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 id="2147483681" r:id="rId2"/>
  </p:sldMasterIdLst>
  <p:notesMasterIdLst>
    <p:notesMasterId r:id="rId59"/>
  </p:notesMasterIdLst>
  <p:sldIdLst>
    <p:sldId id="256" r:id="rId3"/>
    <p:sldId id="258" r:id="rId4"/>
    <p:sldId id="259" r:id="rId5"/>
    <p:sldId id="308" r:id="rId6"/>
    <p:sldId id="266" r:id="rId7"/>
    <p:sldId id="307" r:id="rId8"/>
    <p:sldId id="313" r:id="rId9"/>
    <p:sldId id="310" r:id="rId10"/>
    <p:sldId id="271" r:id="rId11"/>
    <p:sldId id="315" r:id="rId12"/>
    <p:sldId id="268" r:id="rId13"/>
    <p:sldId id="314" r:id="rId14"/>
    <p:sldId id="316" r:id="rId15"/>
    <p:sldId id="284" r:id="rId16"/>
    <p:sldId id="260" r:id="rId17"/>
    <p:sldId id="261" r:id="rId18"/>
    <p:sldId id="262" r:id="rId19"/>
    <p:sldId id="263" r:id="rId20"/>
    <p:sldId id="264" r:id="rId21"/>
    <p:sldId id="265" r:id="rId22"/>
    <p:sldId id="306" r:id="rId23"/>
    <p:sldId id="267" r:id="rId24"/>
    <p:sldId id="311" r:id="rId25"/>
    <p:sldId id="269" r:id="rId26"/>
    <p:sldId id="270" r:id="rId27"/>
    <p:sldId id="309" r:id="rId28"/>
    <p:sldId id="272" r:id="rId29"/>
    <p:sldId id="273" r:id="rId30"/>
    <p:sldId id="274" r:id="rId31"/>
    <p:sldId id="275" r:id="rId32"/>
    <p:sldId id="276" r:id="rId33"/>
    <p:sldId id="277" r:id="rId34"/>
    <p:sldId id="278" r:id="rId35"/>
    <p:sldId id="279" r:id="rId36"/>
    <p:sldId id="280" r:id="rId37"/>
    <p:sldId id="281" r:id="rId38"/>
    <p:sldId id="282" r:id="rId39"/>
    <p:sldId id="283" r:id="rId40"/>
    <p:sldId id="285" r:id="rId41"/>
    <p:sldId id="286" r:id="rId42"/>
    <p:sldId id="287" r:id="rId43"/>
    <p:sldId id="290" r:id="rId44"/>
    <p:sldId id="291" r:id="rId45"/>
    <p:sldId id="292" r:id="rId46"/>
    <p:sldId id="293" r:id="rId47"/>
    <p:sldId id="294" r:id="rId48"/>
    <p:sldId id="295" r:id="rId49"/>
    <p:sldId id="296" r:id="rId50"/>
    <p:sldId id="297" r:id="rId51"/>
    <p:sldId id="298" r:id="rId52"/>
    <p:sldId id="299" r:id="rId53"/>
    <p:sldId id="300" r:id="rId54"/>
    <p:sldId id="301" r:id="rId55"/>
    <p:sldId id="302" r:id="rId56"/>
    <p:sldId id="303" r:id="rId57"/>
    <p:sldId id="304" r:id="rId58"/>
  </p:sldIdLst>
  <p:sldSz cx="9144000" cy="5143500" type="screen16x9"/>
  <p:notesSz cx="6858000" cy="9144000"/>
  <p:embeddedFontLst>
    <p:embeddedFont>
      <p:font typeface="Amatic SC" panose="00000500000000000000" pitchFamily="2" charset="-79"/>
      <p:regular r:id="rId60"/>
      <p:bold r:id="rId61"/>
    </p:embeddedFont>
    <p:embeddedFont>
      <p:font typeface="Anaheim" panose="020B0604020202020204" charset="-18"/>
      <p:regular r:id="rId62"/>
      <p:bold r:id="rId63"/>
    </p:embeddedFont>
    <p:embeddedFont>
      <p:font typeface="Bebas Neue" panose="020B0606020202050201" pitchFamily="34" charset="-18"/>
      <p:regular r:id="rId64"/>
    </p:embeddedFont>
    <p:embeddedFont>
      <p:font typeface="Montserrat" panose="00000500000000000000" pitchFamily="2" charset="-18"/>
      <p:regular r:id="rId65"/>
      <p:bold r:id="rId66"/>
      <p:italic r:id="rId67"/>
      <p:boldItalic r:id="rId68"/>
    </p:embeddedFont>
    <p:embeddedFont>
      <p:font typeface="Montserrat Black" panose="00000A00000000000000" pitchFamily="2" charset="-18"/>
      <p:bold r:id="rId69"/>
      <p:boldItalic r:id="rId70"/>
    </p:embeddedFont>
    <p:embeddedFont>
      <p:font typeface="Montserrat Light" panose="00000400000000000000" pitchFamily="2" charset="-18"/>
      <p:regular r:id="rId71"/>
      <p:italic r:id="rId72"/>
    </p:embeddedFont>
    <p:embeddedFont>
      <p:font typeface="Nunito Light" pitchFamily="2" charset="-18"/>
      <p:regular r:id="rId73"/>
      <p:italic r:id="rId74"/>
    </p:embeddedFont>
    <p:embeddedFont>
      <p:font typeface="Proxima Nova" panose="020B0604020202020204" charset="0"/>
      <p:regular r:id="rId75"/>
      <p:bold r:id="rId76"/>
      <p:italic r:id="rId77"/>
      <p:boldItalic r:id="rId78"/>
    </p:embeddedFont>
    <p:embeddedFont>
      <p:font typeface="PT Sans" panose="020B0503020203020204" pitchFamily="34" charset="-18"/>
      <p:regular r:id="rId79"/>
      <p:bold r:id="rId80"/>
      <p:italic r:id="rId81"/>
      <p:boldItalic r:id="rId82"/>
    </p:embeddedFont>
    <p:embeddedFont>
      <p:font typeface="Roboto Medium" panose="02000000000000000000" pitchFamily="2" charset="0"/>
      <p:regular r:id="rId83"/>
      <p:bold r:id="rId84"/>
      <p:italic r:id="rId85"/>
      <p:boldItalic r:id="rId8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F493181-E44E-4412-962E-43CA6ED57605}">
  <a:tblStyle styleId="{DF493181-E44E-4412-962E-43CA6ED5760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24" d="100"/>
          <a:sy n="124" d="100"/>
        </p:scale>
        <p:origin x="475" y="125"/>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4.fntdata"/><Relationship Id="rId68" Type="http://schemas.openxmlformats.org/officeDocument/2006/relationships/font" Target="fonts/font9.fntdata"/><Relationship Id="rId84" Type="http://schemas.openxmlformats.org/officeDocument/2006/relationships/font" Target="fonts/font25.fntdata"/><Relationship Id="rId89" Type="http://schemas.openxmlformats.org/officeDocument/2006/relationships/theme" Target="theme/theme1.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15.fntdata"/><Relationship Id="rId79" Type="http://schemas.openxmlformats.org/officeDocument/2006/relationships/font" Target="fonts/font20.fntdata"/><Relationship Id="rId5" Type="http://schemas.openxmlformats.org/officeDocument/2006/relationships/slide" Target="slides/slide3.xml"/><Relationship Id="rId90" Type="http://schemas.openxmlformats.org/officeDocument/2006/relationships/tableStyles" Target="tableStyles.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font" Target="fonts/font5.fntdata"/><Relationship Id="rId69" Type="http://schemas.openxmlformats.org/officeDocument/2006/relationships/font" Target="fonts/font10.fntdata"/><Relationship Id="rId77" Type="http://schemas.openxmlformats.org/officeDocument/2006/relationships/font" Target="fonts/font18.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3.fntdata"/><Relationship Id="rId80" Type="http://schemas.openxmlformats.org/officeDocument/2006/relationships/font" Target="fonts/font21.fntdata"/><Relationship Id="rId85" Type="http://schemas.openxmlformats.org/officeDocument/2006/relationships/font" Target="fonts/font26.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notesMaster" Target="notesMasters/notesMaster1.xml"/><Relationship Id="rId67" Type="http://schemas.openxmlformats.org/officeDocument/2006/relationships/font" Target="fonts/font8.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3.fntdata"/><Relationship Id="rId70" Type="http://schemas.openxmlformats.org/officeDocument/2006/relationships/font" Target="fonts/font11.fntdata"/><Relationship Id="rId75" Type="http://schemas.openxmlformats.org/officeDocument/2006/relationships/font" Target="fonts/font16.fntdata"/><Relationship Id="rId83" Type="http://schemas.openxmlformats.org/officeDocument/2006/relationships/font" Target="fonts/font24.fntdata"/><Relationship Id="rId88"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1.fntdata"/><Relationship Id="rId65" Type="http://schemas.openxmlformats.org/officeDocument/2006/relationships/font" Target="fonts/font6.fntdata"/><Relationship Id="rId73" Type="http://schemas.openxmlformats.org/officeDocument/2006/relationships/font" Target="fonts/font14.fntdata"/><Relationship Id="rId78" Type="http://schemas.openxmlformats.org/officeDocument/2006/relationships/font" Target="fonts/font19.fntdata"/><Relationship Id="rId81" Type="http://schemas.openxmlformats.org/officeDocument/2006/relationships/font" Target="fonts/font22.fntdata"/><Relationship Id="rId86" Type="http://schemas.openxmlformats.org/officeDocument/2006/relationships/font" Target="fonts/font27.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7.fntdata"/><Relationship Id="rId7" Type="http://schemas.openxmlformats.org/officeDocument/2006/relationships/slide" Target="slides/slide5.xml"/><Relationship Id="rId71" Type="http://schemas.openxmlformats.org/officeDocument/2006/relationships/font" Target="fonts/font12.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7.fntdata"/><Relationship Id="rId87" Type="http://schemas.openxmlformats.org/officeDocument/2006/relationships/presProps" Target="presProps.xml"/><Relationship Id="rId61" Type="http://schemas.openxmlformats.org/officeDocument/2006/relationships/font" Target="fonts/font2.fntdata"/><Relationship Id="rId82" Type="http://schemas.openxmlformats.org/officeDocument/2006/relationships/font" Target="fonts/font23.fntdata"/><Relationship Id="rId19" Type="http://schemas.openxmlformats.org/officeDocument/2006/relationships/slide" Target="slides/slide17.xml"/></Relationships>
</file>

<file path=ppt/media/image1.png>
</file>

<file path=ppt/media/image10.png>
</file>

<file path=ppt/media/image11.png>
</file>

<file path=ppt/media/image12.jpg>
</file>

<file path=ppt/media/image13.jpg>
</file>

<file path=ppt/media/image14.jpg>
</file>

<file path=ppt/media/image15.png>
</file>

<file path=ppt/media/image16.jpg>
</file>

<file path=ppt/media/image17.jpg>
</file>

<file path=ppt/media/image18.jpg>
</file>

<file path=ppt/media/image19.jp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5"/>
        <p:cNvGrpSpPr/>
        <p:nvPr/>
      </p:nvGrpSpPr>
      <p:grpSpPr>
        <a:xfrm>
          <a:off x="0" y="0"/>
          <a:ext cx="0" cy="0"/>
          <a:chOff x="0" y="0"/>
          <a:chExt cx="0" cy="0"/>
        </a:xfrm>
      </p:grpSpPr>
      <p:sp>
        <p:nvSpPr>
          <p:cNvPr id="1236" name="Google Shape;1236;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7" name="Google Shape;1237;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1">
          <a:extLst>
            <a:ext uri="{FF2B5EF4-FFF2-40B4-BE49-F238E27FC236}">
              <a16:creationId xmlns:a16="http://schemas.microsoft.com/office/drawing/2014/main" id="{3FD6C273-1CB0-0F1F-4296-E1433D2790BA}"/>
            </a:ext>
          </a:extLst>
        </p:cNvPr>
        <p:cNvGrpSpPr/>
        <p:nvPr/>
      </p:nvGrpSpPr>
      <p:grpSpPr>
        <a:xfrm>
          <a:off x="0" y="0"/>
          <a:ext cx="0" cy="0"/>
          <a:chOff x="0" y="0"/>
          <a:chExt cx="0" cy="0"/>
        </a:xfrm>
      </p:grpSpPr>
      <p:sp>
        <p:nvSpPr>
          <p:cNvPr id="1742" name="Google Shape;1742;g1734a882cf6_0_422:notes">
            <a:extLst>
              <a:ext uri="{FF2B5EF4-FFF2-40B4-BE49-F238E27FC236}">
                <a16:creationId xmlns:a16="http://schemas.microsoft.com/office/drawing/2014/main" id="{4060E117-BB75-B8DD-1FED-EF441479F83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3" name="Google Shape;1743;g1734a882cf6_0_422:notes">
            <a:extLst>
              <a:ext uri="{FF2B5EF4-FFF2-40B4-BE49-F238E27FC236}">
                <a16:creationId xmlns:a16="http://schemas.microsoft.com/office/drawing/2014/main" id="{DD6D8A2A-CBEA-6005-41C5-CF429E9EF54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337088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4"/>
        <p:cNvGrpSpPr/>
        <p:nvPr/>
      </p:nvGrpSpPr>
      <p:grpSpPr>
        <a:xfrm>
          <a:off x="0" y="0"/>
          <a:ext cx="0" cy="0"/>
          <a:chOff x="0" y="0"/>
          <a:chExt cx="0" cy="0"/>
        </a:xfrm>
      </p:grpSpPr>
      <p:sp>
        <p:nvSpPr>
          <p:cNvPr id="1615" name="Google Shape;1615;g1734a882cf6_0_8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6" name="Google Shape;1616;g1734a882cf6_0_8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4">
          <a:extLst>
            <a:ext uri="{FF2B5EF4-FFF2-40B4-BE49-F238E27FC236}">
              <a16:creationId xmlns:a16="http://schemas.microsoft.com/office/drawing/2014/main" id="{1C8645E1-E8E0-86F4-2281-ECD40B135819}"/>
            </a:ext>
          </a:extLst>
        </p:cNvPr>
        <p:cNvGrpSpPr/>
        <p:nvPr/>
      </p:nvGrpSpPr>
      <p:grpSpPr>
        <a:xfrm>
          <a:off x="0" y="0"/>
          <a:ext cx="0" cy="0"/>
          <a:chOff x="0" y="0"/>
          <a:chExt cx="0" cy="0"/>
        </a:xfrm>
      </p:grpSpPr>
      <p:sp>
        <p:nvSpPr>
          <p:cNvPr id="1615" name="Google Shape;1615;g1734a882cf6_0_811:notes">
            <a:extLst>
              <a:ext uri="{FF2B5EF4-FFF2-40B4-BE49-F238E27FC236}">
                <a16:creationId xmlns:a16="http://schemas.microsoft.com/office/drawing/2014/main" id="{A19A26C0-FB05-DA8D-EFCD-BACC2A45709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6" name="Google Shape;1616;g1734a882cf6_0_811:notes">
            <a:extLst>
              <a:ext uri="{FF2B5EF4-FFF2-40B4-BE49-F238E27FC236}">
                <a16:creationId xmlns:a16="http://schemas.microsoft.com/office/drawing/2014/main" id="{5CAE070A-5436-9DFA-3845-C047231FE95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399705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5">
          <a:extLst>
            <a:ext uri="{FF2B5EF4-FFF2-40B4-BE49-F238E27FC236}">
              <a16:creationId xmlns:a16="http://schemas.microsoft.com/office/drawing/2014/main" id="{1044EACE-E77D-E6E8-229B-11A5B2B99ED9}"/>
            </a:ext>
          </a:extLst>
        </p:cNvPr>
        <p:cNvGrpSpPr/>
        <p:nvPr/>
      </p:nvGrpSpPr>
      <p:grpSpPr>
        <a:xfrm>
          <a:off x="0" y="0"/>
          <a:ext cx="0" cy="0"/>
          <a:chOff x="0" y="0"/>
          <a:chExt cx="0" cy="0"/>
        </a:xfrm>
      </p:grpSpPr>
      <p:sp>
        <p:nvSpPr>
          <p:cNvPr id="1596" name="Google Shape;1596;g1734a882cf6_0_805:notes">
            <a:extLst>
              <a:ext uri="{FF2B5EF4-FFF2-40B4-BE49-F238E27FC236}">
                <a16:creationId xmlns:a16="http://schemas.microsoft.com/office/drawing/2014/main" id="{C9A85998-8255-E940-5876-01E7C835BAA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7" name="Google Shape;1597;g1734a882cf6_0_805:notes">
            <a:extLst>
              <a:ext uri="{FF2B5EF4-FFF2-40B4-BE49-F238E27FC236}">
                <a16:creationId xmlns:a16="http://schemas.microsoft.com/office/drawing/2014/main" id="{789B0DB8-AABF-13E6-9595-F467746A9BC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128413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6"/>
        <p:cNvGrpSpPr/>
        <p:nvPr/>
      </p:nvGrpSpPr>
      <p:grpSpPr>
        <a:xfrm>
          <a:off x="0" y="0"/>
          <a:ext cx="0" cy="0"/>
          <a:chOff x="0" y="0"/>
          <a:chExt cx="0" cy="0"/>
        </a:xfrm>
      </p:grpSpPr>
      <p:sp>
        <p:nvSpPr>
          <p:cNvPr id="2277" name="Google Shape;2277;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8" name="Google Shape;2278;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0"/>
        <p:cNvGrpSpPr/>
        <p:nvPr/>
      </p:nvGrpSpPr>
      <p:grpSpPr>
        <a:xfrm>
          <a:off x="0" y="0"/>
          <a:ext cx="0" cy="0"/>
          <a:chOff x="0" y="0"/>
          <a:chExt cx="0" cy="0"/>
        </a:xfrm>
      </p:grpSpPr>
      <p:sp>
        <p:nvSpPr>
          <p:cNvPr id="1321" name="Google Shape;1321;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2" name="Google Shape;1322;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2"/>
        <p:cNvGrpSpPr/>
        <p:nvPr/>
      </p:nvGrpSpPr>
      <p:grpSpPr>
        <a:xfrm>
          <a:off x="0" y="0"/>
          <a:ext cx="0" cy="0"/>
          <a:chOff x="0" y="0"/>
          <a:chExt cx="0" cy="0"/>
        </a:xfrm>
      </p:grpSpPr>
      <p:sp>
        <p:nvSpPr>
          <p:cNvPr id="1383" name="Google Shape;1383;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4" name="Google Shape;1384;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3"/>
        <p:cNvGrpSpPr/>
        <p:nvPr/>
      </p:nvGrpSpPr>
      <p:grpSpPr>
        <a:xfrm>
          <a:off x="0" y="0"/>
          <a:ext cx="0" cy="0"/>
          <a:chOff x="0" y="0"/>
          <a:chExt cx="0" cy="0"/>
        </a:xfrm>
      </p:grpSpPr>
      <p:sp>
        <p:nvSpPr>
          <p:cNvPr id="1404" name="Google Shape;1404;g1734a882cf6_0_15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5" name="Google Shape;1405;g1734a882cf6_0_15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1"/>
        <p:cNvGrpSpPr/>
        <p:nvPr/>
      </p:nvGrpSpPr>
      <p:grpSpPr>
        <a:xfrm>
          <a:off x="0" y="0"/>
          <a:ext cx="0" cy="0"/>
          <a:chOff x="0" y="0"/>
          <a:chExt cx="0" cy="0"/>
        </a:xfrm>
      </p:grpSpPr>
      <p:sp>
        <p:nvSpPr>
          <p:cNvPr id="1422" name="Google Shape;1422;g1734a882cf6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3" name="Google Shape;1423;g1734a882cf6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2"/>
        <p:cNvGrpSpPr/>
        <p:nvPr/>
      </p:nvGrpSpPr>
      <p:grpSpPr>
        <a:xfrm>
          <a:off x="0" y="0"/>
          <a:ext cx="0" cy="0"/>
          <a:chOff x="0" y="0"/>
          <a:chExt cx="0" cy="0"/>
        </a:xfrm>
      </p:grpSpPr>
      <p:sp>
        <p:nvSpPr>
          <p:cNvPr id="1443" name="Google Shape;1443;g1734a882cf6_0_2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4" name="Google Shape;1444;g1734a882cf6_0_2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2"/>
        <p:cNvGrpSpPr/>
        <p:nvPr/>
      </p:nvGrpSpPr>
      <p:grpSpPr>
        <a:xfrm>
          <a:off x="0" y="0"/>
          <a:ext cx="0" cy="0"/>
          <a:chOff x="0" y="0"/>
          <a:chExt cx="0" cy="0"/>
        </a:xfrm>
      </p:grpSpPr>
      <p:sp>
        <p:nvSpPr>
          <p:cNvPr id="1273" name="Google Shape;1273;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4" name="Google Shape;1274;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2"/>
        <p:cNvGrpSpPr/>
        <p:nvPr/>
      </p:nvGrpSpPr>
      <p:grpSpPr>
        <a:xfrm>
          <a:off x="0" y="0"/>
          <a:ext cx="0" cy="0"/>
          <a:chOff x="0" y="0"/>
          <a:chExt cx="0" cy="0"/>
        </a:xfrm>
      </p:grpSpPr>
      <p:sp>
        <p:nvSpPr>
          <p:cNvPr id="1523" name="Google Shape;1523;g1734a882cf6_0_2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4" name="Google Shape;1524;g1734a882cf6_0_2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6">
          <a:extLst>
            <a:ext uri="{FF2B5EF4-FFF2-40B4-BE49-F238E27FC236}">
              <a16:creationId xmlns:a16="http://schemas.microsoft.com/office/drawing/2014/main" id="{35F3337C-03A9-566D-E8FD-40B4693EFA13}"/>
            </a:ext>
          </a:extLst>
        </p:cNvPr>
        <p:cNvGrpSpPr/>
        <p:nvPr/>
      </p:nvGrpSpPr>
      <p:grpSpPr>
        <a:xfrm>
          <a:off x="0" y="0"/>
          <a:ext cx="0" cy="0"/>
          <a:chOff x="0" y="0"/>
          <a:chExt cx="0" cy="0"/>
        </a:xfrm>
      </p:grpSpPr>
      <p:sp>
        <p:nvSpPr>
          <p:cNvPr id="1547" name="Google Shape;1547;g1734a882cf6_0_316:notes">
            <a:extLst>
              <a:ext uri="{FF2B5EF4-FFF2-40B4-BE49-F238E27FC236}">
                <a16:creationId xmlns:a16="http://schemas.microsoft.com/office/drawing/2014/main" id="{89C25B8F-36EE-D942-07D7-FC46500512B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8" name="Google Shape;1548;g1734a882cf6_0_316:notes">
            <a:extLst>
              <a:ext uri="{FF2B5EF4-FFF2-40B4-BE49-F238E27FC236}">
                <a16:creationId xmlns:a16="http://schemas.microsoft.com/office/drawing/2014/main" id="{D19C47AD-9D56-7100-92E0-737356FD489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4738856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5"/>
        <p:cNvGrpSpPr/>
        <p:nvPr/>
      </p:nvGrpSpPr>
      <p:grpSpPr>
        <a:xfrm>
          <a:off x="0" y="0"/>
          <a:ext cx="0" cy="0"/>
          <a:chOff x="0" y="0"/>
          <a:chExt cx="0" cy="0"/>
        </a:xfrm>
      </p:grpSpPr>
      <p:sp>
        <p:nvSpPr>
          <p:cNvPr id="1596" name="Google Shape;1596;g1734a882cf6_0_8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7" name="Google Shape;1597;g1734a882cf6_0_8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4">
          <a:extLst>
            <a:ext uri="{FF2B5EF4-FFF2-40B4-BE49-F238E27FC236}">
              <a16:creationId xmlns:a16="http://schemas.microsoft.com/office/drawing/2014/main" id="{B05E6F95-740B-8B43-345C-8278F09B42EB}"/>
            </a:ext>
          </a:extLst>
        </p:cNvPr>
        <p:cNvGrpSpPr/>
        <p:nvPr/>
      </p:nvGrpSpPr>
      <p:grpSpPr>
        <a:xfrm>
          <a:off x="0" y="0"/>
          <a:ext cx="0" cy="0"/>
          <a:chOff x="0" y="0"/>
          <a:chExt cx="0" cy="0"/>
        </a:xfrm>
      </p:grpSpPr>
      <p:sp>
        <p:nvSpPr>
          <p:cNvPr id="1615" name="Google Shape;1615;g1734a882cf6_0_811:notes">
            <a:extLst>
              <a:ext uri="{FF2B5EF4-FFF2-40B4-BE49-F238E27FC236}">
                <a16:creationId xmlns:a16="http://schemas.microsoft.com/office/drawing/2014/main" id="{3EAF376F-9350-4C23-F92B-F0C91F89B0A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6" name="Google Shape;1616;g1734a882cf6_0_811:notes">
            <a:extLst>
              <a:ext uri="{FF2B5EF4-FFF2-40B4-BE49-F238E27FC236}">
                <a16:creationId xmlns:a16="http://schemas.microsoft.com/office/drawing/2014/main" id="{BA2C0C1A-679C-5195-9D44-F2BECB63139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6065850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7"/>
        <p:cNvGrpSpPr/>
        <p:nvPr/>
      </p:nvGrpSpPr>
      <p:grpSpPr>
        <a:xfrm>
          <a:off x="0" y="0"/>
          <a:ext cx="0" cy="0"/>
          <a:chOff x="0" y="0"/>
          <a:chExt cx="0" cy="0"/>
        </a:xfrm>
      </p:grpSpPr>
      <p:sp>
        <p:nvSpPr>
          <p:cNvPr id="1638" name="Google Shape;1638;g1734a882cf6_0_8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9" name="Google Shape;1639;g1734a882cf6_0_8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6"/>
        <p:cNvGrpSpPr/>
        <p:nvPr/>
      </p:nvGrpSpPr>
      <p:grpSpPr>
        <a:xfrm>
          <a:off x="0" y="0"/>
          <a:ext cx="0" cy="0"/>
          <a:chOff x="0" y="0"/>
          <a:chExt cx="0" cy="0"/>
        </a:xfrm>
      </p:grpSpPr>
      <p:sp>
        <p:nvSpPr>
          <p:cNvPr id="1657" name="Google Shape;1657;g1734a882cf6_0_8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8" name="Google Shape;1658;g1734a882cf6_0_8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8">
          <a:extLst>
            <a:ext uri="{FF2B5EF4-FFF2-40B4-BE49-F238E27FC236}">
              <a16:creationId xmlns:a16="http://schemas.microsoft.com/office/drawing/2014/main" id="{E3646DEB-13F7-D244-0E86-6A2014141FA6}"/>
            </a:ext>
          </a:extLst>
        </p:cNvPr>
        <p:cNvGrpSpPr/>
        <p:nvPr/>
      </p:nvGrpSpPr>
      <p:grpSpPr>
        <a:xfrm>
          <a:off x="0" y="0"/>
          <a:ext cx="0" cy="0"/>
          <a:chOff x="0" y="0"/>
          <a:chExt cx="0" cy="0"/>
        </a:xfrm>
      </p:grpSpPr>
      <p:sp>
        <p:nvSpPr>
          <p:cNvPr id="1689" name="Google Shape;1689;g1734a882cf6_0_863:notes">
            <a:extLst>
              <a:ext uri="{FF2B5EF4-FFF2-40B4-BE49-F238E27FC236}">
                <a16:creationId xmlns:a16="http://schemas.microsoft.com/office/drawing/2014/main" id="{8D35E900-93A6-218F-AF55-5511FB3ACC4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0" name="Google Shape;1690;g1734a882cf6_0_863:notes">
            <a:extLst>
              <a:ext uri="{FF2B5EF4-FFF2-40B4-BE49-F238E27FC236}">
                <a16:creationId xmlns:a16="http://schemas.microsoft.com/office/drawing/2014/main" id="{BEF9AE1D-BBFF-5FB9-9861-61690E50CDF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2559273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1"/>
        <p:cNvGrpSpPr/>
        <p:nvPr/>
      </p:nvGrpSpPr>
      <p:grpSpPr>
        <a:xfrm>
          <a:off x="0" y="0"/>
          <a:ext cx="0" cy="0"/>
          <a:chOff x="0" y="0"/>
          <a:chExt cx="0" cy="0"/>
        </a:xfrm>
      </p:grpSpPr>
      <p:sp>
        <p:nvSpPr>
          <p:cNvPr id="1742" name="Google Shape;1742;g1734a882cf6_0_4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3" name="Google Shape;1743;g1734a882cf6_0_4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3"/>
        <p:cNvGrpSpPr/>
        <p:nvPr/>
      </p:nvGrpSpPr>
      <p:grpSpPr>
        <a:xfrm>
          <a:off x="0" y="0"/>
          <a:ext cx="0" cy="0"/>
          <a:chOff x="0" y="0"/>
          <a:chExt cx="0" cy="0"/>
        </a:xfrm>
      </p:grpSpPr>
      <p:sp>
        <p:nvSpPr>
          <p:cNvPr id="1834" name="Google Shape;1834;g14ca49efd4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5" name="Google Shape;1835;g14ca49efd4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8"/>
        <p:cNvGrpSpPr/>
        <p:nvPr/>
      </p:nvGrpSpPr>
      <p:grpSpPr>
        <a:xfrm>
          <a:off x="0" y="0"/>
          <a:ext cx="0" cy="0"/>
          <a:chOff x="0" y="0"/>
          <a:chExt cx="0" cy="0"/>
        </a:xfrm>
      </p:grpSpPr>
      <p:sp>
        <p:nvSpPr>
          <p:cNvPr id="1869" name="Google Shape;1869;g1734a882cf6_0_5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0" name="Google Shape;1870;g1734a882cf6_0_5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9"/>
        <p:cNvGrpSpPr/>
        <p:nvPr/>
      </p:nvGrpSpPr>
      <p:grpSpPr>
        <a:xfrm>
          <a:off x="0" y="0"/>
          <a:ext cx="0" cy="0"/>
          <a:chOff x="0" y="0"/>
          <a:chExt cx="0" cy="0"/>
        </a:xfrm>
      </p:grpSpPr>
      <p:sp>
        <p:nvSpPr>
          <p:cNvPr id="1300" name="Google Shape;1300;g1734a882cf6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1" name="Google Shape;1301;g1734a882cf6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8"/>
        <p:cNvGrpSpPr/>
        <p:nvPr/>
      </p:nvGrpSpPr>
      <p:grpSpPr>
        <a:xfrm>
          <a:off x="0" y="0"/>
          <a:ext cx="0" cy="0"/>
          <a:chOff x="0" y="0"/>
          <a:chExt cx="0" cy="0"/>
        </a:xfrm>
      </p:grpSpPr>
      <p:sp>
        <p:nvSpPr>
          <p:cNvPr id="1889" name="Google Shape;1889;g1734a882cf6_0_5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0" name="Google Shape;1890;g1734a882cf6_0_5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3"/>
        <p:cNvGrpSpPr/>
        <p:nvPr/>
      </p:nvGrpSpPr>
      <p:grpSpPr>
        <a:xfrm>
          <a:off x="0" y="0"/>
          <a:ext cx="0" cy="0"/>
          <a:chOff x="0" y="0"/>
          <a:chExt cx="0" cy="0"/>
        </a:xfrm>
      </p:grpSpPr>
      <p:sp>
        <p:nvSpPr>
          <p:cNvPr id="1914" name="Google Shape;1914;g14d33840f0f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5" name="Google Shape;1915;g14d33840f0f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3"/>
        <p:cNvGrpSpPr/>
        <p:nvPr/>
      </p:nvGrpSpPr>
      <p:grpSpPr>
        <a:xfrm>
          <a:off x="0" y="0"/>
          <a:ext cx="0" cy="0"/>
          <a:chOff x="0" y="0"/>
          <a:chExt cx="0" cy="0"/>
        </a:xfrm>
      </p:grpSpPr>
      <p:sp>
        <p:nvSpPr>
          <p:cNvPr id="1934" name="Google Shape;1934;g14d33840f0f_0_1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5" name="Google Shape;1935;g14d33840f0f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6"/>
        <p:cNvGrpSpPr/>
        <p:nvPr/>
      </p:nvGrpSpPr>
      <p:grpSpPr>
        <a:xfrm>
          <a:off x="0" y="0"/>
          <a:ext cx="0" cy="0"/>
          <a:chOff x="0" y="0"/>
          <a:chExt cx="0" cy="0"/>
        </a:xfrm>
      </p:grpSpPr>
      <p:sp>
        <p:nvSpPr>
          <p:cNvPr id="1977" name="Google Shape;1977;g1734a882cf6_0_18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8" name="Google Shape;1978;g1734a882cf6_0_18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3"/>
        <p:cNvGrpSpPr/>
        <p:nvPr/>
      </p:nvGrpSpPr>
      <p:grpSpPr>
        <a:xfrm>
          <a:off x="0" y="0"/>
          <a:ext cx="0" cy="0"/>
          <a:chOff x="0" y="0"/>
          <a:chExt cx="0" cy="0"/>
        </a:xfrm>
      </p:grpSpPr>
      <p:sp>
        <p:nvSpPr>
          <p:cNvPr id="1994" name="Google Shape;1994;g1734a882cf6_0_5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5" name="Google Shape;1995;g1734a882cf6_0_5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0"/>
        <p:cNvGrpSpPr/>
        <p:nvPr/>
      </p:nvGrpSpPr>
      <p:grpSpPr>
        <a:xfrm>
          <a:off x="0" y="0"/>
          <a:ext cx="0" cy="0"/>
          <a:chOff x="0" y="0"/>
          <a:chExt cx="0" cy="0"/>
        </a:xfrm>
      </p:grpSpPr>
      <p:sp>
        <p:nvSpPr>
          <p:cNvPr id="2061" name="Google Shape;2061;g1734a882cf6_0_5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2" name="Google Shape;2062;g1734a882cf6_0_5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2"/>
        <p:cNvGrpSpPr/>
        <p:nvPr/>
      </p:nvGrpSpPr>
      <p:grpSpPr>
        <a:xfrm>
          <a:off x="0" y="0"/>
          <a:ext cx="0" cy="0"/>
          <a:chOff x="0" y="0"/>
          <a:chExt cx="0" cy="0"/>
        </a:xfrm>
      </p:grpSpPr>
      <p:sp>
        <p:nvSpPr>
          <p:cNvPr id="2153" name="Google Shape;2153;g1734a882cf6_0_6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4" name="Google Shape;2154;g1734a882cf6_0_6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0"/>
        <p:cNvGrpSpPr/>
        <p:nvPr/>
      </p:nvGrpSpPr>
      <p:grpSpPr>
        <a:xfrm>
          <a:off x="0" y="0"/>
          <a:ext cx="0" cy="0"/>
          <a:chOff x="0" y="0"/>
          <a:chExt cx="0" cy="0"/>
        </a:xfrm>
      </p:grpSpPr>
      <p:sp>
        <p:nvSpPr>
          <p:cNvPr id="2181" name="Google Shape;2181;g1734a882cf6_0_7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2" name="Google Shape;2182;g1734a882cf6_0_7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3"/>
        <p:cNvGrpSpPr/>
        <p:nvPr/>
      </p:nvGrpSpPr>
      <p:grpSpPr>
        <a:xfrm>
          <a:off x="0" y="0"/>
          <a:ext cx="0" cy="0"/>
          <a:chOff x="0" y="0"/>
          <a:chExt cx="0" cy="0"/>
        </a:xfrm>
      </p:grpSpPr>
      <p:sp>
        <p:nvSpPr>
          <p:cNvPr id="2254" name="Google Shape;2254;g1734a882cf6_0_7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5" name="Google Shape;2255;g1734a882cf6_0_7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1"/>
        <p:cNvGrpSpPr/>
        <p:nvPr/>
      </p:nvGrpSpPr>
      <p:grpSpPr>
        <a:xfrm>
          <a:off x="0" y="0"/>
          <a:ext cx="0" cy="0"/>
          <a:chOff x="0" y="0"/>
          <a:chExt cx="0" cy="0"/>
        </a:xfrm>
      </p:grpSpPr>
      <p:sp>
        <p:nvSpPr>
          <p:cNvPr id="2312" name="Google Shape;2312;g1727301d226_0_3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3" name="Google Shape;2313;g1727301d226_0_3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3">
          <a:extLst>
            <a:ext uri="{FF2B5EF4-FFF2-40B4-BE49-F238E27FC236}">
              <a16:creationId xmlns:a16="http://schemas.microsoft.com/office/drawing/2014/main" id="{949B3B11-8FFC-E6B9-E52C-E6F54F99672D}"/>
            </a:ext>
          </a:extLst>
        </p:cNvPr>
        <p:cNvGrpSpPr/>
        <p:nvPr/>
      </p:nvGrpSpPr>
      <p:grpSpPr>
        <a:xfrm>
          <a:off x="0" y="0"/>
          <a:ext cx="0" cy="0"/>
          <a:chOff x="0" y="0"/>
          <a:chExt cx="0" cy="0"/>
        </a:xfrm>
      </p:grpSpPr>
      <p:sp>
        <p:nvSpPr>
          <p:cNvPr id="1934" name="Google Shape;1934;g14d33840f0f_0_110:notes">
            <a:extLst>
              <a:ext uri="{FF2B5EF4-FFF2-40B4-BE49-F238E27FC236}">
                <a16:creationId xmlns:a16="http://schemas.microsoft.com/office/drawing/2014/main" id="{EBFEA763-8852-F484-AD28-28E31897F56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5" name="Google Shape;1935;g14d33840f0f_0_110:notes">
            <a:extLst>
              <a:ext uri="{FF2B5EF4-FFF2-40B4-BE49-F238E27FC236}">
                <a16:creationId xmlns:a16="http://schemas.microsoft.com/office/drawing/2014/main" id="{AF641405-40B8-A6B7-0A5E-44BADFFF5BB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7118857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5"/>
        <p:cNvGrpSpPr/>
        <p:nvPr/>
      </p:nvGrpSpPr>
      <p:grpSpPr>
        <a:xfrm>
          <a:off x="0" y="0"/>
          <a:ext cx="0" cy="0"/>
          <a:chOff x="0" y="0"/>
          <a:chExt cx="0" cy="0"/>
        </a:xfrm>
      </p:grpSpPr>
      <p:sp>
        <p:nvSpPr>
          <p:cNvPr id="2966" name="Google Shape;2966;g1734a882cf6_0_16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7" name="Google Shape;2967;g1734a882cf6_0_16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2"/>
        <p:cNvGrpSpPr/>
        <p:nvPr/>
      </p:nvGrpSpPr>
      <p:grpSpPr>
        <a:xfrm>
          <a:off x="0" y="0"/>
          <a:ext cx="0" cy="0"/>
          <a:chOff x="0" y="0"/>
          <a:chExt cx="0" cy="0"/>
        </a:xfrm>
      </p:grpSpPr>
      <p:sp>
        <p:nvSpPr>
          <p:cNvPr id="3103" name="Google Shape;3103;g1734a882cf6_0_18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4" name="Google Shape;3104;g1734a882cf6_0_18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2"/>
        <p:cNvGrpSpPr/>
        <p:nvPr/>
      </p:nvGrpSpPr>
      <p:grpSpPr>
        <a:xfrm>
          <a:off x="0" y="0"/>
          <a:ext cx="0" cy="0"/>
          <a:chOff x="0" y="0"/>
          <a:chExt cx="0" cy="0"/>
        </a:xfrm>
      </p:grpSpPr>
      <p:sp>
        <p:nvSpPr>
          <p:cNvPr id="3133" name="Google Shape;3133;g14ca49efd4d_0_137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4" name="Google Shape;3134;g14ca49efd4d_0_137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0"/>
        <p:cNvGrpSpPr/>
        <p:nvPr/>
      </p:nvGrpSpPr>
      <p:grpSpPr>
        <a:xfrm>
          <a:off x="0" y="0"/>
          <a:ext cx="0" cy="0"/>
          <a:chOff x="0" y="0"/>
          <a:chExt cx="0" cy="0"/>
        </a:xfrm>
      </p:grpSpPr>
      <p:sp>
        <p:nvSpPr>
          <p:cNvPr id="3151" name="Google Shape;3151;g14ca49efd4d_0_137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2" name="Google Shape;3152;g14ca49efd4d_0_137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6"/>
        <p:cNvGrpSpPr/>
        <p:nvPr/>
      </p:nvGrpSpPr>
      <p:grpSpPr>
        <a:xfrm>
          <a:off x="0" y="0"/>
          <a:ext cx="0" cy="0"/>
          <a:chOff x="0" y="0"/>
          <a:chExt cx="0" cy="0"/>
        </a:xfrm>
      </p:grpSpPr>
      <p:sp>
        <p:nvSpPr>
          <p:cNvPr id="3167" name="Google Shape;3167;g14ca49efd4d_0_137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8" name="Google Shape;3168;g14ca49efd4d_0_137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3"/>
        <p:cNvGrpSpPr/>
        <p:nvPr/>
      </p:nvGrpSpPr>
      <p:grpSpPr>
        <a:xfrm>
          <a:off x="0" y="0"/>
          <a:ext cx="0" cy="0"/>
          <a:chOff x="0" y="0"/>
          <a:chExt cx="0" cy="0"/>
        </a:xfrm>
      </p:grpSpPr>
      <p:sp>
        <p:nvSpPr>
          <p:cNvPr id="3504" name="Google Shape;3504;g14ca49efd4d_0_140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05" name="Google Shape;3505;g14ca49efd4d_0_140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17"/>
        <p:cNvGrpSpPr/>
        <p:nvPr/>
      </p:nvGrpSpPr>
      <p:grpSpPr>
        <a:xfrm>
          <a:off x="0" y="0"/>
          <a:ext cx="0" cy="0"/>
          <a:chOff x="0" y="0"/>
          <a:chExt cx="0" cy="0"/>
        </a:xfrm>
      </p:grpSpPr>
      <p:sp>
        <p:nvSpPr>
          <p:cNvPr id="9418" name="Google Shape;9418;g14ca49efd4d_0_199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19" name="Google Shape;9419;g14ca49efd4d_0_199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44"/>
        <p:cNvGrpSpPr/>
        <p:nvPr/>
      </p:nvGrpSpPr>
      <p:grpSpPr>
        <a:xfrm>
          <a:off x="0" y="0"/>
          <a:ext cx="0" cy="0"/>
          <a:chOff x="0" y="0"/>
          <a:chExt cx="0" cy="0"/>
        </a:xfrm>
      </p:grpSpPr>
      <p:sp>
        <p:nvSpPr>
          <p:cNvPr id="9845" name="Google Shape;9845;g14ca49efd4d_0_204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46" name="Google Shape;9846;g14ca49efd4d_0_204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07"/>
        <p:cNvGrpSpPr/>
        <p:nvPr/>
      </p:nvGrpSpPr>
      <p:grpSpPr>
        <a:xfrm>
          <a:off x="0" y="0"/>
          <a:ext cx="0" cy="0"/>
          <a:chOff x="0" y="0"/>
          <a:chExt cx="0" cy="0"/>
        </a:xfrm>
      </p:grpSpPr>
      <p:sp>
        <p:nvSpPr>
          <p:cNvPr id="10008" name="Google Shape;10008;g14ca49efd4d_0_205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09" name="Google Shape;10009;g14ca49efd4d_0_205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09"/>
        <p:cNvGrpSpPr/>
        <p:nvPr/>
      </p:nvGrpSpPr>
      <p:grpSpPr>
        <a:xfrm>
          <a:off x="0" y="0"/>
          <a:ext cx="0" cy="0"/>
          <a:chOff x="0" y="0"/>
          <a:chExt cx="0" cy="0"/>
        </a:xfrm>
      </p:grpSpPr>
      <p:sp>
        <p:nvSpPr>
          <p:cNvPr id="10410" name="Google Shape;10410;g14ca49efd4d_0_209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11" name="Google Shape;10411;g14ca49efd4d_0_209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6"/>
        <p:cNvGrpSpPr/>
        <p:nvPr/>
      </p:nvGrpSpPr>
      <p:grpSpPr>
        <a:xfrm>
          <a:off x="0" y="0"/>
          <a:ext cx="0" cy="0"/>
          <a:chOff x="0" y="0"/>
          <a:chExt cx="0" cy="0"/>
        </a:xfrm>
      </p:grpSpPr>
      <p:sp>
        <p:nvSpPr>
          <p:cNvPr id="1547" name="Google Shape;1547;g1734a882cf6_0_3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8" name="Google Shape;1548;g1734a882cf6_0_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80"/>
        <p:cNvGrpSpPr/>
        <p:nvPr/>
      </p:nvGrpSpPr>
      <p:grpSpPr>
        <a:xfrm>
          <a:off x="0" y="0"/>
          <a:ext cx="0" cy="0"/>
          <a:chOff x="0" y="0"/>
          <a:chExt cx="0" cy="0"/>
        </a:xfrm>
      </p:grpSpPr>
      <p:sp>
        <p:nvSpPr>
          <p:cNvPr id="10781" name="Google Shape;10781;g14ca49efd4d_0_213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82" name="Google Shape;10782;g14ca49efd4d_0_21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62"/>
        <p:cNvGrpSpPr/>
        <p:nvPr/>
      </p:nvGrpSpPr>
      <p:grpSpPr>
        <a:xfrm>
          <a:off x="0" y="0"/>
          <a:ext cx="0" cy="0"/>
          <a:chOff x="0" y="0"/>
          <a:chExt cx="0" cy="0"/>
        </a:xfrm>
      </p:grpSpPr>
      <p:sp>
        <p:nvSpPr>
          <p:cNvPr id="11163" name="Google Shape;11163;g14ca49efd4d_0_217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64" name="Google Shape;11164;g14ca49efd4d_0_217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93"/>
        <p:cNvGrpSpPr/>
        <p:nvPr/>
      </p:nvGrpSpPr>
      <p:grpSpPr>
        <a:xfrm>
          <a:off x="0" y="0"/>
          <a:ext cx="0" cy="0"/>
          <a:chOff x="0" y="0"/>
          <a:chExt cx="0" cy="0"/>
        </a:xfrm>
      </p:grpSpPr>
      <p:sp>
        <p:nvSpPr>
          <p:cNvPr id="11594" name="Google Shape;11594;g14ca49efd4d_0_22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95" name="Google Shape;11595;g14ca49efd4d_0_22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86"/>
        <p:cNvGrpSpPr/>
        <p:nvPr/>
      </p:nvGrpSpPr>
      <p:grpSpPr>
        <a:xfrm>
          <a:off x="0" y="0"/>
          <a:ext cx="0" cy="0"/>
          <a:chOff x="0" y="0"/>
          <a:chExt cx="0" cy="0"/>
        </a:xfrm>
      </p:grpSpPr>
      <p:sp>
        <p:nvSpPr>
          <p:cNvPr id="12387" name="Google Shape;12387;g14ca49efd4d_0_229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88" name="Google Shape;12388;g14ca49efd4d_0_229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27"/>
        <p:cNvGrpSpPr/>
        <p:nvPr/>
      </p:nvGrpSpPr>
      <p:grpSpPr>
        <a:xfrm>
          <a:off x="0" y="0"/>
          <a:ext cx="0" cy="0"/>
          <a:chOff x="0" y="0"/>
          <a:chExt cx="0" cy="0"/>
        </a:xfrm>
      </p:grpSpPr>
      <p:sp>
        <p:nvSpPr>
          <p:cNvPr id="13128" name="Google Shape;13128;g14ca49efd4d_0_23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29" name="Google Shape;13129;g14ca49efd4d_0_23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20"/>
        <p:cNvGrpSpPr/>
        <p:nvPr/>
      </p:nvGrpSpPr>
      <p:grpSpPr>
        <a:xfrm>
          <a:off x="0" y="0"/>
          <a:ext cx="0" cy="0"/>
          <a:chOff x="0" y="0"/>
          <a:chExt cx="0" cy="0"/>
        </a:xfrm>
      </p:grpSpPr>
      <p:sp>
        <p:nvSpPr>
          <p:cNvPr id="13821" name="Google Shape;13821;g14ca49efd4d_0_243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22" name="Google Shape;13822;g14ca49efd4d_0_243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22"/>
        <p:cNvGrpSpPr/>
        <p:nvPr/>
      </p:nvGrpSpPr>
      <p:grpSpPr>
        <a:xfrm>
          <a:off x="0" y="0"/>
          <a:ext cx="0" cy="0"/>
          <a:chOff x="0" y="0"/>
          <a:chExt cx="0" cy="0"/>
        </a:xfrm>
      </p:grpSpPr>
      <p:sp>
        <p:nvSpPr>
          <p:cNvPr id="14123" name="Google Shape;14123;g14ca49efd4d_0_246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24" name="Google Shape;14124;g14ca49efd4d_0_246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0">
          <a:extLst>
            <a:ext uri="{FF2B5EF4-FFF2-40B4-BE49-F238E27FC236}">
              <a16:creationId xmlns:a16="http://schemas.microsoft.com/office/drawing/2014/main" id="{F9423E60-41C9-16D2-1983-8319BEDBC83D}"/>
            </a:ext>
          </a:extLst>
        </p:cNvPr>
        <p:cNvGrpSpPr/>
        <p:nvPr/>
      </p:nvGrpSpPr>
      <p:grpSpPr>
        <a:xfrm>
          <a:off x="0" y="0"/>
          <a:ext cx="0" cy="0"/>
          <a:chOff x="0" y="0"/>
          <a:chExt cx="0" cy="0"/>
        </a:xfrm>
      </p:grpSpPr>
      <p:sp>
        <p:nvSpPr>
          <p:cNvPr id="2061" name="Google Shape;2061;g1734a882cf6_0_580:notes">
            <a:extLst>
              <a:ext uri="{FF2B5EF4-FFF2-40B4-BE49-F238E27FC236}">
                <a16:creationId xmlns:a16="http://schemas.microsoft.com/office/drawing/2014/main" id="{B37997E1-02E3-8C47-86AB-A197F538AE8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2" name="Google Shape;2062;g1734a882cf6_0_580:notes">
            <a:extLst>
              <a:ext uri="{FF2B5EF4-FFF2-40B4-BE49-F238E27FC236}">
                <a16:creationId xmlns:a16="http://schemas.microsoft.com/office/drawing/2014/main" id="{B8C25B4E-FE9D-0368-5195-8628068B043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31129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3">
          <a:extLst>
            <a:ext uri="{FF2B5EF4-FFF2-40B4-BE49-F238E27FC236}">
              <a16:creationId xmlns:a16="http://schemas.microsoft.com/office/drawing/2014/main" id="{2624FC72-3426-1D01-71CE-BF2520402E0C}"/>
            </a:ext>
          </a:extLst>
        </p:cNvPr>
        <p:cNvGrpSpPr/>
        <p:nvPr/>
      </p:nvGrpSpPr>
      <p:grpSpPr>
        <a:xfrm>
          <a:off x="0" y="0"/>
          <a:ext cx="0" cy="0"/>
          <a:chOff x="0" y="0"/>
          <a:chExt cx="0" cy="0"/>
        </a:xfrm>
      </p:grpSpPr>
      <p:sp>
        <p:nvSpPr>
          <p:cNvPr id="1994" name="Google Shape;1994;g1734a882cf6_0_558:notes">
            <a:extLst>
              <a:ext uri="{FF2B5EF4-FFF2-40B4-BE49-F238E27FC236}">
                <a16:creationId xmlns:a16="http://schemas.microsoft.com/office/drawing/2014/main" id="{C8DEAB85-9720-A987-26E0-39E6A47240B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5" name="Google Shape;1995;g1734a882cf6_0_558:notes">
            <a:extLst>
              <a:ext uri="{FF2B5EF4-FFF2-40B4-BE49-F238E27FC236}">
                <a16:creationId xmlns:a16="http://schemas.microsoft.com/office/drawing/2014/main" id="{8E673C62-569E-1D92-75A4-99B60A39CA2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061637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0">
          <a:extLst>
            <a:ext uri="{FF2B5EF4-FFF2-40B4-BE49-F238E27FC236}">
              <a16:creationId xmlns:a16="http://schemas.microsoft.com/office/drawing/2014/main" id="{C7F0A898-99DA-B8B7-7FBE-3EB1E0E7D9F5}"/>
            </a:ext>
          </a:extLst>
        </p:cNvPr>
        <p:cNvGrpSpPr/>
        <p:nvPr/>
      </p:nvGrpSpPr>
      <p:grpSpPr>
        <a:xfrm>
          <a:off x="0" y="0"/>
          <a:ext cx="0" cy="0"/>
          <a:chOff x="0" y="0"/>
          <a:chExt cx="0" cy="0"/>
        </a:xfrm>
      </p:grpSpPr>
      <p:sp>
        <p:nvSpPr>
          <p:cNvPr id="1321" name="Google Shape;1321;g54dda1946d_6_344:notes">
            <a:extLst>
              <a:ext uri="{FF2B5EF4-FFF2-40B4-BE49-F238E27FC236}">
                <a16:creationId xmlns:a16="http://schemas.microsoft.com/office/drawing/2014/main" id="{43284FD9-51A2-7265-1CF5-635EBD7546C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2" name="Google Shape;1322;g54dda1946d_6_344:notes">
            <a:extLst>
              <a:ext uri="{FF2B5EF4-FFF2-40B4-BE49-F238E27FC236}">
                <a16:creationId xmlns:a16="http://schemas.microsoft.com/office/drawing/2014/main" id="{56CE71C7-7E30-8A09-F86E-D0EAABA1015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331498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8"/>
        <p:cNvGrpSpPr/>
        <p:nvPr/>
      </p:nvGrpSpPr>
      <p:grpSpPr>
        <a:xfrm>
          <a:off x="0" y="0"/>
          <a:ext cx="0" cy="0"/>
          <a:chOff x="0" y="0"/>
          <a:chExt cx="0" cy="0"/>
        </a:xfrm>
      </p:grpSpPr>
      <p:sp>
        <p:nvSpPr>
          <p:cNvPr id="1689" name="Google Shape;1689;g1734a882cf6_0_8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0" name="Google Shape;1690;g1734a882cf6_0_8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2.png"/><Relationship Id="rId4" Type="http://schemas.openxmlformats.org/officeDocument/2006/relationships/image" Target="../media/image4.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5" y="1256688"/>
            <a:ext cx="7033800" cy="2193000"/>
          </a:xfrm>
          <a:prstGeom prst="rect">
            <a:avLst/>
          </a:prstGeom>
        </p:spPr>
        <p:txBody>
          <a:bodyPr spcFirstLastPara="1" wrap="square" lIns="91425" tIns="91425" rIns="91425" bIns="91425" anchor="b" anchorCtr="0">
            <a:noAutofit/>
          </a:bodyPr>
          <a:lstStyle>
            <a:lvl1pPr lvl="0">
              <a:lnSpc>
                <a:spcPct val="80000"/>
              </a:lnSpc>
              <a:spcBef>
                <a:spcPts val="0"/>
              </a:spcBef>
              <a:spcAft>
                <a:spcPts val="0"/>
              </a:spcAft>
              <a:buClr>
                <a:srgbClr val="191919"/>
              </a:buClr>
              <a:buSzPts val="5200"/>
              <a:buNone/>
              <a:defRPr sz="96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713225" y="3521113"/>
            <a:ext cx="4528800" cy="3657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5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4780389" y="2513201"/>
            <a:ext cx="5036265" cy="4113315"/>
            <a:chOff x="4780389" y="2513201"/>
            <a:chExt cx="5036265" cy="4113315"/>
          </a:xfrm>
        </p:grpSpPr>
        <p:grpSp>
          <p:nvGrpSpPr>
            <p:cNvPr id="12" name="Google Shape;12;p2"/>
            <p:cNvGrpSpPr/>
            <p:nvPr/>
          </p:nvGrpSpPr>
          <p:grpSpPr>
            <a:xfrm>
              <a:off x="4780389" y="2513201"/>
              <a:ext cx="5036265" cy="4113315"/>
              <a:chOff x="4673664" y="2214101"/>
              <a:chExt cx="5036265" cy="4113315"/>
            </a:xfrm>
          </p:grpSpPr>
          <p:sp>
            <p:nvSpPr>
              <p:cNvPr id="13" name="Google Shape;13;p2"/>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4673664" y="2214101"/>
                <a:ext cx="5036265" cy="4113315"/>
                <a:chOff x="4673664" y="2214101"/>
                <a:chExt cx="5036265" cy="4113315"/>
              </a:xfrm>
            </p:grpSpPr>
            <p:grpSp>
              <p:nvGrpSpPr>
                <p:cNvPr id="15" name="Google Shape;15;p2"/>
                <p:cNvGrpSpPr/>
                <p:nvPr/>
              </p:nvGrpSpPr>
              <p:grpSpPr>
                <a:xfrm>
                  <a:off x="4673664" y="2214101"/>
                  <a:ext cx="5036265" cy="4113315"/>
                  <a:chOff x="3825164" y="427026"/>
                  <a:chExt cx="5036265" cy="4113315"/>
                </a:xfrm>
              </p:grpSpPr>
              <p:sp>
                <p:nvSpPr>
                  <p:cNvPr id="16" name="Google Shape;16;p2"/>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 name="Google Shape;44;p2"/>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2" name="Google Shape;52;p2"/>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 name="Google Shape;55;p2"/>
          <p:cNvGrpSpPr/>
          <p:nvPr/>
        </p:nvGrpSpPr>
        <p:grpSpPr>
          <a:xfrm>
            <a:off x="-3382536" y="-1517162"/>
            <a:ext cx="5036265" cy="4113315"/>
            <a:chOff x="4780389" y="2513201"/>
            <a:chExt cx="5036265" cy="4113315"/>
          </a:xfrm>
        </p:grpSpPr>
        <p:grpSp>
          <p:nvGrpSpPr>
            <p:cNvPr id="56" name="Google Shape;56;p2"/>
            <p:cNvGrpSpPr/>
            <p:nvPr/>
          </p:nvGrpSpPr>
          <p:grpSpPr>
            <a:xfrm>
              <a:off x="4780389" y="2513201"/>
              <a:ext cx="5036265" cy="4113315"/>
              <a:chOff x="4673664" y="2214101"/>
              <a:chExt cx="5036265" cy="4113315"/>
            </a:xfrm>
          </p:grpSpPr>
          <p:sp>
            <p:nvSpPr>
              <p:cNvPr id="57" name="Google Shape;57;p2"/>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 name="Google Shape;58;p2"/>
              <p:cNvGrpSpPr/>
              <p:nvPr/>
            </p:nvGrpSpPr>
            <p:grpSpPr>
              <a:xfrm>
                <a:off x="4673664" y="2214101"/>
                <a:ext cx="5036265" cy="4113315"/>
                <a:chOff x="4673664" y="2214101"/>
                <a:chExt cx="5036265" cy="4113315"/>
              </a:xfrm>
            </p:grpSpPr>
            <p:grpSp>
              <p:nvGrpSpPr>
                <p:cNvPr id="59" name="Google Shape;59;p2"/>
                <p:cNvGrpSpPr/>
                <p:nvPr/>
              </p:nvGrpSpPr>
              <p:grpSpPr>
                <a:xfrm>
                  <a:off x="4673664" y="2214101"/>
                  <a:ext cx="5036265" cy="4113315"/>
                  <a:chOff x="3825164" y="427026"/>
                  <a:chExt cx="5036265" cy="4113315"/>
                </a:xfrm>
              </p:grpSpPr>
              <p:sp>
                <p:nvSpPr>
                  <p:cNvPr id="60" name="Google Shape;60;p2"/>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 name="Google Shape;88;p2"/>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6" name="Google Shape;96;p2"/>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4"/>
        <p:cNvGrpSpPr/>
        <p:nvPr/>
      </p:nvGrpSpPr>
      <p:grpSpPr>
        <a:xfrm>
          <a:off x="0" y="0"/>
          <a:ext cx="0" cy="0"/>
          <a:chOff x="0" y="0"/>
          <a:chExt cx="0" cy="0"/>
        </a:xfrm>
      </p:grpSpPr>
      <p:sp>
        <p:nvSpPr>
          <p:cNvPr id="445" name="Google Shape;445;p11"/>
          <p:cNvSpPr txBox="1">
            <a:spLocks noGrp="1"/>
          </p:cNvSpPr>
          <p:nvPr>
            <p:ph type="title" hasCustomPrompt="1"/>
          </p:nvPr>
        </p:nvSpPr>
        <p:spPr>
          <a:xfrm>
            <a:off x="1284000" y="1707525"/>
            <a:ext cx="6576000" cy="1551300"/>
          </a:xfrm>
          <a:prstGeom prst="rect">
            <a:avLst/>
          </a:prstGeom>
        </p:spPr>
        <p:txBody>
          <a:bodyPr spcFirstLastPara="1" wrap="square" lIns="91425" tIns="91425" rIns="91425" bIns="91425" anchor="ctr" anchorCtr="0">
            <a:noAutofit/>
          </a:bodyPr>
          <a:lstStyle>
            <a:lvl1pPr lvl="0" algn="ctr">
              <a:spcBef>
                <a:spcPts val="0"/>
              </a:spcBef>
              <a:spcAft>
                <a:spcPts val="0"/>
              </a:spcAft>
              <a:buSzPts val="9600"/>
              <a:buNone/>
              <a:defRPr sz="82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46" name="Google Shape;446;p11"/>
          <p:cNvSpPr txBox="1">
            <a:spLocks noGrp="1"/>
          </p:cNvSpPr>
          <p:nvPr>
            <p:ph type="subTitle" idx="1"/>
          </p:nvPr>
        </p:nvSpPr>
        <p:spPr>
          <a:xfrm>
            <a:off x="1284000" y="3259075"/>
            <a:ext cx="6576000" cy="36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5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447" name="Google Shape;447;p11"/>
          <p:cNvGrpSpPr/>
          <p:nvPr/>
        </p:nvGrpSpPr>
        <p:grpSpPr>
          <a:xfrm rot="10800000">
            <a:off x="4305914" y="3662226"/>
            <a:ext cx="5036265" cy="4113315"/>
            <a:chOff x="4780389" y="2513201"/>
            <a:chExt cx="5036265" cy="4113315"/>
          </a:xfrm>
        </p:grpSpPr>
        <p:grpSp>
          <p:nvGrpSpPr>
            <p:cNvPr id="448" name="Google Shape;448;p11"/>
            <p:cNvGrpSpPr/>
            <p:nvPr/>
          </p:nvGrpSpPr>
          <p:grpSpPr>
            <a:xfrm>
              <a:off x="4780389" y="2513201"/>
              <a:ext cx="5036265" cy="4113315"/>
              <a:chOff x="4673664" y="2214101"/>
              <a:chExt cx="5036265" cy="4113315"/>
            </a:xfrm>
          </p:grpSpPr>
          <p:sp>
            <p:nvSpPr>
              <p:cNvPr id="449" name="Google Shape;449;p11"/>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0" name="Google Shape;450;p11"/>
              <p:cNvGrpSpPr/>
              <p:nvPr/>
            </p:nvGrpSpPr>
            <p:grpSpPr>
              <a:xfrm>
                <a:off x="4673664" y="2214101"/>
                <a:ext cx="5036265" cy="4113315"/>
                <a:chOff x="4673664" y="2214101"/>
                <a:chExt cx="5036265" cy="4113315"/>
              </a:xfrm>
            </p:grpSpPr>
            <p:grpSp>
              <p:nvGrpSpPr>
                <p:cNvPr id="451" name="Google Shape;451;p11"/>
                <p:cNvGrpSpPr/>
                <p:nvPr/>
              </p:nvGrpSpPr>
              <p:grpSpPr>
                <a:xfrm>
                  <a:off x="4673664" y="2214101"/>
                  <a:ext cx="5036265" cy="4113315"/>
                  <a:chOff x="3825164" y="427026"/>
                  <a:chExt cx="5036265" cy="4113315"/>
                </a:xfrm>
              </p:grpSpPr>
              <p:sp>
                <p:nvSpPr>
                  <p:cNvPr id="452" name="Google Shape;452;p11"/>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11"/>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11"/>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11"/>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11"/>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11"/>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11"/>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11"/>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11"/>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11"/>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11"/>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11"/>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11"/>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11"/>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11"/>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11"/>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11"/>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11"/>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11"/>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11"/>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11"/>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11"/>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11"/>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11"/>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11"/>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11"/>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11"/>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11"/>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0" name="Google Shape;480;p11"/>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11"/>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11"/>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11"/>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11"/>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11"/>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11"/>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11"/>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88" name="Google Shape;488;p11"/>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11"/>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11"/>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 name="Google Shape;491;p11"/>
          <p:cNvGrpSpPr/>
          <p:nvPr/>
        </p:nvGrpSpPr>
        <p:grpSpPr>
          <a:xfrm>
            <a:off x="-128336" y="-2516262"/>
            <a:ext cx="5036265" cy="4113315"/>
            <a:chOff x="4780389" y="2513201"/>
            <a:chExt cx="5036265" cy="4113315"/>
          </a:xfrm>
        </p:grpSpPr>
        <p:grpSp>
          <p:nvGrpSpPr>
            <p:cNvPr id="492" name="Google Shape;492;p11"/>
            <p:cNvGrpSpPr/>
            <p:nvPr/>
          </p:nvGrpSpPr>
          <p:grpSpPr>
            <a:xfrm>
              <a:off x="4780389" y="2513201"/>
              <a:ext cx="5036265" cy="4113315"/>
              <a:chOff x="4673664" y="2214101"/>
              <a:chExt cx="5036265" cy="4113315"/>
            </a:xfrm>
          </p:grpSpPr>
          <p:sp>
            <p:nvSpPr>
              <p:cNvPr id="493" name="Google Shape;493;p11"/>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4" name="Google Shape;494;p11"/>
              <p:cNvGrpSpPr/>
              <p:nvPr/>
            </p:nvGrpSpPr>
            <p:grpSpPr>
              <a:xfrm>
                <a:off x="4673664" y="2214101"/>
                <a:ext cx="5036265" cy="4113315"/>
                <a:chOff x="4673664" y="2214101"/>
                <a:chExt cx="5036265" cy="4113315"/>
              </a:xfrm>
            </p:grpSpPr>
            <p:grpSp>
              <p:nvGrpSpPr>
                <p:cNvPr id="495" name="Google Shape;495;p11"/>
                <p:cNvGrpSpPr/>
                <p:nvPr/>
              </p:nvGrpSpPr>
              <p:grpSpPr>
                <a:xfrm>
                  <a:off x="4673664" y="2214101"/>
                  <a:ext cx="5036265" cy="4113315"/>
                  <a:chOff x="3825164" y="427026"/>
                  <a:chExt cx="5036265" cy="4113315"/>
                </a:xfrm>
              </p:grpSpPr>
              <p:sp>
                <p:nvSpPr>
                  <p:cNvPr id="496" name="Google Shape;496;p11"/>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11"/>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11"/>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11"/>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11"/>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11"/>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11"/>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11"/>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11"/>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11"/>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11"/>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11"/>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1"/>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1"/>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1"/>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11"/>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11"/>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1"/>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1"/>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1"/>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1"/>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1"/>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11"/>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11"/>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11"/>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11"/>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1"/>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1"/>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4" name="Google Shape;524;p11"/>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11"/>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11"/>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11"/>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11"/>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1"/>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11"/>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11"/>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32" name="Google Shape;532;p11"/>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11"/>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1"/>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53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536"/>
        <p:cNvGrpSpPr/>
        <p:nvPr/>
      </p:nvGrpSpPr>
      <p:grpSpPr>
        <a:xfrm>
          <a:off x="0" y="0"/>
          <a:ext cx="0" cy="0"/>
          <a:chOff x="0" y="0"/>
          <a:chExt cx="0" cy="0"/>
        </a:xfrm>
      </p:grpSpPr>
      <p:sp>
        <p:nvSpPr>
          <p:cNvPr id="537" name="Google Shape;537;p1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538" name="Google Shape;538;p13"/>
          <p:cNvSpPr txBox="1">
            <a:spLocks noGrp="1"/>
          </p:cNvSpPr>
          <p:nvPr>
            <p:ph type="subTitle" idx="1"/>
          </p:nvPr>
        </p:nvSpPr>
        <p:spPr>
          <a:xfrm>
            <a:off x="5784713" y="1520950"/>
            <a:ext cx="24687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39" name="Google Shape;539;p13"/>
          <p:cNvSpPr txBox="1">
            <a:spLocks noGrp="1"/>
          </p:cNvSpPr>
          <p:nvPr>
            <p:ph type="title" idx="2" hasCustomPrompt="1"/>
          </p:nvPr>
        </p:nvSpPr>
        <p:spPr>
          <a:xfrm>
            <a:off x="890575" y="1520950"/>
            <a:ext cx="976800" cy="484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0" name="Google Shape;540;p13"/>
          <p:cNvSpPr txBox="1">
            <a:spLocks noGrp="1"/>
          </p:cNvSpPr>
          <p:nvPr>
            <p:ph type="subTitle" idx="3"/>
          </p:nvPr>
        </p:nvSpPr>
        <p:spPr>
          <a:xfrm>
            <a:off x="1954644" y="1520950"/>
            <a:ext cx="37428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41" name="Google Shape;541;p13"/>
          <p:cNvSpPr txBox="1">
            <a:spLocks noGrp="1"/>
          </p:cNvSpPr>
          <p:nvPr>
            <p:ph type="subTitle" idx="4"/>
          </p:nvPr>
        </p:nvSpPr>
        <p:spPr>
          <a:xfrm>
            <a:off x="5784713" y="2154035"/>
            <a:ext cx="24687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42" name="Google Shape;542;p13"/>
          <p:cNvSpPr txBox="1">
            <a:spLocks noGrp="1"/>
          </p:cNvSpPr>
          <p:nvPr>
            <p:ph type="title" idx="5" hasCustomPrompt="1"/>
          </p:nvPr>
        </p:nvSpPr>
        <p:spPr>
          <a:xfrm>
            <a:off x="890575" y="2154035"/>
            <a:ext cx="976800" cy="484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3" name="Google Shape;543;p13"/>
          <p:cNvSpPr txBox="1">
            <a:spLocks noGrp="1"/>
          </p:cNvSpPr>
          <p:nvPr>
            <p:ph type="subTitle" idx="6"/>
          </p:nvPr>
        </p:nvSpPr>
        <p:spPr>
          <a:xfrm>
            <a:off x="1954644" y="2154035"/>
            <a:ext cx="37428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44" name="Google Shape;544;p13"/>
          <p:cNvSpPr txBox="1">
            <a:spLocks noGrp="1"/>
          </p:cNvSpPr>
          <p:nvPr>
            <p:ph type="subTitle" idx="7"/>
          </p:nvPr>
        </p:nvSpPr>
        <p:spPr>
          <a:xfrm>
            <a:off x="5784713" y="2787120"/>
            <a:ext cx="24687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45" name="Google Shape;545;p13"/>
          <p:cNvSpPr txBox="1">
            <a:spLocks noGrp="1"/>
          </p:cNvSpPr>
          <p:nvPr>
            <p:ph type="title" idx="8" hasCustomPrompt="1"/>
          </p:nvPr>
        </p:nvSpPr>
        <p:spPr>
          <a:xfrm>
            <a:off x="890575" y="2787120"/>
            <a:ext cx="976800" cy="484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6" name="Google Shape;546;p13"/>
          <p:cNvSpPr txBox="1">
            <a:spLocks noGrp="1"/>
          </p:cNvSpPr>
          <p:nvPr>
            <p:ph type="subTitle" idx="9"/>
          </p:nvPr>
        </p:nvSpPr>
        <p:spPr>
          <a:xfrm>
            <a:off x="1954644" y="2787120"/>
            <a:ext cx="37428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47" name="Google Shape;547;p13"/>
          <p:cNvSpPr txBox="1">
            <a:spLocks noGrp="1"/>
          </p:cNvSpPr>
          <p:nvPr>
            <p:ph type="subTitle" idx="13"/>
          </p:nvPr>
        </p:nvSpPr>
        <p:spPr>
          <a:xfrm>
            <a:off x="5784713" y="3420205"/>
            <a:ext cx="24687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48" name="Google Shape;548;p13"/>
          <p:cNvSpPr txBox="1">
            <a:spLocks noGrp="1"/>
          </p:cNvSpPr>
          <p:nvPr>
            <p:ph type="title" idx="14" hasCustomPrompt="1"/>
          </p:nvPr>
        </p:nvSpPr>
        <p:spPr>
          <a:xfrm>
            <a:off x="890575" y="3420205"/>
            <a:ext cx="976800" cy="484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9" name="Google Shape;549;p13"/>
          <p:cNvSpPr txBox="1">
            <a:spLocks noGrp="1"/>
          </p:cNvSpPr>
          <p:nvPr>
            <p:ph type="subTitle" idx="15"/>
          </p:nvPr>
        </p:nvSpPr>
        <p:spPr>
          <a:xfrm>
            <a:off x="1954644" y="3420205"/>
            <a:ext cx="37428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50" name="Google Shape;550;p13"/>
          <p:cNvSpPr txBox="1">
            <a:spLocks noGrp="1"/>
          </p:cNvSpPr>
          <p:nvPr>
            <p:ph type="subTitle" idx="16"/>
          </p:nvPr>
        </p:nvSpPr>
        <p:spPr>
          <a:xfrm>
            <a:off x="5784713" y="4053290"/>
            <a:ext cx="24687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51" name="Google Shape;551;p13"/>
          <p:cNvSpPr txBox="1">
            <a:spLocks noGrp="1"/>
          </p:cNvSpPr>
          <p:nvPr>
            <p:ph type="title" idx="17" hasCustomPrompt="1"/>
          </p:nvPr>
        </p:nvSpPr>
        <p:spPr>
          <a:xfrm>
            <a:off x="890575" y="4053290"/>
            <a:ext cx="976800" cy="484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52" name="Google Shape;552;p13"/>
          <p:cNvSpPr txBox="1">
            <a:spLocks noGrp="1"/>
          </p:cNvSpPr>
          <p:nvPr>
            <p:ph type="subTitle" idx="18"/>
          </p:nvPr>
        </p:nvSpPr>
        <p:spPr>
          <a:xfrm>
            <a:off x="1954644" y="4053290"/>
            <a:ext cx="37428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553" name="Google Shape;553;p13"/>
          <p:cNvGrpSpPr/>
          <p:nvPr/>
        </p:nvGrpSpPr>
        <p:grpSpPr>
          <a:xfrm>
            <a:off x="-3773061" y="-978862"/>
            <a:ext cx="5036265" cy="4113315"/>
            <a:chOff x="4780389" y="2513201"/>
            <a:chExt cx="5036265" cy="4113315"/>
          </a:xfrm>
        </p:grpSpPr>
        <p:grpSp>
          <p:nvGrpSpPr>
            <p:cNvPr id="554" name="Google Shape;554;p13"/>
            <p:cNvGrpSpPr/>
            <p:nvPr/>
          </p:nvGrpSpPr>
          <p:grpSpPr>
            <a:xfrm>
              <a:off x="4780389" y="2513201"/>
              <a:ext cx="5036265" cy="4113315"/>
              <a:chOff x="4673664" y="2214101"/>
              <a:chExt cx="5036265" cy="4113315"/>
            </a:xfrm>
          </p:grpSpPr>
          <p:sp>
            <p:nvSpPr>
              <p:cNvPr id="555" name="Google Shape;555;p13"/>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6" name="Google Shape;556;p13"/>
              <p:cNvGrpSpPr/>
              <p:nvPr/>
            </p:nvGrpSpPr>
            <p:grpSpPr>
              <a:xfrm>
                <a:off x="4673664" y="2214101"/>
                <a:ext cx="5036265" cy="4113315"/>
                <a:chOff x="4673664" y="2214101"/>
                <a:chExt cx="5036265" cy="4113315"/>
              </a:xfrm>
            </p:grpSpPr>
            <p:grpSp>
              <p:nvGrpSpPr>
                <p:cNvPr id="557" name="Google Shape;557;p13"/>
                <p:cNvGrpSpPr/>
                <p:nvPr/>
              </p:nvGrpSpPr>
              <p:grpSpPr>
                <a:xfrm>
                  <a:off x="4673664" y="2214101"/>
                  <a:ext cx="5036265" cy="4113315"/>
                  <a:chOff x="3825164" y="427026"/>
                  <a:chExt cx="5036265" cy="4113315"/>
                </a:xfrm>
              </p:grpSpPr>
              <p:sp>
                <p:nvSpPr>
                  <p:cNvPr id="558" name="Google Shape;558;p13"/>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13"/>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3"/>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3"/>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13"/>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13"/>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3"/>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3"/>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3"/>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13"/>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3"/>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3"/>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3"/>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3"/>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3"/>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3"/>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3"/>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3"/>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3"/>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3"/>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3"/>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13"/>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13"/>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3"/>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3"/>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13"/>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13"/>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13"/>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6" name="Google Shape;586;p13"/>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13"/>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3"/>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3"/>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3"/>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3"/>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3"/>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13"/>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4" name="Google Shape;594;p13"/>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13"/>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13"/>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597"/>
        <p:cNvGrpSpPr/>
        <p:nvPr/>
      </p:nvGrpSpPr>
      <p:grpSpPr>
        <a:xfrm>
          <a:off x="0" y="0"/>
          <a:ext cx="0" cy="0"/>
          <a:chOff x="0" y="0"/>
          <a:chExt cx="0" cy="0"/>
        </a:xfrm>
      </p:grpSpPr>
      <p:sp>
        <p:nvSpPr>
          <p:cNvPr id="598" name="Google Shape;598;p14"/>
          <p:cNvSpPr txBox="1">
            <a:spLocks noGrp="1"/>
          </p:cNvSpPr>
          <p:nvPr>
            <p:ph type="title"/>
          </p:nvPr>
        </p:nvSpPr>
        <p:spPr>
          <a:xfrm>
            <a:off x="3424066" y="3475500"/>
            <a:ext cx="5006700" cy="5319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000"/>
              <a:buNone/>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599" name="Google Shape;599;p14"/>
          <p:cNvSpPr txBox="1">
            <a:spLocks noGrp="1"/>
          </p:cNvSpPr>
          <p:nvPr>
            <p:ph type="subTitle" idx="1"/>
          </p:nvPr>
        </p:nvSpPr>
        <p:spPr>
          <a:xfrm>
            <a:off x="3423950" y="1025400"/>
            <a:ext cx="5006700" cy="24501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3000"/>
              <a:buNone/>
              <a:defRPr sz="30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grpSp>
        <p:nvGrpSpPr>
          <p:cNvPr id="600" name="Google Shape;600;p14"/>
          <p:cNvGrpSpPr/>
          <p:nvPr/>
        </p:nvGrpSpPr>
        <p:grpSpPr>
          <a:xfrm>
            <a:off x="7107962" y="-355553"/>
            <a:ext cx="1934332" cy="1332011"/>
            <a:chOff x="7107962" y="-355553"/>
            <a:chExt cx="1934332" cy="1332011"/>
          </a:xfrm>
        </p:grpSpPr>
        <p:sp>
          <p:nvSpPr>
            <p:cNvPr id="601" name="Google Shape;601;p14"/>
            <p:cNvSpPr/>
            <p:nvPr/>
          </p:nvSpPr>
          <p:spPr>
            <a:xfrm rot="-157512" flipH="1">
              <a:off x="7124135" y="209124"/>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14"/>
            <p:cNvSpPr/>
            <p:nvPr/>
          </p:nvSpPr>
          <p:spPr>
            <a:xfrm rot="-157512" flipH="1">
              <a:off x="7112323" y="35256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14"/>
            <p:cNvSpPr/>
            <p:nvPr/>
          </p:nvSpPr>
          <p:spPr>
            <a:xfrm rot="-157512" flipH="1">
              <a:off x="7729061" y="729798"/>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14"/>
            <p:cNvSpPr/>
            <p:nvPr/>
          </p:nvSpPr>
          <p:spPr>
            <a:xfrm rot="-157512" flipH="1">
              <a:off x="7756527" y="-354275"/>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14"/>
            <p:cNvSpPr/>
            <p:nvPr/>
          </p:nvSpPr>
          <p:spPr>
            <a:xfrm rot="-157512" flipH="1">
              <a:off x="8076682" y="-30913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4"/>
            <p:cNvSpPr/>
            <p:nvPr/>
          </p:nvSpPr>
          <p:spPr>
            <a:xfrm rot="-157512" flipH="1">
              <a:off x="7450823" y="-32498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14"/>
            <p:cNvSpPr/>
            <p:nvPr/>
          </p:nvSpPr>
          <p:spPr>
            <a:xfrm rot="-157512" flipH="1">
              <a:off x="8375904" y="240832"/>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14"/>
            <p:cNvSpPr/>
            <p:nvPr/>
          </p:nvSpPr>
          <p:spPr>
            <a:xfrm rot="-157512" flipH="1">
              <a:off x="7750020" y="224978"/>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 name="Google Shape;609;p14"/>
          <p:cNvGrpSpPr/>
          <p:nvPr/>
        </p:nvGrpSpPr>
        <p:grpSpPr>
          <a:xfrm>
            <a:off x="108580" y="3475490"/>
            <a:ext cx="1961773" cy="2399979"/>
            <a:chOff x="108580" y="3135490"/>
            <a:chExt cx="1961773" cy="2399979"/>
          </a:xfrm>
        </p:grpSpPr>
        <p:sp>
          <p:nvSpPr>
            <p:cNvPr id="610" name="Google Shape;610;p14"/>
            <p:cNvSpPr/>
            <p:nvPr/>
          </p:nvSpPr>
          <p:spPr>
            <a:xfrm rot="-157512" flipH="1">
              <a:off x="1392148" y="33295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14"/>
            <p:cNvSpPr/>
            <p:nvPr/>
          </p:nvSpPr>
          <p:spPr>
            <a:xfrm rot="-157512" flipH="1">
              <a:off x="1064998" y="38641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14"/>
            <p:cNvSpPr/>
            <p:nvPr/>
          </p:nvSpPr>
          <p:spPr>
            <a:xfrm rot="-157512" flipH="1">
              <a:off x="1364223" y="440671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14"/>
            <p:cNvSpPr/>
            <p:nvPr/>
          </p:nvSpPr>
          <p:spPr>
            <a:xfrm rot="-157512" flipH="1">
              <a:off x="119483" y="438279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4" name="Google Shape;614;p14"/>
            <p:cNvGrpSpPr/>
            <p:nvPr/>
          </p:nvGrpSpPr>
          <p:grpSpPr>
            <a:xfrm>
              <a:off x="108580" y="3135490"/>
              <a:ext cx="1961773" cy="2399979"/>
              <a:chOff x="108580" y="3135490"/>
              <a:chExt cx="1961773" cy="2399979"/>
            </a:xfrm>
          </p:grpSpPr>
          <p:sp>
            <p:nvSpPr>
              <p:cNvPr id="615" name="Google Shape;615;p14"/>
              <p:cNvSpPr/>
              <p:nvPr/>
            </p:nvSpPr>
            <p:spPr>
              <a:xfrm rot="-157512" flipH="1">
                <a:off x="1376547" y="4265784"/>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14"/>
              <p:cNvSpPr/>
              <p:nvPr/>
            </p:nvSpPr>
            <p:spPr>
              <a:xfrm rot="-157512" flipH="1">
                <a:off x="1077325" y="3715820"/>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14"/>
              <p:cNvSpPr/>
              <p:nvPr/>
            </p:nvSpPr>
            <p:spPr>
              <a:xfrm rot="-157512" flipH="1">
                <a:off x="1404013" y="3181711"/>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14"/>
              <p:cNvSpPr/>
              <p:nvPr/>
            </p:nvSpPr>
            <p:spPr>
              <a:xfrm rot="-157512" flipH="1">
                <a:off x="451466" y="3699965"/>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14"/>
              <p:cNvSpPr/>
              <p:nvPr/>
            </p:nvSpPr>
            <p:spPr>
              <a:xfrm rot="-157512" flipH="1">
                <a:off x="152244" y="3150001"/>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4"/>
              <p:cNvSpPr/>
              <p:nvPr/>
            </p:nvSpPr>
            <p:spPr>
              <a:xfrm rot="-157512" flipH="1">
                <a:off x="778129" y="3165856"/>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14"/>
              <p:cNvSpPr/>
              <p:nvPr/>
            </p:nvSpPr>
            <p:spPr>
              <a:xfrm rot="-157512" flipH="1">
                <a:off x="124753" y="4234050"/>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14"/>
              <p:cNvSpPr/>
              <p:nvPr/>
            </p:nvSpPr>
            <p:spPr>
              <a:xfrm rot="-157512" flipH="1">
                <a:off x="423974" y="4784014"/>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14"/>
              <p:cNvSpPr/>
              <p:nvPr/>
            </p:nvSpPr>
            <p:spPr>
              <a:xfrm rot="-157512" flipH="1">
                <a:off x="1049859" y="4799893"/>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624"/>
        <p:cNvGrpSpPr/>
        <p:nvPr/>
      </p:nvGrpSpPr>
      <p:grpSpPr>
        <a:xfrm>
          <a:off x="0" y="0"/>
          <a:ext cx="0" cy="0"/>
          <a:chOff x="0" y="0"/>
          <a:chExt cx="0" cy="0"/>
        </a:xfrm>
      </p:grpSpPr>
      <p:grpSp>
        <p:nvGrpSpPr>
          <p:cNvPr id="625" name="Google Shape;625;p15"/>
          <p:cNvGrpSpPr/>
          <p:nvPr/>
        </p:nvGrpSpPr>
        <p:grpSpPr>
          <a:xfrm rot="10800000">
            <a:off x="5530217" y="3662226"/>
            <a:ext cx="3811962" cy="1913484"/>
            <a:chOff x="4673664" y="4413931"/>
            <a:chExt cx="3811962" cy="1913484"/>
          </a:xfrm>
        </p:grpSpPr>
        <p:grpSp>
          <p:nvGrpSpPr>
            <p:cNvPr id="626" name="Google Shape;626;p15"/>
            <p:cNvGrpSpPr/>
            <p:nvPr/>
          </p:nvGrpSpPr>
          <p:grpSpPr>
            <a:xfrm>
              <a:off x="4673664" y="4413931"/>
              <a:ext cx="3811962" cy="1913484"/>
              <a:chOff x="3825164" y="2626856"/>
              <a:chExt cx="3811962" cy="1913484"/>
            </a:xfrm>
          </p:grpSpPr>
          <p:sp>
            <p:nvSpPr>
              <p:cNvPr id="627" name="Google Shape;627;p15"/>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15"/>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15"/>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15"/>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15"/>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15"/>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15"/>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15"/>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15"/>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15"/>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15"/>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15"/>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15"/>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0" name="Google Shape;640;p15"/>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15"/>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15"/>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15"/>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4" name="Google Shape;644;p15"/>
          <p:cNvSpPr txBox="1">
            <a:spLocks noGrp="1"/>
          </p:cNvSpPr>
          <p:nvPr>
            <p:ph type="title"/>
          </p:nvPr>
        </p:nvSpPr>
        <p:spPr>
          <a:xfrm>
            <a:off x="720000" y="1354363"/>
            <a:ext cx="3594000" cy="1632000"/>
          </a:xfrm>
          <a:prstGeom prst="rect">
            <a:avLst/>
          </a:prstGeom>
        </p:spPr>
        <p:txBody>
          <a:bodyPr spcFirstLastPara="1" wrap="square" lIns="91425" tIns="91425" rIns="91425" bIns="91425"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645" name="Google Shape;645;p15"/>
          <p:cNvSpPr txBox="1">
            <a:spLocks noGrp="1"/>
          </p:cNvSpPr>
          <p:nvPr>
            <p:ph type="subTitle" idx="1"/>
          </p:nvPr>
        </p:nvSpPr>
        <p:spPr>
          <a:xfrm>
            <a:off x="720000" y="2986350"/>
            <a:ext cx="3594000" cy="963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46" name="Google Shape;646;p15"/>
          <p:cNvSpPr>
            <a:spLocks noGrp="1"/>
          </p:cNvSpPr>
          <p:nvPr>
            <p:ph type="pic" idx="2"/>
          </p:nvPr>
        </p:nvSpPr>
        <p:spPr>
          <a:xfrm>
            <a:off x="4627875" y="778125"/>
            <a:ext cx="3627900" cy="3762900"/>
          </a:xfrm>
          <a:prstGeom prst="roundRect">
            <a:avLst>
              <a:gd name="adj" fmla="val 16667"/>
            </a:avLst>
          </a:prstGeom>
          <a:noFill/>
          <a:ln w="19050" cap="flat" cmpd="sng">
            <a:solidFill>
              <a:schemeClr val="dk1"/>
            </a:solidFill>
            <a:prstDash val="solid"/>
            <a:round/>
            <a:headEnd type="none" w="sm" len="sm"/>
            <a:tailEnd type="none" w="sm" len="sm"/>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647"/>
        <p:cNvGrpSpPr/>
        <p:nvPr/>
      </p:nvGrpSpPr>
      <p:grpSpPr>
        <a:xfrm>
          <a:off x="0" y="0"/>
          <a:ext cx="0" cy="0"/>
          <a:chOff x="0" y="0"/>
          <a:chExt cx="0" cy="0"/>
        </a:xfrm>
      </p:grpSpPr>
      <p:sp>
        <p:nvSpPr>
          <p:cNvPr id="648" name="Google Shape;648;p16"/>
          <p:cNvSpPr txBox="1">
            <a:spLocks noGrp="1"/>
          </p:cNvSpPr>
          <p:nvPr>
            <p:ph type="title"/>
          </p:nvPr>
        </p:nvSpPr>
        <p:spPr>
          <a:xfrm>
            <a:off x="720000" y="539500"/>
            <a:ext cx="77109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649" name="Google Shape;649;p16"/>
          <p:cNvSpPr txBox="1">
            <a:spLocks noGrp="1"/>
          </p:cNvSpPr>
          <p:nvPr>
            <p:ph type="subTitle" idx="1"/>
          </p:nvPr>
        </p:nvSpPr>
        <p:spPr>
          <a:xfrm>
            <a:off x="720000" y="1448250"/>
            <a:ext cx="4466400" cy="238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1000"/>
              <a:buFont typeface="Anaheim"/>
              <a:buChar char="◆"/>
              <a:defRPr/>
            </a:lvl1pPr>
            <a:lvl2pPr lvl="1" algn="ctr" rtl="0">
              <a:lnSpc>
                <a:spcPct val="100000"/>
              </a:lnSpc>
              <a:spcBef>
                <a:spcPts val="0"/>
              </a:spcBef>
              <a:spcAft>
                <a:spcPts val="0"/>
              </a:spcAft>
              <a:buClr>
                <a:srgbClr val="595959"/>
              </a:buClr>
              <a:buSzPts val="1400"/>
              <a:buFont typeface="Anaheim"/>
              <a:buChar char="○"/>
              <a:defRPr/>
            </a:lvl2pPr>
            <a:lvl3pPr lvl="2" algn="ctr" rtl="0">
              <a:lnSpc>
                <a:spcPct val="100000"/>
              </a:lnSpc>
              <a:spcBef>
                <a:spcPts val="0"/>
              </a:spcBef>
              <a:spcAft>
                <a:spcPts val="0"/>
              </a:spcAft>
              <a:buClr>
                <a:srgbClr val="595959"/>
              </a:buClr>
              <a:buSzPts val="1400"/>
              <a:buFont typeface="Anaheim"/>
              <a:buChar char="■"/>
              <a:defRPr/>
            </a:lvl3pPr>
            <a:lvl4pPr lvl="3" algn="ctr" rtl="0">
              <a:lnSpc>
                <a:spcPct val="100000"/>
              </a:lnSpc>
              <a:spcBef>
                <a:spcPts val="0"/>
              </a:spcBef>
              <a:spcAft>
                <a:spcPts val="0"/>
              </a:spcAft>
              <a:buClr>
                <a:srgbClr val="595959"/>
              </a:buClr>
              <a:buSzPts val="1400"/>
              <a:buFont typeface="Anaheim"/>
              <a:buChar char="●"/>
              <a:defRPr/>
            </a:lvl4pPr>
            <a:lvl5pPr lvl="4" algn="ctr" rtl="0">
              <a:lnSpc>
                <a:spcPct val="100000"/>
              </a:lnSpc>
              <a:spcBef>
                <a:spcPts val="0"/>
              </a:spcBef>
              <a:spcAft>
                <a:spcPts val="0"/>
              </a:spcAft>
              <a:buClr>
                <a:srgbClr val="595959"/>
              </a:buClr>
              <a:buSzPts val="1400"/>
              <a:buFont typeface="Anaheim"/>
              <a:buChar char="○"/>
              <a:defRPr/>
            </a:lvl5pPr>
            <a:lvl6pPr lvl="5" algn="ctr" rtl="0">
              <a:lnSpc>
                <a:spcPct val="100000"/>
              </a:lnSpc>
              <a:spcBef>
                <a:spcPts val="0"/>
              </a:spcBef>
              <a:spcAft>
                <a:spcPts val="0"/>
              </a:spcAft>
              <a:buClr>
                <a:srgbClr val="595959"/>
              </a:buClr>
              <a:buSzPts val="1400"/>
              <a:buFont typeface="Anaheim"/>
              <a:buChar char="■"/>
              <a:defRPr/>
            </a:lvl6pPr>
            <a:lvl7pPr lvl="6" algn="ctr" rtl="0">
              <a:lnSpc>
                <a:spcPct val="100000"/>
              </a:lnSpc>
              <a:spcBef>
                <a:spcPts val="0"/>
              </a:spcBef>
              <a:spcAft>
                <a:spcPts val="0"/>
              </a:spcAft>
              <a:buClr>
                <a:srgbClr val="595959"/>
              </a:buClr>
              <a:buSzPts val="1400"/>
              <a:buFont typeface="Anaheim"/>
              <a:buChar char="●"/>
              <a:defRPr/>
            </a:lvl7pPr>
            <a:lvl8pPr lvl="7" algn="ctr" rtl="0">
              <a:lnSpc>
                <a:spcPct val="100000"/>
              </a:lnSpc>
              <a:spcBef>
                <a:spcPts val="0"/>
              </a:spcBef>
              <a:spcAft>
                <a:spcPts val="0"/>
              </a:spcAft>
              <a:buClr>
                <a:srgbClr val="595959"/>
              </a:buClr>
              <a:buSzPts val="1400"/>
              <a:buFont typeface="Anaheim"/>
              <a:buChar char="○"/>
              <a:defRPr/>
            </a:lvl8pPr>
            <a:lvl9pPr lvl="8" algn="ctr" rtl="0">
              <a:lnSpc>
                <a:spcPct val="100000"/>
              </a:lnSpc>
              <a:spcBef>
                <a:spcPts val="0"/>
              </a:spcBef>
              <a:spcAft>
                <a:spcPts val="0"/>
              </a:spcAft>
              <a:buClr>
                <a:srgbClr val="595959"/>
              </a:buClr>
              <a:buSzPts val="1400"/>
              <a:buFont typeface="Anaheim"/>
              <a:buChar char="■"/>
              <a:defRPr/>
            </a:lvl9pPr>
          </a:lstStyle>
          <a:p>
            <a:endParaRPr/>
          </a:p>
        </p:txBody>
      </p:sp>
      <p:grpSp>
        <p:nvGrpSpPr>
          <p:cNvPr id="650" name="Google Shape;650;p16"/>
          <p:cNvGrpSpPr/>
          <p:nvPr/>
        </p:nvGrpSpPr>
        <p:grpSpPr>
          <a:xfrm rot="10800000">
            <a:off x="5530217" y="3471726"/>
            <a:ext cx="3811962" cy="1913484"/>
            <a:chOff x="4673664" y="4413931"/>
            <a:chExt cx="3811962" cy="1913484"/>
          </a:xfrm>
        </p:grpSpPr>
        <p:grpSp>
          <p:nvGrpSpPr>
            <p:cNvPr id="651" name="Google Shape;651;p16"/>
            <p:cNvGrpSpPr/>
            <p:nvPr/>
          </p:nvGrpSpPr>
          <p:grpSpPr>
            <a:xfrm>
              <a:off x="4673664" y="4413931"/>
              <a:ext cx="3811962" cy="1913484"/>
              <a:chOff x="3825164" y="2626856"/>
              <a:chExt cx="3811962" cy="1913484"/>
            </a:xfrm>
          </p:grpSpPr>
          <p:sp>
            <p:nvSpPr>
              <p:cNvPr id="652" name="Google Shape;652;p16"/>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16"/>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16"/>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6"/>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6"/>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6"/>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16"/>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16"/>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6"/>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6"/>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16"/>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16"/>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16"/>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5" name="Google Shape;665;p16"/>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16"/>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16"/>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16"/>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cSld name="CUSTOM_4_1">
    <p:spTree>
      <p:nvGrpSpPr>
        <p:cNvPr id="1" name="Shape 669"/>
        <p:cNvGrpSpPr/>
        <p:nvPr/>
      </p:nvGrpSpPr>
      <p:grpSpPr>
        <a:xfrm>
          <a:off x="0" y="0"/>
          <a:ext cx="0" cy="0"/>
          <a:chOff x="0" y="0"/>
          <a:chExt cx="0" cy="0"/>
        </a:xfrm>
      </p:grpSpPr>
      <p:sp>
        <p:nvSpPr>
          <p:cNvPr id="670" name="Google Shape;670;p17"/>
          <p:cNvSpPr txBox="1">
            <a:spLocks noGrp="1"/>
          </p:cNvSpPr>
          <p:nvPr>
            <p:ph type="title"/>
          </p:nvPr>
        </p:nvSpPr>
        <p:spPr>
          <a:xfrm>
            <a:off x="5026800" y="1720586"/>
            <a:ext cx="3157500" cy="1078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671" name="Google Shape;671;p17"/>
          <p:cNvSpPr txBox="1">
            <a:spLocks noGrp="1"/>
          </p:cNvSpPr>
          <p:nvPr>
            <p:ph type="subTitle" idx="1"/>
          </p:nvPr>
        </p:nvSpPr>
        <p:spPr>
          <a:xfrm>
            <a:off x="5027018" y="2799063"/>
            <a:ext cx="3157500" cy="1080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672" name="Google Shape;672;p17"/>
          <p:cNvGrpSpPr/>
          <p:nvPr/>
        </p:nvGrpSpPr>
        <p:grpSpPr>
          <a:xfrm>
            <a:off x="-958305" y="3475515"/>
            <a:ext cx="1961773" cy="2399979"/>
            <a:chOff x="108580" y="3135490"/>
            <a:chExt cx="1961773" cy="2399979"/>
          </a:xfrm>
        </p:grpSpPr>
        <p:sp>
          <p:nvSpPr>
            <p:cNvPr id="673" name="Google Shape;673;p17"/>
            <p:cNvSpPr/>
            <p:nvPr/>
          </p:nvSpPr>
          <p:spPr>
            <a:xfrm rot="-157512" flipH="1">
              <a:off x="1392148" y="33295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17"/>
            <p:cNvSpPr/>
            <p:nvPr/>
          </p:nvSpPr>
          <p:spPr>
            <a:xfrm rot="-157512" flipH="1">
              <a:off x="1064998" y="38641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17"/>
            <p:cNvSpPr/>
            <p:nvPr/>
          </p:nvSpPr>
          <p:spPr>
            <a:xfrm rot="-157512" flipH="1">
              <a:off x="1364223" y="440671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17"/>
            <p:cNvSpPr/>
            <p:nvPr/>
          </p:nvSpPr>
          <p:spPr>
            <a:xfrm rot="-157512" flipH="1">
              <a:off x="119483" y="438279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7" name="Google Shape;677;p17"/>
            <p:cNvGrpSpPr/>
            <p:nvPr/>
          </p:nvGrpSpPr>
          <p:grpSpPr>
            <a:xfrm>
              <a:off x="108580" y="3135490"/>
              <a:ext cx="1961773" cy="2399979"/>
              <a:chOff x="108580" y="3135490"/>
              <a:chExt cx="1961773" cy="2399979"/>
            </a:xfrm>
          </p:grpSpPr>
          <p:sp>
            <p:nvSpPr>
              <p:cNvPr id="678" name="Google Shape;678;p17"/>
              <p:cNvSpPr/>
              <p:nvPr/>
            </p:nvSpPr>
            <p:spPr>
              <a:xfrm rot="-157512" flipH="1">
                <a:off x="1376547" y="4265784"/>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17"/>
              <p:cNvSpPr/>
              <p:nvPr/>
            </p:nvSpPr>
            <p:spPr>
              <a:xfrm rot="-157512" flipH="1">
                <a:off x="1077325" y="3715820"/>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17"/>
              <p:cNvSpPr/>
              <p:nvPr/>
            </p:nvSpPr>
            <p:spPr>
              <a:xfrm rot="-157512" flipH="1">
                <a:off x="1404013" y="3181711"/>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17"/>
              <p:cNvSpPr/>
              <p:nvPr/>
            </p:nvSpPr>
            <p:spPr>
              <a:xfrm rot="-157512" flipH="1">
                <a:off x="451466" y="3699965"/>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17"/>
              <p:cNvSpPr/>
              <p:nvPr/>
            </p:nvSpPr>
            <p:spPr>
              <a:xfrm rot="-157512" flipH="1">
                <a:off x="152244" y="3150001"/>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17"/>
              <p:cNvSpPr/>
              <p:nvPr/>
            </p:nvSpPr>
            <p:spPr>
              <a:xfrm rot="-157512" flipH="1">
                <a:off x="778129" y="3165856"/>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17"/>
              <p:cNvSpPr/>
              <p:nvPr/>
            </p:nvSpPr>
            <p:spPr>
              <a:xfrm rot="-157512" flipH="1">
                <a:off x="124753" y="4234050"/>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17"/>
              <p:cNvSpPr/>
              <p:nvPr/>
            </p:nvSpPr>
            <p:spPr>
              <a:xfrm rot="-157512" flipH="1">
                <a:off x="423974" y="4784014"/>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17"/>
              <p:cNvSpPr/>
              <p:nvPr/>
            </p:nvSpPr>
            <p:spPr>
              <a:xfrm rot="-157512" flipH="1">
                <a:off x="1049859" y="4799893"/>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7" name="Google Shape;687;p17"/>
          <p:cNvGrpSpPr/>
          <p:nvPr/>
        </p:nvGrpSpPr>
        <p:grpSpPr>
          <a:xfrm>
            <a:off x="7250837" y="-355553"/>
            <a:ext cx="1934332" cy="1332011"/>
            <a:chOff x="7107962" y="-355553"/>
            <a:chExt cx="1934332" cy="1332011"/>
          </a:xfrm>
        </p:grpSpPr>
        <p:sp>
          <p:nvSpPr>
            <p:cNvPr id="688" name="Google Shape;688;p17"/>
            <p:cNvSpPr/>
            <p:nvPr/>
          </p:nvSpPr>
          <p:spPr>
            <a:xfrm rot="-157512" flipH="1">
              <a:off x="7124135" y="209124"/>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17"/>
            <p:cNvSpPr/>
            <p:nvPr/>
          </p:nvSpPr>
          <p:spPr>
            <a:xfrm rot="-157512" flipH="1">
              <a:off x="7112323" y="35256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17"/>
            <p:cNvSpPr/>
            <p:nvPr/>
          </p:nvSpPr>
          <p:spPr>
            <a:xfrm rot="-157512" flipH="1">
              <a:off x="7729061" y="729798"/>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17"/>
            <p:cNvSpPr/>
            <p:nvPr/>
          </p:nvSpPr>
          <p:spPr>
            <a:xfrm rot="-157512" flipH="1">
              <a:off x="7756527" y="-354275"/>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17"/>
            <p:cNvSpPr/>
            <p:nvPr/>
          </p:nvSpPr>
          <p:spPr>
            <a:xfrm rot="-157512" flipH="1">
              <a:off x="8076682" y="-30913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17"/>
            <p:cNvSpPr/>
            <p:nvPr/>
          </p:nvSpPr>
          <p:spPr>
            <a:xfrm rot="-157512" flipH="1">
              <a:off x="7450823" y="-32498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17"/>
            <p:cNvSpPr/>
            <p:nvPr/>
          </p:nvSpPr>
          <p:spPr>
            <a:xfrm rot="-157512" flipH="1">
              <a:off x="8375904" y="240832"/>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17"/>
            <p:cNvSpPr/>
            <p:nvPr/>
          </p:nvSpPr>
          <p:spPr>
            <a:xfrm rot="-157512" flipH="1">
              <a:off x="7750020" y="224978"/>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3">
  <p:cSld name="CUSTOM_12">
    <p:spTree>
      <p:nvGrpSpPr>
        <p:cNvPr id="1" name="Shape 696"/>
        <p:cNvGrpSpPr/>
        <p:nvPr/>
      </p:nvGrpSpPr>
      <p:grpSpPr>
        <a:xfrm>
          <a:off x="0" y="0"/>
          <a:ext cx="0" cy="0"/>
          <a:chOff x="0" y="0"/>
          <a:chExt cx="0" cy="0"/>
        </a:xfrm>
      </p:grpSpPr>
      <p:grpSp>
        <p:nvGrpSpPr>
          <p:cNvPr id="697" name="Google Shape;697;p18"/>
          <p:cNvGrpSpPr/>
          <p:nvPr/>
        </p:nvGrpSpPr>
        <p:grpSpPr>
          <a:xfrm flipH="1">
            <a:off x="7223396" y="3475515"/>
            <a:ext cx="1961773" cy="2399979"/>
            <a:chOff x="108580" y="3135490"/>
            <a:chExt cx="1961773" cy="2399979"/>
          </a:xfrm>
        </p:grpSpPr>
        <p:sp>
          <p:nvSpPr>
            <p:cNvPr id="698" name="Google Shape;698;p18"/>
            <p:cNvSpPr/>
            <p:nvPr/>
          </p:nvSpPr>
          <p:spPr>
            <a:xfrm rot="-157512" flipH="1">
              <a:off x="1392148" y="33295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18"/>
            <p:cNvSpPr/>
            <p:nvPr/>
          </p:nvSpPr>
          <p:spPr>
            <a:xfrm rot="-157512" flipH="1">
              <a:off x="1064998" y="38641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8"/>
            <p:cNvSpPr/>
            <p:nvPr/>
          </p:nvSpPr>
          <p:spPr>
            <a:xfrm rot="-157512" flipH="1">
              <a:off x="1364223" y="440671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8"/>
            <p:cNvSpPr/>
            <p:nvPr/>
          </p:nvSpPr>
          <p:spPr>
            <a:xfrm rot="-157512" flipH="1">
              <a:off x="119483" y="438279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2" name="Google Shape;702;p18"/>
            <p:cNvGrpSpPr/>
            <p:nvPr/>
          </p:nvGrpSpPr>
          <p:grpSpPr>
            <a:xfrm>
              <a:off x="108580" y="3135490"/>
              <a:ext cx="1961773" cy="2399979"/>
              <a:chOff x="108580" y="3135490"/>
              <a:chExt cx="1961773" cy="2399979"/>
            </a:xfrm>
          </p:grpSpPr>
          <p:sp>
            <p:nvSpPr>
              <p:cNvPr id="703" name="Google Shape;703;p18"/>
              <p:cNvSpPr/>
              <p:nvPr/>
            </p:nvSpPr>
            <p:spPr>
              <a:xfrm rot="-157512" flipH="1">
                <a:off x="1376547" y="4265784"/>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18"/>
              <p:cNvSpPr/>
              <p:nvPr/>
            </p:nvSpPr>
            <p:spPr>
              <a:xfrm rot="-157512" flipH="1">
                <a:off x="1077325" y="3715820"/>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18"/>
              <p:cNvSpPr/>
              <p:nvPr/>
            </p:nvSpPr>
            <p:spPr>
              <a:xfrm rot="-157512" flipH="1">
                <a:off x="1404013" y="3181711"/>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18"/>
              <p:cNvSpPr/>
              <p:nvPr/>
            </p:nvSpPr>
            <p:spPr>
              <a:xfrm rot="-157512" flipH="1">
                <a:off x="451466" y="3699965"/>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18"/>
              <p:cNvSpPr/>
              <p:nvPr/>
            </p:nvSpPr>
            <p:spPr>
              <a:xfrm rot="-157512" flipH="1">
                <a:off x="152244" y="3150001"/>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18"/>
              <p:cNvSpPr/>
              <p:nvPr/>
            </p:nvSpPr>
            <p:spPr>
              <a:xfrm rot="-157512" flipH="1">
                <a:off x="778129" y="3165856"/>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18"/>
              <p:cNvSpPr/>
              <p:nvPr/>
            </p:nvSpPr>
            <p:spPr>
              <a:xfrm rot="-157512" flipH="1">
                <a:off x="124753" y="4234050"/>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18"/>
              <p:cNvSpPr/>
              <p:nvPr/>
            </p:nvSpPr>
            <p:spPr>
              <a:xfrm rot="-157512" flipH="1">
                <a:off x="423974" y="4784014"/>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18"/>
              <p:cNvSpPr/>
              <p:nvPr/>
            </p:nvSpPr>
            <p:spPr>
              <a:xfrm rot="-157512" flipH="1">
                <a:off x="1049859" y="4799893"/>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2" name="Google Shape;712;p18"/>
          <p:cNvGrpSpPr/>
          <p:nvPr/>
        </p:nvGrpSpPr>
        <p:grpSpPr>
          <a:xfrm flipH="1">
            <a:off x="-253943" y="-355553"/>
            <a:ext cx="1934332" cy="1332011"/>
            <a:chOff x="7107962" y="-355553"/>
            <a:chExt cx="1934332" cy="1332011"/>
          </a:xfrm>
        </p:grpSpPr>
        <p:sp>
          <p:nvSpPr>
            <p:cNvPr id="713" name="Google Shape;713;p18"/>
            <p:cNvSpPr/>
            <p:nvPr/>
          </p:nvSpPr>
          <p:spPr>
            <a:xfrm rot="-157512" flipH="1">
              <a:off x="7124135" y="209124"/>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18"/>
            <p:cNvSpPr/>
            <p:nvPr/>
          </p:nvSpPr>
          <p:spPr>
            <a:xfrm rot="-157512" flipH="1">
              <a:off x="7112323" y="35256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18"/>
            <p:cNvSpPr/>
            <p:nvPr/>
          </p:nvSpPr>
          <p:spPr>
            <a:xfrm rot="-157512" flipH="1">
              <a:off x="7729061" y="729798"/>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18"/>
            <p:cNvSpPr/>
            <p:nvPr/>
          </p:nvSpPr>
          <p:spPr>
            <a:xfrm rot="-157512" flipH="1">
              <a:off x="7756527" y="-354275"/>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18"/>
            <p:cNvSpPr/>
            <p:nvPr/>
          </p:nvSpPr>
          <p:spPr>
            <a:xfrm rot="-157512" flipH="1">
              <a:off x="8076682" y="-30913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18"/>
            <p:cNvSpPr/>
            <p:nvPr/>
          </p:nvSpPr>
          <p:spPr>
            <a:xfrm rot="-157512" flipH="1">
              <a:off x="7450823" y="-32498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18"/>
            <p:cNvSpPr/>
            <p:nvPr/>
          </p:nvSpPr>
          <p:spPr>
            <a:xfrm rot="-157512" flipH="1">
              <a:off x="8375904" y="240832"/>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18"/>
            <p:cNvSpPr/>
            <p:nvPr/>
          </p:nvSpPr>
          <p:spPr>
            <a:xfrm rot="-157512" flipH="1">
              <a:off x="7750020" y="224978"/>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1" name="Google Shape;721;p18"/>
          <p:cNvSpPr txBox="1">
            <a:spLocks noGrp="1"/>
          </p:cNvSpPr>
          <p:nvPr>
            <p:ph type="title"/>
          </p:nvPr>
        </p:nvSpPr>
        <p:spPr>
          <a:xfrm>
            <a:off x="720000" y="1673500"/>
            <a:ext cx="44664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722" name="Google Shape;722;p18"/>
          <p:cNvSpPr txBox="1">
            <a:spLocks noGrp="1"/>
          </p:cNvSpPr>
          <p:nvPr>
            <p:ph type="subTitle" idx="1"/>
          </p:nvPr>
        </p:nvSpPr>
        <p:spPr>
          <a:xfrm>
            <a:off x="720000" y="2246200"/>
            <a:ext cx="4466400" cy="139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1000"/>
              <a:buFont typeface="Anaheim"/>
              <a:buChar char="◆"/>
              <a:defRPr/>
            </a:lvl1pPr>
            <a:lvl2pPr lvl="1" algn="ctr" rtl="0">
              <a:lnSpc>
                <a:spcPct val="100000"/>
              </a:lnSpc>
              <a:spcBef>
                <a:spcPts val="0"/>
              </a:spcBef>
              <a:spcAft>
                <a:spcPts val="0"/>
              </a:spcAft>
              <a:buClr>
                <a:srgbClr val="595959"/>
              </a:buClr>
              <a:buSzPts val="1400"/>
              <a:buFont typeface="Anaheim"/>
              <a:buChar char="○"/>
              <a:defRPr/>
            </a:lvl2pPr>
            <a:lvl3pPr lvl="2" algn="ctr" rtl="0">
              <a:lnSpc>
                <a:spcPct val="100000"/>
              </a:lnSpc>
              <a:spcBef>
                <a:spcPts val="0"/>
              </a:spcBef>
              <a:spcAft>
                <a:spcPts val="0"/>
              </a:spcAft>
              <a:buClr>
                <a:srgbClr val="595959"/>
              </a:buClr>
              <a:buSzPts val="1400"/>
              <a:buFont typeface="Anaheim"/>
              <a:buChar char="■"/>
              <a:defRPr/>
            </a:lvl3pPr>
            <a:lvl4pPr lvl="3" algn="ctr" rtl="0">
              <a:lnSpc>
                <a:spcPct val="100000"/>
              </a:lnSpc>
              <a:spcBef>
                <a:spcPts val="0"/>
              </a:spcBef>
              <a:spcAft>
                <a:spcPts val="0"/>
              </a:spcAft>
              <a:buClr>
                <a:srgbClr val="595959"/>
              </a:buClr>
              <a:buSzPts val="1400"/>
              <a:buFont typeface="Anaheim"/>
              <a:buChar char="●"/>
              <a:defRPr/>
            </a:lvl4pPr>
            <a:lvl5pPr lvl="4" algn="ctr" rtl="0">
              <a:lnSpc>
                <a:spcPct val="100000"/>
              </a:lnSpc>
              <a:spcBef>
                <a:spcPts val="0"/>
              </a:spcBef>
              <a:spcAft>
                <a:spcPts val="0"/>
              </a:spcAft>
              <a:buClr>
                <a:srgbClr val="595959"/>
              </a:buClr>
              <a:buSzPts val="1400"/>
              <a:buFont typeface="Anaheim"/>
              <a:buChar char="○"/>
              <a:defRPr/>
            </a:lvl5pPr>
            <a:lvl6pPr lvl="5" algn="ctr" rtl="0">
              <a:lnSpc>
                <a:spcPct val="100000"/>
              </a:lnSpc>
              <a:spcBef>
                <a:spcPts val="0"/>
              </a:spcBef>
              <a:spcAft>
                <a:spcPts val="0"/>
              </a:spcAft>
              <a:buClr>
                <a:srgbClr val="595959"/>
              </a:buClr>
              <a:buSzPts val="1400"/>
              <a:buFont typeface="Anaheim"/>
              <a:buChar char="■"/>
              <a:defRPr/>
            </a:lvl6pPr>
            <a:lvl7pPr lvl="6" algn="ctr" rtl="0">
              <a:lnSpc>
                <a:spcPct val="100000"/>
              </a:lnSpc>
              <a:spcBef>
                <a:spcPts val="0"/>
              </a:spcBef>
              <a:spcAft>
                <a:spcPts val="0"/>
              </a:spcAft>
              <a:buClr>
                <a:srgbClr val="595959"/>
              </a:buClr>
              <a:buSzPts val="1400"/>
              <a:buFont typeface="Anaheim"/>
              <a:buChar char="●"/>
              <a:defRPr/>
            </a:lvl7pPr>
            <a:lvl8pPr lvl="7" algn="ctr" rtl="0">
              <a:lnSpc>
                <a:spcPct val="100000"/>
              </a:lnSpc>
              <a:spcBef>
                <a:spcPts val="0"/>
              </a:spcBef>
              <a:spcAft>
                <a:spcPts val="0"/>
              </a:spcAft>
              <a:buClr>
                <a:srgbClr val="595959"/>
              </a:buClr>
              <a:buSzPts val="1400"/>
              <a:buFont typeface="Anaheim"/>
              <a:buChar char="○"/>
              <a:defRPr/>
            </a:lvl8pPr>
            <a:lvl9pPr lvl="8" algn="ctr" rtl="0">
              <a:lnSpc>
                <a:spcPct val="100000"/>
              </a:lnSpc>
              <a:spcBef>
                <a:spcPts val="0"/>
              </a:spcBef>
              <a:spcAft>
                <a:spcPts val="0"/>
              </a:spcAft>
              <a:buClr>
                <a:srgbClr val="595959"/>
              </a:buClr>
              <a:buSzPts val="1400"/>
              <a:buFont typeface="Anaheim"/>
              <a:buChar char="■"/>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4">
  <p:cSld name="CUSTOM_13">
    <p:spTree>
      <p:nvGrpSpPr>
        <p:cNvPr id="1" name="Shape 723"/>
        <p:cNvGrpSpPr/>
        <p:nvPr/>
      </p:nvGrpSpPr>
      <p:grpSpPr>
        <a:xfrm>
          <a:off x="0" y="0"/>
          <a:ext cx="0" cy="0"/>
          <a:chOff x="0" y="0"/>
          <a:chExt cx="0" cy="0"/>
        </a:xfrm>
      </p:grpSpPr>
      <p:sp>
        <p:nvSpPr>
          <p:cNvPr id="724" name="Google Shape;724;p19"/>
          <p:cNvSpPr txBox="1">
            <a:spLocks noGrp="1"/>
          </p:cNvSpPr>
          <p:nvPr>
            <p:ph type="title"/>
          </p:nvPr>
        </p:nvSpPr>
        <p:spPr>
          <a:xfrm>
            <a:off x="5026800" y="2001148"/>
            <a:ext cx="3157500" cy="5760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725" name="Google Shape;725;p19"/>
          <p:cNvSpPr txBox="1">
            <a:spLocks noGrp="1"/>
          </p:cNvSpPr>
          <p:nvPr>
            <p:ph type="subTitle" idx="1"/>
          </p:nvPr>
        </p:nvSpPr>
        <p:spPr>
          <a:xfrm>
            <a:off x="5027025" y="2577134"/>
            <a:ext cx="3157500" cy="792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726" name="Google Shape;726;p19"/>
          <p:cNvGrpSpPr/>
          <p:nvPr/>
        </p:nvGrpSpPr>
        <p:grpSpPr>
          <a:xfrm>
            <a:off x="6950792" y="-147006"/>
            <a:ext cx="2532725" cy="1881750"/>
            <a:chOff x="7221517" y="-507956"/>
            <a:chExt cx="2532725" cy="1881750"/>
          </a:xfrm>
        </p:grpSpPr>
        <p:sp>
          <p:nvSpPr>
            <p:cNvPr id="727" name="Google Shape;727;p19"/>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19"/>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19"/>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19"/>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9"/>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9"/>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9"/>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19"/>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19"/>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19"/>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 name="Google Shape;737;p19"/>
          <p:cNvGrpSpPr/>
          <p:nvPr/>
        </p:nvGrpSpPr>
        <p:grpSpPr>
          <a:xfrm>
            <a:off x="6399342" y="3763244"/>
            <a:ext cx="2532725" cy="1881750"/>
            <a:chOff x="7221517" y="-507956"/>
            <a:chExt cx="2532725" cy="1881750"/>
          </a:xfrm>
        </p:grpSpPr>
        <p:sp>
          <p:nvSpPr>
            <p:cNvPr id="738" name="Google Shape;738;p19"/>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19"/>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19"/>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19"/>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19"/>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19"/>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19"/>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19"/>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19"/>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19"/>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748"/>
        <p:cNvGrpSpPr/>
        <p:nvPr/>
      </p:nvGrpSpPr>
      <p:grpSpPr>
        <a:xfrm>
          <a:off x="0" y="0"/>
          <a:ext cx="0" cy="0"/>
          <a:chOff x="0" y="0"/>
          <a:chExt cx="0" cy="0"/>
        </a:xfrm>
      </p:grpSpPr>
      <p:sp>
        <p:nvSpPr>
          <p:cNvPr id="749" name="Google Shape;749;p20"/>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750" name="Google Shape;750;p20"/>
          <p:cNvSpPr txBox="1">
            <a:spLocks noGrp="1"/>
          </p:cNvSpPr>
          <p:nvPr>
            <p:ph type="subTitle" idx="1"/>
          </p:nvPr>
        </p:nvSpPr>
        <p:spPr>
          <a:xfrm>
            <a:off x="4236935" y="3459222"/>
            <a:ext cx="2505600" cy="484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51" name="Google Shape;751;p20"/>
          <p:cNvSpPr txBox="1">
            <a:spLocks noGrp="1"/>
          </p:cNvSpPr>
          <p:nvPr>
            <p:ph type="subTitle" idx="2"/>
          </p:nvPr>
        </p:nvSpPr>
        <p:spPr>
          <a:xfrm>
            <a:off x="2401463" y="2055647"/>
            <a:ext cx="2505600" cy="484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52" name="Google Shape;752;p20"/>
          <p:cNvSpPr txBox="1">
            <a:spLocks noGrp="1"/>
          </p:cNvSpPr>
          <p:nvPr>
            <p:ph type="subTitle" idx="3"/>
          </p:nvPr>
        </p:nvSpPr>
        <p:spPr>
          <a:xfrm>
            <a:off x="2401463" y="1598450"/>
            <a:ext cx="2505600" cy="457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753" name="Google Shape;753;p20"/>
          <p:cNvSpPr txBox="1">
            <a:spLocks noGrp="1"/>
          </p:cNvSpPr>
          <p:nvPr>
            <p:ph type="subTitle" idx="4"/>
          </p:nvPr>
        </p:nvSpPr>
        <p:spPr>
          <a:xfrm>
            <a:off x="4236938" y="3002025"/>
            <a:ext cx="2505600" cy="4572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754" name="Google Shape;754;p20"/>
          <p:cNvGrpSpPr/>
          <p:nvPr/>
        </p:nvGrpSpPr>
        <p:grpSpPr>
          <a:xfrm rot="-121718">
            <a:off x="7509504" y="-374087"/>
            <a:ext cx="1961826" cy="2400044"/>
            <a:chOff x="108580" y="3135490"/>
            <a:chExt cx="1961773" cy="2399979"/>
          </a:xfrm>
        </p:grpSpPr>
        <p:sp>
          <p:nvSpPr>
            <p:cNvPr id="755" name="Google Shape;755;p20"/>
            <p:cNvSpPr/>
            <p:nvPr/>
          </p:nvSpPr>
          <p:spPr>
            <a:xfrm rot="-157512" flipH="1">
              <a:off x="1392148" y="33295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20"/>
            <p:cNvSpPr/>
            <p:nvPr/>
          </p:nvSpPr>
          <p:spPr>
            <a:xfrm rot="-157512" flipH="1">
              <a:off x="1064998" y="38641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20"/>
            <p:cNvSpPr/>
            <p:nvPr/>
          </p:nvSpPr>
          <p:spPr>
            <a:xfrm rot="-157512" flipH="1">
              <a:off x="1364223" y="440671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20"/>
            <p:cNvSpPr/>
            <p:nvPr/>
          </p:nvSpPr>
          <p:spPr>
            <a:xfrm rot="-157512" flipH="1">
              <a:off x="119483" y="438279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9" name="Google Shape;759;p20"/>
            <p:cNvGrpSpPr/>
            <p:nvPr/>
          </p:nvGrpSpPr>
          <p:grpSpPr>
            <a:xfrm>
              <a:off x="108580" y="3135490"/>
              <a:ext cx="1961773" cy="2399979"/>
              <a:chOff x="108580" y="3135490"/>
              <a:chExt cx="1961773" cy="2399979"/>
            </a:xfrm>
          </p:grpSpPr>
          <p:sp>
            <p:nvSpPr>
              <p:cNvPr id="760" name="Google Shape;760;p20"/>
              <p:cNvSpPr/>
              <p:nvPr/>
            </p:nvSpPr>
            <p:spPr>
              <a:xfrm rot="-157512" flipH="1">
                <a:off x="1376547" y="4265784"/>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0"/>
              <p:cNvSpPr/>
              <p:nvPr/>
            </p:nvSpPr>
            <p:spPr>
              <a:xfrm rot="-157512" flipH="1">
                <a:off x="1077325" y="3715820"/>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20"/>
              <p:cNvSpPr/>
              <p:nvPr/>
            </p:nvSpPr>
            <p:spPr>
              <a:xfrm rot="-157512" flipH="1">
                <a:off x="1404013" y="3181711"/>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20"/>
              <p:cNvSpPr/>
              <p:nvPr/>
            </p:nvSpPr>
            <p:spPr>
              <a:xfrm rot="-157512" flipH="1">
                <a:off x="451466" y="3699965"/>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0"/>
              <p:cNvSpPr/>
              <p:nvPr/>
            </p:nvSpPr>
            <p:spPr>
              <a:xfrm rot="-157512" flipH="1">
                <a:off x="152244" y="3150001"/>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0"/>
              <p:cNvSpPr/>
              <p:nvPr/>
            </p:nvSpPr>
            <p:spPr>
              <a:xfrm rot="-157512" flipH="1">
                <a:off x="778129" y="3165856"/>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20"/>
              <p:cNvSpPr/>
              <p:nvPr/>
            </p:nvSpPr>
            <p:spPr>
              <a:xfrm rot="-157512" flipH="1">
                <a:off x="124753" y="4234050"/>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0"/>
              <p:cNvSpPr/>
              <p:nvPr/>
            </p:nvSpPr>
            <p:spPr>
              <a:xfrm rot="-157512" flipH="1">
                <a:off x="423974" y="4784014"/>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0"/>
              <p:cNvSpPr/>
              <p:nvPr/>
            </p:nvSpPr>
            <p:spPr>
              <a:xfrm rot="-157512" flipH="1">
                <a:off x="1049859" y="4799893"/>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9" name="Google Shape;769;p20"/>
          <p:cNvGrpSpPr/>
          <p:nvPr/>
        </p:nvGrpSpPr>
        <p:grpSpPr>
          <a:xfrm rot="-121718">
            <a:off x="-186696" y="3321613"/>
            <a:ext cx="1961826" cy="2400044"/>
            <a:chOff x="108580" y="3135490"/>
            <a:chExt cx="1961773" cy="2399979"/>
          </a:xfrm>
        </p:grpSpPr>
        <p:sp>
          <p:nvSpPr>
            <p:cNvPr id="770" name="Google Shape;770;p20"/>
            <p:cNvSpPr/>
            <p:nvPr/>
          </p:nvSpPr>
          <p:spPr>
            <a:xfrm rot="-157512" flipH="1">
              <a:off x="1392148" y="33295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20"/>
            <p:cNvSpPr/>
            <p:nvPr/>
          </p:nvSpPr>
          <p:spPr>
            <a:xfrm rot="-157512" flipH="1">
              <a:off x="1064998" y="38641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20"/>
            <p:cNvSpPr/>
            <p:nvPr/>
          </p:nvSpPr>
          <p:spPr>
            <a:xfrm rot="-157512" flipH="1">
              <a:off x="1364223" y="440671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20"/>
            <p:cNvSpPr/>
            <p:nvPr/>
          </p:nvSpPr>
          <p:spPr>
            <a:xfrm rot="-157512" flipH="1">
              <a:off x="119483" y="438279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4" name="Google Shape;774;p20"/>
            <p:cNvGrpSpPr/>
            <p:nvPr/>
          </p:nvGrpSpPr>
          <p:grpSpPr>
            <a:xfrm>
              <a:off x="108580" y="3135490"/>
              <a:ext cx="1961773" cy="2399979"/>
              <a:chOff x="108580" y="3135490"/>
              <a:chExt cx="1961773" cy="2399979"/>
            </a:xfrm>
          </p:grpSpPr>
          <p:sp>
            <p:nvSpPr>
              <p:cNvPr id="775" name="Google Shape;775;p20"/>
              <p:cNvSpPr/>
              <p:nvPr/>
            </p:nvSpPr>
            <p:spPr>
              <a:xfrm rot="-157512" flipH="1">
                <a:off x="1376547" y="4265784"/>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20"/>
              <p:cNvSpPr/>
              <p:nvPr/>
            </p:nvSpPr>
            <p:spPr>
              <a:xfrm rot="-157512" flipH="1">
                <a:off x="1077325" y="3715820"/>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20"/>
              <p:cNvSpPr/>
              <p:nvPr/>
            </p:nvSpPr>
            <p:spPr>
              <a:xfrm rot="-157512" flipH="1">
                <a:off x="1404013" y="3181711"/>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20"/>
              <p:cNvSpPr/>
              <p:nvPr/>
            </p:nvSpPr>
            <p:spPr>
              <a:xfrm rot="-157512" flipH="1">
                <a:off x="451466" y="3699965"/>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20"/>
              <p:cNvSpPr/>
              <p:nvPr/>
            </p:nvSpPr>
            <p:spPr>
              <a:xfrm rot="-157512" flipH="1">
                <a:off x="152244" y="3150001"/>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20"/>
              <p:cNvSpPr/>
              <p:nvPr/>
            </p:nvSpPr>
            <p:spPr>
              <a:xfrm rot="-157512" flipH="1">
                <a:off x="778129" y="3165856"/>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20"/>
              <p:cNvSpPr/>
              <p:nvPr/>
            </p:nvSpPr>
            <p:spPr>
              <a:xfrm rot="-157512" flipH="1">
                <a:off x="124753" y="4234050"/>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0"/>
              <p:cNvSpPr/>
              <p:nvPr/>
            </p:nvSpPr>
            <p:spPr>
              <a:xfrm rot="-157512" flipH="1">
                <a:off x="423974" y="4784014"/>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20"/>
              <p:cNvSpPr/>
              <p:nvPr/>
            </p:nvSpPr>
            <p:spPr>
              <a:xfrm rot="-157512" flipH="1">
                <a:off x="1049859" y="4799893"/>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99"/>
        <p:cNvGrpSpPr/>
        <p:nvPr/>
      </p:nvGrpSpPr>
      <p:grpSpPr>
        <a:xfrm>
          <a:off x="0" y="0"/>
          <a:ext cx="0" cy="0"/>
          <a:chOff x="0" y="0"/>
          <a:chExt cx="0" cy="0"/>
        </a:xfrm>
      </p:grpSpPr>
      <p:sp>
        <p:nvSpPr>
          <p:cNvPr id="100" name="Google Shape;100;p3"/>
          <p:cNvSpPr txBox="1">
            <a:spLocks noGrp="1"/>
          </p:cNvSpPr>
          <p:nvPr>
            <p:ph type="title"/>
          </p:nvPr>
        </p:nvSpPr>
        <p:spPr>
          <a:xfrm>
            <a:off x="720000" y="2384238"/>
            <a:ext cx="7351800" cy="8418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43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01" name="Google Shape;101;p3"/>
          <p:cNvSpPr txBox="1">
            <a:spLocks noGrp="1"/>
          </p:cNvSpPr>
          <p:nvPr>
            <p:ph type="title" idx="2" hasCustomPrompt="1"/>
          </p:nvPr>
        </p:nvSpPr>
        <p:spPr>
          <a:xfrm>
            <a:off x="720000" y="1496250"/>
            <a:ext cx="1381800" cy="8418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72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02" name="Google Shape;102;p3"/>
          <p:cNvSpPr txBox="1">
            <a:spLocks noGrp="1"/>
          </p:cNvSpPr>
          <p:nvPr>
            <p:ph type="subTitle" idx="1"/>
          </p:nvPr>
        </p:nvSpPr>
        <p:spPr>
          <a:xfrm>
            <a:off x="720000" y="3272250"/>
            <a:ext cx="5067600" cy="37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5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03" name="Google Shape;103;p3"/>
          <p:cNvGrpSpPr/>
          <p:nvPr/>
        </p:nvGrpSpPr>
        <p:grpSpPr>
          <a:xfrm>
            <a:off x="5175689" y="2774776"/>
            <a:ext cx="5036265" cy="4113315"/>
            <a:chOff x="4780389" y="2513201"/>
            <a:chExt cx="5036265" cy="4113315"/>
          </a:xfrm>
        </p:grpSpPr>
        <p:grpSp>
          <p:nvGrpSpPr>
            <p:cNvPr id="104" name="Google Shape;104;p3"/>
            <p:cNvGrpSpPr/>
            <p:nvPr/>
          </p:nvGrpSpPr>
          <p:grpSpPr>
            <a:xfrm>
              <a:off x="4780389" y="2513201"/>
              <a:ext cx="5036265" cy="4113315"/>
              <a:chOff x="4673664" y="2214101"/>
              <a:chExt cx="5036265" cy="4113315"/>
            </a:xfrm>
          </p:grpSpPr>
          <p:sp>
            <p:nvSpPr>
              <p:cNvPr id="105" name="Google Shape;105;p3"/>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 name="Google Shape;106;p3"/>
              <p:cNvGrpSpPr/>
              <p:nvPr/>
            </p:nvGrpSpPr>
            <p:grpSpPr>
              <a:xfrm>
                <a:off x="4673664" y="2214101"/>
                <a:ext cx="5036265" cy="4113315"/>
                <a:chOff x="4673664" y="2214101"/>
                <a:chExt cx="5036265" cy="4113315"/>
              </a:xfrm>
            </p:grpSpPr>
            <p:grpSp>
              <p:nvGrpSpPr>
                <p:cNvPr id="107" name="Google Shape;107;p3"/>
                <p:cNvGrpSpPr/>
                <p:nvPr/>
              </p:nvGrpSpPr>
              <p:grpSpPr>
                <a:xfrm>
                  <a:off x="4673664" y="2214101"/>
                  <a:ext cx="5036265" cy="4113315"/>
                  <a:chOff x="3825164" y="427026"/>
                  <a:chExt cx="5036265" cy="4113315"/>
                </a:xfrm>
              </p:grpSpPr>
              <p:sp>
                <p:nvSpPr>
                  <p:cNvPr id="108" name="Google Shape;108;p3"/>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3"/>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3"/>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3"/>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3"/>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3"/>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3"/>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3"/>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3"/>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3"/>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3"/>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3"/>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3"/>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3"/>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3"/>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3"/>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 name="Google Shape;136;p3"/>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3"/>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3"/>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3"/>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3"/>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3"/>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3"/>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4" name="Google Shape;144;p3"/>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3"/>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 name="Google Shape;147;p3"/>
          <p:cNvGrpSpPr/>
          <p:nvPr/>
        </p:nvGrpSpPr>
        <p:grpSpPr>
          <a:xfrm>
            <a:off x="2951589" y="-2707787"/>
            <a:ext cx="5036265" cy="4113315"/>
            <a:chOff x="4780389" y="2513201"/>
            <a:chExt cx="5036265" cy="4113315"/>
          </a:xfrm>
        </p:grpSpPr>
        <p:grpSp>
          <p:nvGrpSpPr>
            <p:cNvPr id="148" name="Google Shape;148;p3"/>
            <p:cNvGrpSpPr/>
            <p:nvPr/>
          </p:nvGrpSpPr>
          <p:grpSpPr>
            <a:xfrm>
              <a:off x="4780389" y="2513201"/>
              <a:ext cx="5036265" cy="4113315"/>
              <a:chOff x="4673664" y="2214101"/>
              <a:chExt cx="5036265" cy="4113315"/>
            </a:xfrm>
          </p:grpSpPr>
          <p:sp>
            <p:nvSpPr>
              <p:cNvPr id="149" name="Google Shape;149;p3"/>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 name="Google Shape;150;p3"/>
              <p:cNvGrpSpPr/>
              <p:nvPr/>
            </p:nvGrpSpPr>
            <p:grpSpPr>
              <a:xfrm>
                <a:off x="4673664" y="2214101"/>
                <a:ext cx="5036265" cy="4113315"/>
                <a:chOff x="4673664" y="2214101"/>
                <a:chExt cx="5036265" cy="4113315"/>
              </a:xfrm>
            </p:grpSpPr>
            <p:grpSp>
              <p:nvGrpSpPr>
                <p:cNvPr id="151" name="Google Shape;151;p3"/>
                <p:cNvGrpSpPr/>
                <p:nvPr/>
              </p:nvGrpSpPr>
              <p:grpSpPr>
                <a:xfrm>
                  <a:off x="4673664" y="2214101"/>
                  <a:ext cx="5036265" cy="4113315"/>
                  <a:chOff x="3825164" y="427026"/>
                  <a:chExt cx="5036265" cy="4113315"/>
                </a:xfrm>
              </p:grpSpPr>
              <p:sp>
                <p:nvSpPr>
                  <p:cNvPr id="152" name="Google Shape;152;p3"/>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3"/>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3"/>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3"/>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3"/>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3"/>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3"/>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3"/>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3"/>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3"/>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 name="Google Shape;180;p3"/>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3"/>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3"/>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88" name="Google Shape;188;p3"/>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784"/>
        <p:cNvGrpSpPr/>
        <p:nvPr/>
      </p:nvGrpSpPr>
      <p:grpSpPr>
        <a:xfrm>
          <a:off x="0" y="0"/>
          <a:ext cx="0" cy="0"/>
          <a:chOff x="0" y="0"/>
          <a:chExt cx="0" cy="0"/>
        </a:xfrm>
      </p:grpSpPr>
      <p:sp>
        <p:nvSpPr>
          <p:cNvPr id="785" name="Google Shape;785;p21"/>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786" name="Google Shape;786;p21"/>
          <p:cNvSpPr txBox="1">
            <a:spLocks noGrp="1"/>
          </p:cNvSpPr>
          <p:nvPr>
            <p:ph type="subTitle" idx="1"/>
          </p:nvPr>
        </p:nvSpPr>
        <p:spPr>
          <a:xfrm>
            <a:off x="5046298" y="1571625"/>
            <a:ext cx="3383400" cy="280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1400"/>
              <a:buChar char="◆"/>
              <a:defRPr b="0"/>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787" name="Google Shape;787;p21"/>
          <p:cNvSpPr txBox="1">
            <a:spLocks noGrp="1"/>
          </p:cNvSpPr>
          <p:nvPr>
            <p:ph type="subTitle" idx="2"/>
          </p:nvPr>
        </p:nvSpPr>
        <p:spPr>
          <a:xfrm>
            <a:off x="714475" y="1571625"/>
            <a:ext cx="3383400" cy="280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1400"/>
              <a:buChar char="◆"/>
              <a:defRPr b="0"/>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grpSp>
        <p:nvGrpSpPr>
          <p:cNvPr id="788" name="Google Shape;788;p21"/>
          <p:cNvGrpSpPr/>
          <p:nvPr/>
        </p:nvGrpSpPr>
        <p:grpSpPr>
          <a:xfrm>
            <a:off x="7488217" y="-507956"/>
            <a:ext cx="2532725" cy="1881750"/>
            <a:chOff x="7221517" y="-507956"/>
            <a:chExt cx="2532725" cy="1881750"/>
          </a:xfrm>
        </p:grpSpPr>
        <p:sp>
          <p:nvSpPr>
            <p:cNvPr id="789" name="Google Shape;789;p21"/>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21"/>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21"/>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21"/>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21"/>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21"/>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21"/>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21"/>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21"/>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21"/>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 name="Google Shape;799;p21"/>
          <p:cNvGrpSpPr/>
          <p:nvPr/>
        </p:nvGrpSpPr>
        <p:grpSpPr>
          <a:xfrm flipH="1">
            <a:off x="-969983" y="-507956"/>
            <a:ext cx="2532725" cy="1881750"/>
            <a:chOff x="7221517" y="-507956"/>
            <a:chExt cx="2532725" cy="1881750"/>
          </a:xfrm>
        </p:grpSpPr>
        <p:sp>
          <p:nvSpPr>
            <p:cNvPr id="800" name="Google Shape;800;p21"/>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21"/>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21"/>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21"/>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21"/>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21"/>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21"/>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21"/>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21"/>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21"/>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810"/>
        <p:cNvGrpSpPr/>
        <p:nvPr/>
      </p:nvGrpSpPr>
      <p:grpSpPr>
        <a:xfrm>
          <a:off x="0" y="0"/>
          <a:ext cx="0" cy="0"/>
          <a:chOff x="0" y="0"/>
          <a:chExt cx="0" cy="0"/>
        </a:xfrm>
      </p:grpSpPr>
      <p:sp>
        <p:nvSpPr>
          <p:cNvPr id="811" name="Google Shape;811;p22"/>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812" name="Google Shape;812;p22"/>
          <p:cNvSpPr txBox="1">
            <a:spLocks noGrp="1"/>
          </p:cNvSpPr>
          <p:nvPr>
            <p:ph type="subTitle" idx="1"/>
          </p:nvPr>
        </p:nvSpPr>
        <p:spPr>
          <a:xfrm>
            <a:off x="926987" y="3180750"/>
            <a:ext cx="2095200" cy="89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13" name="Google Shape;813;p22"/>
          <p:cNvSpPr txBox="1">
            <a:spLocks noGrp="1"/>
          </p:cNvSpPr>
          <p:nvPr>
            <p:ph type="subTitle" idx="2"/>
          </p:nvPr>
        </p:nvSpPr>
        <p:spPr>
          <a:xfrm>
            <a:off x="3524399" y="3180750"/>
            <a:ext cx="2095200" cy="89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14" name="Google Shape;814;p22"/>
          <p:cNvSpPr txBox="1">
            <a:spLocks noGrp="1"/>
          </p:cNvSpPr>
          <p:nvPr>
            <p:ph type="subTitle" idx="3"/>
          </p:nvPr>
        </p:nvSpPr>
        <p:spPr>
          <a:xfrm>
            <a:off x="6121811" y="3180750"/>
            <a:ext cx="2095200" cy="89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15" name="Google Shape;815;p22"/>
          <p:cNvSpPr txBox="1">
            <a:spLocks noGrp="1"/>
          </p:cNvSpPr>
          <p:nvPr>
            <p:ph type="subTitle" idx="4"/>
          </p:nvPr>
        </p:nvSpPr>
        <p:spPr>
          <a:xfrm>
            <a:off x="926987" y="2726175"/>
            <a:ext cx="2095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16" name="Google Shape;816;p22"/>
          <p:cNvSpPr txBox="1">
            <a:spLocks noGrp="1"/>
          </p:cNvSpPr>
          <p:nvPr>
            <p:ph type="subTitle" idx="5"/>
          </p:nvPr>
        </p:nvSpPr>
        <p:spPr>
          <a:xfrm>
            <a:off x="3524399" y="2726175"/>
            <a:ext cx="2095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17" name="Google Shape;817;p22"/>
          <p:cNvSpPr txBox="1">
            <a:spLocks noGrp="1"/>
          </p:cNvSpPr>
          <p:nvPr>
            <p:ph type="subTitle" idx="6"/>
          </p:nvPr>
        </p:nvSpPr>
        <p:spPr>
          <a:xfrm>
            <a:off x="6121811" y="2726175"/>
            <a:ext cx="2095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818" name="Google Shape;818;p22"/>
          <p:cNvGrpSpPr/>
          <p:nvPr/>
        </p:nvGrpSpPr>
        <p:grpSpPr>
          <a:xfrm>
            <a:off x="7221517" y="-507956"/>
            <a:ext cx="2532725" cy="1881750"/>
            <a:chOff x="7221517" y="-507956"/>
            <a:chExt cx="2532725" cy="1881750"/>
          </a:xfrm>
        </p:grpSpPr>
        <p:sp>
          <p:nvSpPr>
            <p:cNvPr id="819" name="Google Shape;819;p22"/>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22"/>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2"/>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2"/>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22"/>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22"/>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22"/>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22"/>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22"/>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22"/>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 name="Google Shape;829;p22"/>
          <p:cNvGrpSpPr/>
          <p:nvPr/>
        </p:nvGrpSpPr>
        <p:grpSpPr>
          <a:xfrm flipH="1">
            <a:off x="-836633" y="-507956"/>
            <a:ext cx="2532725" cy="1881750"/>
            <a:chOff x="7221517" y="-507956"/>
            <a:chExt cx="2532725" cy="1881750"/>
          </a:xfrm>
        </p:grpSpPr>
        <p:sp>
          <p:nvSpPr>
            <p:cNvPr id="830" name="Google Shape;830;p22"/>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2"/>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2"/>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2"/>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2"/>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2"/>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2"/>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2"/>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2"/>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2"/>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840"/>
        <p:cNvGrpSpPr/>
        <p:nvPr/>
      </p:nvGrpSpPr>
      <p:grpSpPr>
        <a:xfrm>
          <a:off x="0" y="0"/>
          <a:ext cx="0" cy="0"/>
          <a:chOff x="0" y="0"/>
          <a:chExt cx="0" cy="0"/>
        </a:xfrm>
      </p:grpSpPr>
      <p:sp>
        <p:nvSpPr>
          <p:cNvPr id="841" name="Google Shape;841;p2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842" name="Google Shape;842;p23"/>
          <p:cNvSpPr txBox="1">
            <a:spLocks noGrp="1"/>
          </p:cNvSpPr>
          <p:nvPr>
            <p:ph type="subTitle" idx="1"/>
          </p:nvPr>
        </p:nvSpPr>
        <p:spPr>
          <a:xfrm>
            <a:off x="1755325" y="2204775"/>
            <a:ext cx="2595000" cy="48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43" name="Google Shape;843;p23"/>
          <p:cNvSpPr txBox="1">
            <a:spLocks noGrp="1"/>
          </p:cNvSpPr>
          <p:nvPr>
            <p:ph type="subTitle" idx="2"/>
          </p:nvPr>
        </p:nvSpPr>
        <p:spPr>
          <a:xfrm>
            <a:off x="4793684" y="2204775"/>
            <a:ext cx="2595000" cy="48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44" name="Google Shape;844;p23"/>
          <p:cNvSpPr txBox="1">
            <a:spLocks noGrp="1"/>
          </p:cNvSpPr>
          <p:nvPr>
            <p:ph type="subTitle" idx="3"/>
          </p:nvPr>
        </p:nvSpPr>
        <p:spPr>
          <a:xfrm>
            <a:off x="1755325" y="3638175"/>
            <a:ext cx="2595000" cy="48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45" name="Google Shape;845;p23"/>
          <p:cNvSpPr txBox="1">
            <a:spLocks noGrp="1"/>
          </p:cNvSpPr>
          <p:nvPr>
            <p:ph type="subTitle" idx="4"/>
          </p:nvPr>
        </p:nvSpPr>
        <p:spPr>
          <a:xfrm>
            <a:off x="4793684" y="3638175"/>
            <a:ext cx="2595000" cy="48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46" name="Google Shape;846;p23"/>
          <p:cNvSpPr txBox="1">
            <a:spLocks noGrp="1"/>
          </p:cNvSpPr>
          <p:nvPr>
            <p:ph type="subTitle" idx="5"/>
          </p:nvPr>
        </p:nvSpPr>
        <p:spPr>
          <a:xfrm>
            <a:off x="1755325" y="1747575"/>
            <a:ext cx="25950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47" name="Google Shape;847;p23"/>
          <p:cNvSpPr txBox="1">
            <a:spLocks noGrp="1"/>
          </p:cNvSpPr>
          <p:nvPr>
            <p:ph type="subTitle" idx="6"/>
          </p:nvPr>
        </p:nvSpPr>
        <p:spPr>
          <a:xfrm>
            <a:off x="1755325" y="3180975"/>
            <a:ext cx="25950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48" name="Google Shape;848;p23"/>
          <p:cNvSpPr txBox="1">
            <a:spLocks noGrp="1"/>
          </p:cNvSpPr>
          <p:nvPr>
            <p:ph type="subTitle" idx="7"/>
          </p:nvPr>
        </p:nvSpPr>
        <p:spPr>
          <a:xfrm>
            <a:off x="4793680" y="1747575"/>
            <a:ext cx="25950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49" name="Google Shape;849;p23"/>
          <p:cNvSpPr txBox="1">
            <a:spLocks noGrp="1"/>
          </p:cNvSpPr>
          <p:nvPr>
            <p:ph type="subTitle" idx="8"/>
          </p:nvPr>
        </p:nvSpPr>
        <p:spPr>
          <a:xfrm>
            <a:off x="4793680" y="3180975"/>
            <a:ext cx="25950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850" name="Google Shape;850;p23"/>
          <p:cNvGrpSpPr/>
          <p:nvPr/>
        </p:nvGrpSpPr>
        <p:grpSpPr>
          <a:xfrm flipH="1">
            <a:off x="-884258" y="-507956"/>
            <a:ext cx="2532725" cy="1881750"/>
            <a:chOff x="7221517" y="-507956"/>
            <a:chExt cx="2532725" cy="1881750"/>
          </a:xfrm>
        </p:grpSpPr>
        <p:sp>
          <p:nvSpPr>
            <p:cNvPr id="851" name="Google Shape;851;p23"/>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23"/>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3"/>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3"/>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23"/>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3"/>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3"/>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23"/>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23"/>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23"/>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 name="Google Shape;861;p23"/>
          <p:cNvGrpSpPr/>
          <p:nvPr/>
        </p:nvGrpSpPr>
        <p:grpSpPr>
          <a:xfrm flipH="1">
            <a:off x="7421542" y="4092619"/>
            <a:ext cx="2532725" cy="1881750"/>
            <a:chOff x="7221517" y="-507956"/>
            <a:chExt cx="2532725" cy="1881750"/>
          </a:xfrm>
        </p:grpSpPr>
        <p:sp>
          <p:nvSpPr>
            <p:cNvPr id="862" name="Google Shape;862;p23"/>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23"/>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23"/>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3"/>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3"/>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3"/>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3"/>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23"/>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23"/>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23"/>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872"/>
        <p:cNvGrpSpPr/>
        <p:nvPr/>
      </p:nvGrpSpPr>
      <p:grpSpPr>
        <a:xfrm>
          <a:off x="0" y="0"/>
          <a:ext cx="0" cy="0"/>
          <a:chOff x="0" y="0"/>
          <a:chExt cx="0" cy="0"/>
        </a:xfrm>
      </p:grpSpPr>
      <p:pic>
        <p:nvPicPr>
          <p:cNvPr id="873" name="Google Shape;873;p24"/>
          <p:cNvPicPr preferRelativeResize="0"/>
          <p:nvPr/>
        </p:nvPicPr>
        <p:blipFill rotWithShape="1">
          <a:blip r:embed="rId2">
            <a:alphaModFix/>
          </a:blip>
          <a:srcRect l="24331" t="5721" r="23342" b="4591"/>
          <a:stretch/>
        </p:blipFill>
        <p:spPr>
          <a:xfrm rot="2268302">
            <a:off x="7595262" y="-436051"/>
            <a:ext cx="1857374" cy="1790699"/>
          </a:xfrm>
          <a:prstGeom prst="rect">
            <a:avLst/>
          </a:prstGeom>
          <a:noFill/>
          <a:ln>
            <a:noFill/>
          </a:ln>
        </p:spPr>
      </p:pic>
      <p:sp>
        <p:nvSpPr>
          <p:cNvPr id="874" name="Google Shape;874;p24"/>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875" name="Google Shape;875;p24"/>
          <p:cNvSpPr txBox="1">
            <a:spLocks noGrp="1"/>
          </p:cNvSpPr>
          <p:nvPr>
            <p:ph type="subTitle" idx="1"/>
          </p:nvPr>
        </p:nvSpPr>
        <p:spPr>
          <a:xfrm>
            <a:off x="1110205" y="2193175"/>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76" name="Google Shape;876;p24"/>
          <p:cNvSpPr txBox="1">
            <a:spLocks noGrp="1"/>
          </p:cNvSpPr>
          <p:nvPr>
            <p:ph type="subTitle" idx="2"/>
          </p:nvPr>
        </p:nvSpPr>
        <p:spPr>
          <a:xfrm>
            <a:off x="3580050" y="2193175"/>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77" name="Google Shape;877;p24"/>
          <p:cNvSpPr txBox="1">
            <a:spLocks noGrp="1"/>
          </p:cNvSpPr>
          <p:nvPr>
            <p:ph type="subTitle" idx="3"/>
          </p:nvPr>
        </p:nvSpPr>
        <p:spPr>
          <a:xfrm>
            <a:off x="1110205" y="3702775"/>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78" name="Google Shape;878;p24"/>
          <p:cNvSpPr txBox="1">
            <a:spLocks noGrp="1"/>
          </p:cNvSpPr>
          <p:nvPr>
            <p:ph type="subTitle" idx="4"/>
          </p:nvPr>
        </p:nvSpPr>
        <p:spPr>
          <a:xfrm>
            <a:off x="3580050" y="3702775"/>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79" name="Google Shape;879;p24"/>
          <p:cNvSpPr txBox="1">
            <a:spLocks noGrp="1"/>
          </p:cNvSpPr>
          <p:nvPr>
            <p:ph type="subTitle" idx="5"/>
          </p:nvPr>
        </p:nvSpPr>
        <p:spPr>
          <a:xfrm>
            <a:off x="6049895" y="2193175"/>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80" name="Google Shape;880;p24"/>
          <p:cNvSpPr txBox="1">
            <a:spLocks noGrp="1"/>
          </p:cNvSpPr>
          <p:nvPr>
            <p:ph type="subTitle" idx="6"/>
          </p:nvPr>
        </p:nvSpPr>
        <p:spPr>
          <a:xfrm>
            <a:off x="6049895" y="3702775"/>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81" name="Google Shape;881;p24"/>
          <p:cNvSpPr txBox="1">
            <a:spLocks noGrp="1"/>
          </p:cNvSpPr>
          <p:nvPr>
            <p:ph type="subTitle" idx="7"/>
          </p:nvPr>
        </p:nvSpPr>
        <p:spPr>
          <a:xfrm>
            <a:off x="1111105" y="1735963"/>
            <a:ext cx="1984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82" name="Google Shape;882;p24"/>
          <p:cNvSpPr txBox="1">
            <a:spLocks noGrp="1"/>
          </p:cNvSpPr>
          <p:nvPr>
            <p:ph type="subTitle" idx="8"/>
          </p:nvPr>
        </p:nvSpPr>
        <p:spPr>
          <a:xfrm>
            <a:off x="3580950" y="1735963"/>
            <a:ext cx="1984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83" name="Google Shape;883;p24"/>
          <p:cNvSpPr txBox="1">
            <a:spLocks noGrp="1"/>
          </p:cNvSpPr>
          <p:nvPr>
            <p:ph type="subTitle" idx="9"/>
          </p:nvPr>
        </p:nvSpPr>
        <p:spPr>
          <a:xfrm>
            <a:off x="6050795" y="1735963"/>
            <a:ext cx="1984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84" name="Google Shape;884;p24"/>
          <p:cNvSpPr txBox="1">
            <a:spLocks noGrp="1"/>
          </p:cNvSpPr>
          <p:nvPr>
            <p:ph type="subTitle" idx="13"/>
          </p:nvPr>
        </p:nvSpPr>
        <p:spPr>
          <a:xfrm>
            <a:off x="1111105" y="3245575"/>
            <a:ext cx="1984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85" name="Google Shape;885;p24"/>
          <p:cNvSpPr txBox="1">
            <a:spLocks noGrp="1"/>
          </p:cNvSpPr>
          <p:nvPr>
            <p:ph type="subTitle" idx="14"/>
          </p:nvPr>
        </p:nvSpPr>
        <p:spPr>
          <a:xfrm>
            <a:off x="3580950" y="3245575"/>
            <a:ext cx="1984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86" name="Google Shape;886;p24"/>
          <p:cNvSpPr txBox="1">
            <a:spLocks noGrp="1"/>
          </p:cNvSpPr>
          <p:nvPr>
            <p:ph type="subTitle" idx="15"/>
          </p:nvPr>
        </p:nvSpPr>
        <p:spPr>
          <a:xfrm>
            <a:off x="6050795" y="3245575"/>
            <a:ext cx="1984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887" name="Google Shape;887;p24"/>
          <p:cNvGrpSpPr/>
          <p:nvPr/>
        </p:nvGrpSpPr>
        <p:grpSpPr>
          <a:xfrm flipH="1">
            <a:off x="-884258" y="-507956"/>
            <a:ext cx="2532725" cy="1881750"/>
            <a:chOff x="7221517" y="-507956"/>
            <a:chExt cx="2532725" cy="1881750"/>
          </a:xfrm>
        </p:grpSpPr>
        <p:sp>
          <p:nvSpPr>
            <p:cNvPr id="888" name="Google Shape;888;p24"/>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24"/>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24"/>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24"/>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24"/>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24"/>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24"/>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24"/>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24"/>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24"/>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 name="Google Shape;898;p24"/>
          <p:cNvGrpSpPr/>
          <p:nvPr/>
        </p:nvGrpSpPr>
        <p:grpSpPr>
          <a:xfrm flipH="1">
            <a:off x="7421542" y="4092619"/>
            <a:ext cx="2532725" cy="1881750"/>
            <a:chOff x="7221517" y="-507956"/>
            <a:chExt cx="2532725" cy="1881750"/>
          </a:xfrm>
        </p:grpSpPr>
        <p:sp>
          <p:nvSpPr>
            <p:cNvPr id="899" name="Google Shape;899;p24"/>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24"/>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24"/>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24"/>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24"/>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24"/>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24"/>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24"/>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24"/>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24"/>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909"/>
        <p:cNvGrpSpPr/>
        <p:nvPr/>
      </p:nvGrpSpPr>
      <p:grpSpPr>
        <a:xfrm>
          <a:off x="0" y="0"/>
          <a:ext cx="0" cy="0"/>
          <a:chOff x="0" y="0"/>
          <a:chExt cx="0" cy="0"/>
        </a:xfrm>
      </p:grpSpPr>
      <p:sp>
        <p:nvSpPr>
          <p:cNvPr id="910" name="Google Shape;910;p25"/>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3200"/>
              <a:buNone/>
              <a:defRPr/>
            </a:lvl1pPr>
            <a:lvl2pPr lvl="1">
              <a:spcBef>
                <a:spcPts val="0"/>
              </a:spcBef>
              <a:spcAft>
                <a:spcPts val="0"/>
              </a:spcAft>
              <a:buSzPts val="3200"/>
              <a:buNone/>
              <a:defRPr>
                <a:latin typeface="Montserrat"/>
                <a:ea typeface="Montserrat"/>
                <a:cs typeface="Montserrat"/>
                <a:sym typeface="Montserrat"/>
              </a:defRPr>
            </a:lvl2pPr>
            <a:lvl3pPr lvl="2">
              <a:spcBef>
                <a:spcPts val="0"/>
              </a:spcBef>
              <a:spcAft>
                <a:spcPts val="0"/>
              </a:spcAft>
              <a:buSzPts val="3200"/>
              <a:buNone/>
              <a:defRPr>
                <a:latin typeface="Montserrat"/>
                <a:ea typeface="Montserrat"/>
                <a:cs typeface="Montserrat"/>
                <a:sym typeface="Montserrat"/>
              </a:defRPr>
            </a:lvl3pPr>
            <a:lvl4pPr lvl="3">
              <a:spcBef>
                <a:spcPts val="0"/>
              </a:spcBef>
              <a:spcAft>
                <a:spcPts val="0"/>
              </a:spcAft>
              <a:buSzPts val="3200"/>
              <a:buNone/>
              <a:defRPr>
                <a:latin typeface="Montserrat"/>
                <a:ea typeface="Montserrat"/>
                <a:cs typeface="Montserrat"/>
                <a:sym typeface="Montserrat"/>
              </a:defRPr>
            </a:lvl4pPr>
            <a:lvl5pPr lvl="4">
              <a:spcBef>
                <a:spcPts val="0"/>
              </a:spcBef>
              <a:spcAft>
                <a:spcPts val="0"/>
              </a:spcAft>
              <a:buSzPts val="3200"/>
              <a:buNone/>
              <a:defRPr>
                <a:latin typeface="Montserrat"/>
                <a:ea typeface="Montserrat"/>
                <a:cs typeface="Montserrat"/>
                <a:sym typeface="Montserrat"/>
              </a:defRPr>
            </a:lvl5pPr>
            <a:lvl6pPr lvl="5">
              <a:spcBef>
                <a:spcPts val="0"/>
              </a:spcBef>
              <a:spcAft>
                <a:spcPts val="0"/>
              </a:spcAft>
              <a:buSzPts val="3200"/>
              <a:buNone/>
              <a:defRPr>
                <a:latin typeface="Montserrat"/>
                <a:ea typeface="Montserrat"/>
                <a:cs typeface="Montserrat"/>
                <a:sym typeface="Montserrat"/>
              </a:defRPr>
            </a:lvl6pPr>
            <a:lvl7pPr lvl="6">
              <a:spcBef>
                <a:spcPts val="0"/>
              </a:spcBef>
              <a:spcAft>
                <a:spcPts val="0"/>
              </a:spcAft>
              <a:buSzPts val="3200"/>
              <a:buNone/>
              <a:defRPr>
                <a:latin typeface="Montserrat"/>
                <a:ea typeface="Montserrat"/>
                <a:cs typeface="Montserrat"/>
                <a:sym typeface="Montserrat"/>
              </a:defRPr>
            </a:lvl7pPr>
            <a:lvl8pPr lvl="7">
              <a:spcBef>
                <a:spcPts val="0"/>
              </a:spcBef>
              <a:spcAft>
                <a:spcPts val="0"/>
              </a:spcAft>
              <a:buSzPts val="3200"/>
              <a:buNone/>
              <a:defRPr>
                <a:latin typeface="Montserrat"/>
                <a:ea typeface="Montserrat"/>
                <a:cs typeface="Montserrat"/>
                <a:sym typeface="Montserrat"/>
              </a:defRPr>
            </a:lvl8pPr>
            <a:lvl9pPr lvl="8">
              <a:spcBef>
                <a:spcPts val="0"/>
              </a:spcBef>
              <a:spcAft>
                <a:spcPts val="0"/>
              </a:spcAft>
              <a:buSzPts val="3200"/>
              <a:buNone/>
              <a:defRPr>
                <a:latin typeface="Montserrat"/>
                <a:ea typeface="Montserrat"/>
                <a:cs typeface="Montserrat"/>
                <a:sym typeface="Montserrat"/>
              </a:defRPr>
            </a:lvl9pPr>
          </a:lstStyle>
          <a:p>
            <a:endParaRPr/>
          </a:p>
        </p:txBody>
      </p:sp>
      <p:grpSp>
        <p:nvGrpSpPr>
          <p:cNvPr id="911" name="Google Shape;911;p25"/>
          <p:cNvGrpSpPr/>
          <p:nvPr/>
        </p:nvGrpSpPr>
        <p:grpSpPr>
          <a:xfrm>
            <a:off x="7488217" y="-507956"/>
            <a:ext cx="2532725" cy="1881750"/>
            <a:chOff x="7221517" y="-507956"/>
            <a:chExt cx="2532725" cy="1881750"/>
          </a:xfrm>
        </p:grpSpPr>
        <p:sp>
          <p:nvSpPr>
            <p:cNvPr id="912" name="Google Shape;912;p25"/>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25"/>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25"/>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25"/>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25"/>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25"/>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25"/>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25"/>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25"/>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25"/>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2">
  <p:cSld name="CUSTOM_11">
    <p:spTree>
      <p:nvGrpSpPr>
        <p:cNvPr id="1" name="Shape 922"/>
        <p:cNvGrpSpPr/>
        <p:nvPr/>
      </p:nvGrpSpPr>
      <p:grpSpPr>
        <a:xfrm>
          <a:off x="0" y="0"/>
          <a:ext cx="0" cy="0"/>
          <a:chOff x="0" y="0"/>
          <a:chExt cx="0" cy="0"/>
        </a:xfrm>
      </p:grpSpPr>
      <p:sp>
        <p:nvSpPr>
          <p:cNvPr id="923" name="Google Shape;923;p26"/>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3200"/>
              <a:buNone/>
              <a:defRPr/>
            </a:lvl1pPr>
            <a:lvl2pPr lvl="1" algn="ctr">
              <a:spcBef>
                <a:spcPts val="0"/>
              </a:spcBef>
              <a:spcAft>
                <a:spcPts val="0"/>
              </a:spcAft>
              <a:buSzPts val="3200"/>
              <a:buFont typeface="Montserrat Black"/>
              <a:buNone/>
              <a:defRPr>
                <a:latin typeface="Montserrat Black"/>
                <a:ea typeface="Montserrat Black"/>
                <a:cs typeface="Montserrat Black"/>
                <a:sym typeface="Montserrat Black"/>
              </a:defRPr>
            </a:lvl2pPr>
            <a:lvl3pPr lvl="2" algn="ctr">
              <a:spcBef>
                <a:spcPts val="0"/>
              </a:spcBef>
              <a:spcAft>
                <a:spcPts val="0"/>
              </a:spcAft>
              <a:buSzPts val="3200"/>
              <a:buFont typeface="Montserrat Black"/>
              <a:buNone/>
              <a:defRPr>
                <a:latin typeface="Montserrat Black"/>
                <a:ea typeface="Montserrat Black"/>
                <a:cs typeface="Montserrat Black"/>
                <a:sym typeface="Montserrat Black"/>
              </a:defRPr>
            </a:lvl3pPr>
            <a:lvl4pPr lvl="3" algn="ctr">
              <a:spcBef>
                <a:spcPts val="0"/>
              </a:spcBef>
              <a:spcAft>
                <a:spcPts val="0"/>
              </a:spcAft>
              <a:buSzPts val="3200"/>
              <a:buFont typeface="Montserrat Black"/>
              <a:buNone/>
              <a:defRPr>
                <a:latin typeface="Montserrat Black"/>
                <a:ea typeface="Montserrat Black"/>
                <a:cs typeface="Montserrat Black"/>
                <a:sym typeface="Montserrat Black"/>
              </a:defRPr>
            </a:lvl4pPr>
            <a:lvl5pPr lvl="4" algn="ctr">
              <a:spcBef>
                <a:spcPts val="0"/>
              </a:spcBef>
              <a:spcAft>
                <a:spcPts val="0"/>
              </a:spcAft>
              <a:buSzPts val="3200"/>
              <a:buFont typeface="Montserrat Black"/>
              <a:buNone/>
              <a:defRPr>
                <a:latin typeface="Montserrat Black"/>
                <a:ea typeface="Montserrat Black"/>
                <a:cs typeface="Montserrat Black"/>
                <a:sym typeface="Montserrat Black"/>
              </a:defRPr>
            </a:lvl5pPr>
            <a:lvl6pPr lvl="5" algn="ctr">
              <a:spcBef>
                <a:spcPts val="0"/>
              </a:spcBef>
              <a:spcAft>
                <a:spcPts val="0"/>
              </a:spcAft>
              <a:buSzPts val="3200"/>
              <a:buFont typeface="Montserrat Black"/>
              <a:buNone/>
              <a:defRPr>
                <a:latin typeface="Montserrat Black"/>
                <a:ea typeface="Montserrat Black"/>
                <a:cs typeface="Montserrat Black"/>
                <a:sym typeface="Montserrat Black"/>
              </a:defRPr>
            </a:lvl6pPr>
            <a:lvl7pPr lvl="6" algn="ctr">
              <a:spcBef>
                <a:spcPts val="0"/>
              </a:spcBef>
              <a:spcAft>
                <a:spcPts val="0"/>
              </a:spcAft>
              <a:buSzPts val="3200"/>
              <a:buFont typeface="Montserrat Black"/>
              <a:buNone/>
              <a:defRPr>
                <a:latin typeface="Montserrat Black"/>
                <a:ea typeface="Montserrat Black"/>
                <a:cs typeface="Montserrat Black"/>
                <a:sym typeface="Montserrat Black"/>
              </a:defRPr>
            </a:lvl7pPr>
            <a:lvl8pPr lvl="7" algn="ctr">
              <a:spcBef>
                <a:spcPts val="0"/>
              </a:spcBef>
              <a:spcAft>
                <a:spcPts val="0"/>
              </a:spcAft>
              <a:buSzPts val="3200"/>
              <a:buFont typeface="Montserrat Black"/>
              <a:buNone/>
              <a:defRPr>
                <a:latin typeface="Montserrat Black"/>
                <a:ea typeface="Montserrat Black"/>
                <a:cs typeface="Montserrat Black"/>
                <a:sym typeface="Montserrat Black"/>
              </a:defRPr>
            </a:lvl8pPr>
            <a:lvl9pPr lvl="8" algn="ctr">
              <a:spcBef>
                <a:spcPts val="0"/>
              </a:spcBef>
              <a:spcAft>
                <a:spcPts val="0"/>
              </a:spcAft>
              <a:buSzPts val="3200"/>
              <a:buFont typeface="Montserrat Black"/>
              <a:buNone/>
              <a:defRPr>
                <a:latin typeface="Montserrat Black"/>
                <a:ea typeface="Montserrat Black"/>
                <a:cs typeface="Montserrat Black"/>
                <a:sym typeface="Montserrat Black"/>
              </a:defRPr>
            </a:lvl9pPr>
          </a:lstStyle>
          <a:p>
            <a:endParaRPr/>
          </a:p>
        </p:txBody>
      </p:sp>
      <p:grpSp>
        <p:nvGrpSpPr>
          <p:cNvPr id="924" name="Google Shape;924;p26"/>
          <p:cNvGrpSpPr/>
          <p:nvPr/>
        </p:nvGrpSpPr>
        <p:grpSpPr>
          <a:xfrm rot="10800000">
            <a:off x="7221517" y="-1342256"/>
            <a:ext cx="2532725" cy="1881750"/>
            <a:chOff x="7221517" y="-507956"/>
            <a:chExt cx="2532725" cy="1881750"/>
          </a:xfrm>
        </p:grpSpPr>
        <p:sp>
          <p:nvSpPr>
            <p:cNvPr id="925" name="Google Shape;925;p26"/>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26"/>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26"/>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26"/>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26"/>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26"/>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26"/>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26"/>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26"/>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26"/>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 name="Google Shape;935;p26"/>
          <p:cNvGrpSpPr/>
          <p:nvPr/>
        </p:nvGrpSpPr>
        <p:grpSpPr>
          <a:xfrm rot="10800000" flipH="1">
            <a:off x="-465158" y="-1342256"/>
            <a:ext cx="2532725" cy="1881750"/>
            <a:chOff x="7221517" y="-507956"/>
            <a:chExt cx="2532725" cy="1881750"/>
          </a:xfrm>
        </p:grpSpPr>
        <p:sp>
          <p:nvSpPr>
            <p:cNvPr id="936" name="Google Shape;936;p26"/>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26"/>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26"/>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6"/>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6"/>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6"/>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6"/>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26"/>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26"/>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6"/>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946"/>
        <p:cNvGrpSpPr/>
        <p:nvPr/>
      </p:nvGrpSpPr>
      <p:grpSpPr>
        <a:xfrm>
          <a:off x="0" y="0"/>
          <a:ext cx="0" cy="0"/>
          <a:chOff x="0" y="0"/>
          <a:chExt cx="0" cy="0"/>
        </a:xfrm>
      </p:grpSpPr>
      <p:sp>
        <p:nvSpPr>
          <p:cNvPr id="947" name="Google Shape;947;p27"/>
          <p:cNvSpPr txBox="1">
            <a:spLocks noGrp="1"/>
          </p:cNvSpPr>
          <p:nvPr>
            <p:ph type="title" hasCustomPrompt="1"/>
          </p:nvPr>
        </p:nvSpPr>
        <p:spPr>
          <a:xfrm>
            <a:off x="713213" y="670225"/>
            <a:ext cx="4696800" cy="768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48" name="Google Shape;948;p27"/>
          <p:cNvSpPr txBox="1">
            <a:spLocks noGrp="1"/>
          </p:cNvSpPr>
          <p:nvPr>
            <p:ph type="subTitle" idx="1"/>
          </p:nvPr>
        </p:nvSpPr>
        <p:spPr>
          <a:xfrm>
            <a:off x="713213" y="1439127"/>
            <a:ext cx="4696800" cy="36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a:buNone/>
              <a:defRPr sz="15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949" name="Google Shape;949;p27"/>
          <p:cNvSpPr txBox="1">
            <a:spLocks noGrp="1"/>
          </p:cNvSpPr>
          <p:nvPr>
            <p:ph type="title" idx="2" hasCustomPrompt="1"/>
          </p:nvPr>
        </p:nvSpPr>
        <p:spPr>
          <a:xfrm>
            <a:off x="3733963" y="2069800"/>
            <a:ext cx="4696800" cy="768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50" name="Google Shape;950;p27"/>
          <p:cNvSpPr txBox="1">
            <a:spLocks noGrp="1"/>
          </p:cNvSpPr>
          <p:nvPr>
            <p:ph type="subTitle" idx="3"/>
          </p:nvPr>
        </p:nvSpPr>
        <p:spPr>
          <a:xfrm>
            <a:off x="3733963" y="2838708"/>
            <a:ext cx="4696800" cy="36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a:buNone/>
              <a:defRPr sz="15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951" name="Google Shape;951;p27"/>
          <p:cNvSpPr txBox="1">
            <a:spLocks noGrp="1"/>
          </p:cNvSpPr>
          <p:nvPr>
            <p:ph type="title" idx="4" hasCustomPrompt="1"/>
          </p:nvPr>
        </p:nvSpPr>
        <p:spPr>
          <a:xfrm>
            <a:off x="713213" y="3469375"/>
            <a:ext cx="4696800" cy="768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52" name="Google Shape;952;p27"/>
          <p:cNvSpPr txBox="1">
            <a:spLocks noGrp="1"/>
          </p:cNvSpPr>
          <p:nvPr>
            <p:ph type="subTitle" idx="5"/>
          </p:nvPr>
        </p:nvSpPr>
        <p:spPr>
          <a:xfrm>
            <a:off x="713213" y="4238290"/>
            <a:ext cx="4696800" cy="36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a:buNone/>
              <a:defRPr sz="15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grpSp>
        <p:nvGrpSpPr>
          <p:cNvPr id="953" name="Google Shape;953;p27"/>
          <p:cNvGrpSpPr/>
          <p:nvPr/>
        </p:nvGrpSpPr>
        <p:grpSpPr>
          <a:xfrm rot="10800000">
            <a:off x="6611267" y="3525019"/>
            <a:ext cx="2532725" cy="1881750"/>
            <a:chOff x="7221517" y="-507956"/>
            <a:chExt cx="2532725" cy="1881750"/>
          </a:xfrm>
        </p:grpSpPr>
        <p:sp>
          <p:nvSpPr>
            <p:cNvPr id="954" name="Google Shape;954;p27"/>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27"/>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27"/>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27"/>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27"/>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27"/>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27"/>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27"/>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27"/>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27"/>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 name="Google Shape;964;p27"/>
          <p:cNvGrpSpPr/>
          <p:nvPr/>
        </p:nvGrpSpPr>
        <p:grpSpPr>
          <a:xfrm>
            <a:off x="7078642" y="-256406"/>
            <a:ext cx="2532725" cy="1881750"/>
            <a:chOff x="7221517" y="-507956"/>
            <a:chExt cx="2532725" cy="1881750"/>
          </a:xfrm>
        </p:grpSpPr>
        <p:sp>
          <p:nvSpPr>
            <p:cNvPr id="965" name="Google Shape;965;p27"/>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27"/>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27"/>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27"/>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27"/>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27"/>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27"/>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27"/>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27"/>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27"/>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Numbers and text 1">
  <p:cSld name="CUSTOM_8_1">
    <p:spTree>
      <p:nvGrpSpPr>
        <p:cNvPr id="1" name="Shape 975"/>
        <p:cNvGrpSpPr/>
        <p:nvPr/>
      </p:nvGrpSpPr>
      <p:grpSpPr>
        <a:xfrm>
          <a:off x="0" y="0"/>
          <a:ext cx="0" cy="0"/>
          <a:chOff x="0" y="0"/>
          <a:chExt cx="0" cy="0"/>
        </a:xfrm>
      </p:grpSpPr>
      <p:sp>
        <p:nvSpPr>
          <p:cNvPr id="976" name="Google Shape;976;p28"/>
          <p:cNvSpPr txBox="1">
            <a:spLocks noGrp="1"/>
          </p:cNvSpPr>
          <p:nvPr>
            <p:ph type="title" hasCustomPrompt="1"/>
          </p:nvPr>
        </p:nvSpPr>
        <p:spPr>
          <a:xfrm>
            <a:off x="1200575" y="2456174"/>
            <a:ext cx="1398900" cy="457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77" name="Google Shape;977;p28"/>
          <p:cNvSpPr txBox="1">
            <a:spLocks noGrp="1"/>
          </p:cNvSpPr>
          <p:nvPr>
            <p:ph type="subTitle" idx="1"/>
          </p:nvPr>
        </p:nvSpPr>
        <p:spPr>
          <a:xfrm>
            <a:off x="713225" y="3812476"/>
            <a:ext cx="2373600" cy="67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978" name="Google Shape;978;p28"/>
          <p:cNvSpPr txBox="1">
            <a:spLocks noGrp="1"/>
          </p:cNvSpPr>
          <p:nvPr>
            <p:ph type="subTitle" idx="2"/>
          </p:nvPr>
        </p:nvSpPr>
        <p:spPr>
          <a:xfrm>
            <a:off x="713225" y="3411134"/>
            <a:ext cx="23736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979" name="Google Shape;979;p28"/>
          <p:cNvSpPr txBox="1">
            <a:spLocks noGrp="1"/>
          </p:cNvSpPr>
          <p:nvPr>
            <p:ph type="title" idx="3" hasCustomPrompt="1"/>
          </p:nvPr>
        </p:nvSpPr>
        <p:spPr>
          <a:xfrm>
            <a:off x="3869735" y="2456174"/>
            <a:ext cx="1397700" cy="457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80" name="Google Shape;980;p28"/>
          <p:cNvSpPr txBox="1">
            <a:spLocks noGrp="1"/>
          </p:cNvSpPr>
          <p:nvPr>
            <p:ph type="subTitle" idx="4"/>
          </p:nvPr>
        </p:nvSpPr>
        <p:spPr>
          <a:xfrm>
            <a:off x="3381787" y="3812476"/>
            <a:ext cx="2373600" cy="67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981" name="Google Shape;981;p28"/>
          <p:cNvSpPr txBox="1">
            <a:spLocks noGrp="1"/>
          </p:cNvSpPr>
          <p:nvPr>
            <p:ph type="subTitle" idx="5"/>
          </p:nvPr>
        </p:nvSpPr>
        <p:spPr>
          <a:xfrm>
            <a:off x="3381785" y="3411134"/>
            <a:ext cx="23736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982" name="Google Shape;982;p28"/>
          <p:cNvSpPr txBox="1">
            <a:spLocks noGrp="1"/>
          </p:cNvSpPr>
          <p:nvPr>
            <p:ph type="title" idx="6" hasCustomPrompt="1"/>
          </p:nvPr>
        </p:nvSpPr>
        <p:spPr>
          <a:xfrm>
            <a:off x="6538296" y="2456174"/>
            <a:ext cx="1397700" cy="457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83" name="Google Shape;983;p28"/>
          <p:cNvSpPr txBox="1">
            <a:spLocks noGrp="1"/>
          </p:cNvSpPr>
          <p:nvPr>
            <p:ph type="subTitle" idx="7"/>
          </p:nvPr>
        </p:nvSpPr>
        <p:spPr>
          <a:xfrm>
            <a:off x="6050349" y="3812476"/>
            <a:ext cx="2373600" cy="67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984" name="Google Shape;984;p28"/>
          <p:cNvSpPr txBox="1">
            <a:spLocks noGrp="1"/>
          </p:cNvSpPr>
          <p:nvPr>
            <p:ph type="subTitle" idx="8"/>
          </p:nvPr>
        </p:nvSpPr>
        <p:spPr>
          <a:xfrm>
            <a:off x="6050346" y="3411134"/>
            <a:ext cx="23736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985" name="Google Shape;985;p28"/>
          <p:cNvSpPr txBox="1">
            <a:spLocks noGrp="1"/>
          </p:cNvSpPr>
          <p:nvPr>
            <p:ph type="title" idx="9"/>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grpSp>
        <p:nvGrpSpPr>
          <p:cNvPr id="986" name="Google Shape;986;p28"/>
          <p:cNvGrpSpPr/>
          <p:nvPr/>
        </p:nvGrpSpPr>
        <p:grpSpPr>
          <a:xfrm rot="-10638711">
            <a:off x="-2374723" y="-345865"/>
            <a:ext cx="3485299" cy="1363521"/>
            <a:chOff x="5000328" y="4413931"/>
            <a:chExt cx="3485298" cy="1363521"/>
          </a:xfrm>
        </p:grpSpPr>
        <p:grpSp>
          <p:nvGrpSpPr>
            <p:cNvPr id="987" name="Google Shape;987;p28"/>
            <p:cNvGrpSpPr/>
            <p:nvPr/>
          </p:nvGrpSpPr>
          <p:grpSpPr>
            <a:xfrm>
              <a:off x="5000328" y="4413931"/>
              <a:ext cx="3485298" cy="1363521"/>
              <a:chOff x="4151828" y="2626856"/>
              <a:chExt cx="3485298" cy="1363521"/>
            </a:xfrm>
          </p:grpSpPr>
          <p:sp>
            <p:nvSpPr>
              <p:cNvPr id="988" name="Google Shape;988;p28"/>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solidFill>
                <a:schemeClr val="dk2"/>
              </a:solid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28"/>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solidFill>
                <a:schemeClr val="dk2"/>
              </a:solid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28"/>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solidFill>
                <a:schemeClr val="dk2"/>
              </a:solid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28"/>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solidFill>
                <a:schemeClr val="dk2"/>
              </a:solid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28"/>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solidFill>
                <a:schemeClr val="dk2"/>
              </a:solid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28"/>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solidFill>
                <a:schemeClr val="dk2"/>
              </a:solid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28"/>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solidFill>
                <a:schemeClr val="dk2"/>
              </a:solid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28"/>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solidFill>
                <a:schemeClr val="dk2"/>
              </a:solid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28"/>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solidFill>
                <a:schemeClr val="dk2"/>
              </a:solid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7" name="Google Shape;997;p28"/>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28"/>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28"/>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1000"/>
        <p:cNvGrpSpPr/>
        <p:nvPr/>
      </p:nvGrpSpPr>
      <p:grpSpPr>
        <a:xfrm>
          <a:off x="0" y="0"/>
          <a:ext cx="0" cy="0"/>
          <a:chOff x="0" y="0"/>
          <a:chExt cx="0" cy="0"/>
        </a:xfrm>
      </p:grpSpPr>
      <p:sp>
        <p:nvSpPr>
          <p:cNvPr id="1001" name="Google Shape;1001;p29"/>
          <p:cNvSpPr txBox="1">
            <a:spLocks noGrp="1"/>
          </p:cNvSpPr>
          <p:nvPr>
            <p:ph type="title"/>
          </p:nvPr>
        </p:nvSpPr>
        <p:spPr>
          <a:xfrm>
            <a:off x="2347938" y="787800"/>
            <a:ext cx="4448100" cy="1058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sz="65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002" name="Google Shape;1002;p29"/>
          <p:cNvSpPr txBox="1">
            <a:spLocks noGrp="1"/>
          </p:cNvSpPr>
          <p:nvPr>
            <p:ph type="subTitle" idx="1"/>
          </p:nvPr>
        </p:nvSpPr>
        <p:spPr>
          <a:xfrm>
            <a:off x="2347900" y="1846500"/>
            <a:ext cx="4448100" cy="1058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03" name="Google Shape;1003;p29"/>
          <p:cNvSpPr txBox="1"/>
          <p:nvPr/>
        </p:nvSpPr>
        <p:spPr>
          <a:xfrm>
            <a:off x="1691450" y="3611950"/>
            <a:ext cx="57609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200" b="1">
                <a:solidFill>
                  <a:schemeClr val="dk1"/>
                </a:solidFill>
                <a:latin typeface="Montserrat"/>
                <a:ea typeface="Montserrat"/>
                <a:cs typeface="Montserrat"/>
                <a:sym typeface="Montserrat"/>
              </a:rPr>
              <a:t>CREDITS:</a:t>
            </a:r>
            <a:r>
              <a:rPr lang="en" sz="1200">
                <a:solidFill>
                  <a:schemeClr val="dk1"/>
                </a:solidFill>
                <a:latin typeface="Montserrat"/>
                <a:ea typeface="Montserrat"/>
                <a:cs typeface="Montserrat"/>
                <a:sym typeface="Montserrat"/>
              </a:rPr>
              <a:t> This presentation template was created by </a:t>
            </a:r>
            <a:r>
              <a:rPr lang="en" sz="1200" b="1">
                <a:solidFill>
                  <a:schemeClr val="dk1"/>
                </a:solidFill>
                <a:uFill>
                  <a:noFill/>
                </a:uFill>
                <a:latin typeface="Montserrat"/>
                <a:ea typeface="Montserrat"/>
                <a:cs typeface="Montserrat"/>
                <a:sym typeface="Montserrat"/>
                <a:hlinkClick r:id="rId2">
                  <a:extLst>
                    <a:ext uri="{A12FA001-AC4F-418D-AE19-62706E023703}">
                      <ahyp:hlinkClr xmlns:ahyp="http://schemas.microsoft.com/office/drawing/2018/hyperlinkcolor" val="tx"/>
                    </a:ext>
                  </a:extLst>
                </a:hlinkClick>
              </a:rPr>
              <a:t>Slidesgo</a:t>
            </a:r>
            <a:r>
              <a:rPr lang="en" sz="1200">
                <a:solidFill>
                  <a:schemeClr val="dk1"/>
                </a:solidFill>
                <a:latin typeface="Montserrat"/>
                <a:ea typeface="Montserrat"/>
                <a:cs typeface="Montserrat"/>
                <a:sym typeface="Montserrat"/>
              </a:rPr>
              <a:t>, and includes icons by </a:t>
            </a:r>
            <a:r>
              <a:rPr lang="en" sz="1200" b="1">
                <a:solidFill>
                  <a:schemeClr val="dk1"/>
                </a:solidFill>
                <a:uFill>
                  <a:noFill/>
                </a:u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Flaticon</a:t>
            </a:r>
            <a:r>
              <a:rPr lang="en" sz="1200">
                <a:solidFill>
                  <a:schemeClr val="dk1"/>
                </a:solidFill>
                <a:latin typeface="Montserrat"/>
                <a:ea typeface="Montserrat"/>
                <a:cs typeface="Montserrat"/>
                <a:sym typeface="Montserrat"/>
              </a:rPr>
              <a:t>, and infographics &amp; images by </a:t>
            </a:r>
            <a:r>
              <a:rPr lang="en" sz="1200" b="1">
                <a:solidFill>
                  <a:schemeClr val="dk1"/>
                </a:solidFill>
                <a:uFill>
                  <a:noFill/>
                </a:uFill>
                <a:latin typeface="Montserrat"/>
                <a:ea typeface="Montserrat"/>
                <a:cs typeface="Montserrat"/>
                <a:sym typeface="Montserrat"/>
                <a:hlinkClick r:id="rId4">
                  <a:extLst>
                    <a:ext uri="{A12FA001-AC4F-418D-AE19-62706E023703}">
                      <ahyp:hlinkClr xmlns:ahyp="http://schemas.microsoft.com/office/drawing/2018/hyperlinkcolor" val="tx"/>
                    </a:ext>
                  </a:extLst>
                </a:hlinkClick>
              </a:rPr>
              <a:t>Freepik</a:t>
            </a:r>
            <a:r>
              <a:rPr lang="en" sz="1200">
                <a:solidFill>
                  <a:schemeClr val="dk1"/>
                </a:solidFill>
                <a:latin typeface="Montserrat"/>
                <a:ea typeface="Montserrat"/>
                <a:cs typeface="Montserrat"/>
                <a:sym typeface="Montserrat"/>
              </a:rPr>
              <a:t> </a:t>
            </a:r>
            <a:endParaRPr sz="1200" b="1">
              <a:solidFill>
                <a:schemeClr val="dk1"/>
              </a:solidFill>
              <a:latin typeface="Montserrat"/>
              <a:ea typeface="Montserrat"/>
              <a:cs typeface="Montserrat"/>
              <a:sym typeface="Montserrat"/>
            </a:endParaRPr>
          </a:p>
        </p:txBody>
      </p:sp>
      <p:grpSp>
        <p:nvGrpSpPr>
          <p:cNvPr id="1004" name="Google Shape;1004;p29"/>
          <p:cNvGrpSpPr/>
          <p:nvPr/>
        </p:nvGrpSpPr>
        <p:grpSpPr>
          <a:xfrm>
            <a:off x="7372789" y="1086026"/>
            <a:ext cx="5036265" cy="4113315"/>
            <a:chOff x="4780389" y="2513201"/>
            <a:chExt cx="5036265" cy="4113315"/>
          </a:xfrm>
        </p:grpSpPr>
        <p:grpSp>
          <p:nvGrpSpPr>
            <p:cNvPr id="1005" name="Google Shape;1005;p29"/>
            <p:cNvGrpSpPr/>
            <p:nvPr/>
          </p:nvGrpSpPr>
          <p:grpSpPr>
            <a:xfrm>
              <a:off x="4780389" y="2513201"/>
              <a:ext cx="5036265" cy="4113315"/>
              <a:chOff x="4673664" y="2214101"/>
              <a:chExt cx="5036265" cy="4113315"/>
            </a:xfrm>
          </p:grpSpPr>
          <p:sp>
            <p:nvSpPr>
              <p:cNvPr id="1006" name="Google Shape;1006;p29"/>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7" name="Google Shape;1007;p29"/>
              <p:cNvGrpSpPr/>
              <p:nvPr/>
            </p:nvGrpSpPr>
            <p:grpSpPr>
              <a:xfrm>
                <a:off x="4673664" y="2214101"/>
                <a:ext cx="5036265" cy="4113315"/>
                <a:chOff x="4673664" y="2214101"/>
                <a:chExt cx="5036265" cy="4113315"/>
              </a:xfrm>
            </p:grpSpPr>
            <p:grpSp>
              <p:nvGrpSpPr>
                <p:cNvPr id="1008" name="Google Shape;1008;p29"/>
                <p:cNvGrpSpPr/>
                <p:nvPr/>
              </p:nvGrpSpPr>
              <p:grpSpPr>
                <a:xfrm>
                  <a:off x="4673664" y="2214101"/>
                  <a:ext cx="5036265" cy="4113315"/>
                  <a:chOff x="3825164" y="427026"/>
                  <a:chExt cx="5036265" cy="4113315"/>
                </a:xfrm>
              </p:grpSpPr>
              <p:sp>
                <p:nvSpPr>
                  <p:cNvPr id="1009" name="Google Shape;1009;p29"/>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9"/>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29"/>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29"/>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29"/>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29"/>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9"/>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29"/>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9"/>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9"/>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9"/>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29"/>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29"/>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9"/>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29"/>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29"/>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29"/>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29"/>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29"/>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29"/>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9"/>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9"/>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9"/>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9"/>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9"/>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29"/>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29"/>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9"/>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 name="Google Shape;1037;p29"/>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9"/>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29"/>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29"/>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9"/>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9"/>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9"/>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29"/>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45" name="Google Shape;1045;p29"/>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9"/>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9"/>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 name="Google Shape;1048;p29"/>
          <p:cNvGrpSpPr/>
          <p:nvPr/>
        </p:nvGrpSpPr>
        <p:grpSpPr>
          <a:xfrm>
            <a:off x="-2544736" y="-950637"/>
            <a:ext cx="5036265" cy="4113315"/>
            <a:chOff x="4780389" y="2513201"/>
            <a:chExt cx="5036265" cy="4113315"/>
          </a:xfrm>
        </p:grpSpPr>
        <p:grpSp>
          <p:nvGrpSpPr>
            <p:cNvPr id="1049" name="Google Shape;1049;p29"/>
            <p:cNvGrpSpPr/>
            <p:nvPr/>
          </p:nvGrpSpPr>
          <p:grpSpPr>
            <a:xfrm>
              <a:off x="4780389" y="2513201"/>
              <a:ext cx="5036265" cy="4113315"/>
              <a:chOff x="4673664" y="2214101"/>
              <a:chExt cx="5036265" cy="4113315"/>
            </a:xfrm>
          </p:grpSpPr>
          <p:sp>
            <p:nvSpPr>
              <p:cNvPr id="1050" name="Google Shape;1050;p29"/>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1" name="Google Shape;1051;p29"/>
              <p:cNvGrpSpPr/>
              <p:nvPr/>
            </p:nvGrpSpPr>
            <p:grpSpPr>
              <a:xfrm>
                <a:off x="4673664" y="2214101"/>
                <a:ext cx="5036265" cy="4113315"/>
                <a:chOff x="4673664" y="2214101"/>
                <a:chExt cx="5036265" cy="4113315"/>
              </a:xfrm>
            </p:grpSpPr>
            <p:grpSp>
              <p:nvGrpSpPr>
                <p:cNvPr id="1052" name="Google Shape;1052;p29"/>
                <p:cNvGrpSpPr/>
                <p:nvPr/>
              </p:nvGrpSpPr>
              <p:grpSpPr>
                <a:xfrm>
                  <a:off x="4673664" y="2214101"/>
                  <a:ext cx="5036265" cy="4113315"/>
                  <a:chOff x="3825164" y="427026"/>
                  <a:chExt cx="5036265" cy="4113315"/>
                </a:xfrm>
              </p:grpSpPr>
              <p:sp>
                <p:nvSpPr>
                  <p:cNvPr id="1053" name="Google Shape;1053;p29"/>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29"/>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29"/>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9"/>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9"/>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29"/>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29"/>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9"/>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9"/>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29"/>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29"/>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29"/>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29"/>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29"/>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9"/>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29"/>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9"/>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9"/>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9"/>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29"/>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29"/>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9"/>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9"/>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9"/>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29"/>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29"/>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9"/>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9"/>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1" name="Google Shape;1081;p29"/>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9"/>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9"/>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29"/>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29"/>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29"/>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29"/>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29"/>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89" name="Google Shape;1089;p29"/>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29"/>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29"/>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092"/>
        <p:cNvGrpSpPr/>
        <p:nvPr/>
      </p:nvGrpSpPr>
      <p:grpSpPr>
        <a:xfrm>
          <a:off x="0" y="0"/>
          <a:ext cx="0" cy="0"/>
          <a:chOff x="0" y="0"/>
          <a:chExt cx="0" cy="0"/>
        </a:xfrm>
      </p:grpSpPr>
      <p:pic>
        <p:nvPicPr>
          <p:cNvPr id="1093" name="Google Shape;1093;p30"/>
          <p:cNvPicPr preferRelativeResize="0"/>
          <p:nvPr/>
        </p:nvPicPr>
        <p:blipFill rotWithShape="1">
          <a:blip r:embed="rId2">
            <a:alphaModFix/>
          </a:blip>
          <a:srcRect l="24331" t="5721" r="23342" b="4591"/>
          <a:stretch/>
        </p:blipFill>
        <p:spPr>
          <a:xfrm rot="2268302">
            <a:off x="7595262" y="-436051"/>
            <a:ext cx="1857374" cy="1790699"/>
          </a:xfrm>
          <a:prstGeom prst="rect">
            <a:avLst/>
          </a:prstGeom>
          <a:noFill/>
          <a:ln>
            <a:noFill/>
          </a:ln>
        </p:spPr>
      </p:pic>
      <p:grpSp>
        <p:nvGrpSpPr>
          <p:cNvPr id="1094" name="Google Shape;1094;p30"/>
          <p:cNvGrpSpPr/>
          <p:nvPr/>
        </p:nvGrpSpPr>
        <p:grpSpPr>
          <a:xfrm flipH="1">
            <a:off x="-884258" y="-507956"/>
            <a:ext cx="2532725" cy="1881750"/>
            <a:chOff x="7221517" y="-507956"/>
            <a:chExt cx="2532725" cy="1881750"/>
          </a:xfrm>
        </p:grpSpPr>
        <p:sp>
          <p:nvSpPr>
            <p:cNvPr id="1095" name="Google Shape;1095;p30"/>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0"/>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0"/>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0"/>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0"/>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0"/>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0"/>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0"/>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0"/>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0"/>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 name="Google Shape;1105;p30"/>
          <p:cNvGrpSpPr/>
          <p:nvPr/>
        </p:nvGrpSpPr>
        <p:grpSpPr>
          <a:xfrm flipH="1">
            <a:off x="7421542" y="4092619"/>
            <a:ext cx="2532725" cy="1881750"/>
            <a:chOff x="7221517" y="-507956"/>
            <a:chExt cx="2532725" cy="1881750"/>
          </a:xfrm>
        </p:grpSpPr>
        <p:sp>
          <p:nvSpPr>
            <p:cNvPr id="1106" name="Google Shape;1106;p30"/>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0"/>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0"/>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0"/>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0"/>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0"/>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0"/>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0"/>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0"/>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0"/>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 name="Google Shape;1116;p30"/>
          <p:cNvGrpSpPr/>
          <p:nvPr/>
        </p:nvGrpSpPr>
        <p:grpSpPr>
          <a:xfrm>
            <a:off x="1531525" y="4798375"/>
            <a:ext cx="76825" cy="76800"/>
            <a:chOff x="3104875" y="1099400"/>
            <a:chExt cx="76825" cy="76800"/>
          </a:xfrm>
        </p:grpSpPr>
        <p:sp>
          <p:nvSpPr>
            <p:cNvPr id="1117" name="Google Shape;1117;p3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 name="Google Shape;1119;p30"/>
          <p:cNvGrpSpPr/>
          <p:nvPr/>
        </p:nvGrpSpPr>
        <p:grpSpPr>
          <a:xfrm>
            <a:off x="8745875" y="2533350"/>
            <a:ext cx="76825" cy="76800"/>
            <a:chOff x="3104875" y="1099400"/>
            <a:chExt cx="76825" cy="76800"/>
          </a:xfrm>
        </p:grpSpPr>
        <p:sp>
          <p:nvSpPr>
            <p:cNvPr id="1120" name="Google Shape;1120;p3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 name="Google Shape;1122;p30"/>
          <p:cNvGrpSpPr/>
          <p:nvPr/>
        </p:nvGrpSpPr>
        <p:grpSpPr>
          <a:xfrm>
            <a:off x="3576600" y="215950"/>
            <a:ext cx="76825" cy="76800"/>
            <a:chOff x="3104875" y="1099400"/>
            <a:chExt cx="76825" cy="76800"/>
          </a:xfrm>
        </p:grpSpPr>
        <p:sp>
          <p:nvSpPr>
            <p:cNvPr id="1123" name="Google Shape;1123;p3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25" name="Google Shape;1125;p30"/>
          <p:cNvPicPr preferRelativeResize="0"/>
          <p:nvPr/>
        </p:nvPicPr>
        <p:blipFill rotWithShape="1">
          <a:blip r:embed="rId3">
            <a:alphaModFix/>
          </a:blip>
          <a:srcRect l="15236" r="10474"/>
          <a:stretch/>
        </p:blipFill>
        <p:spPr>
          <a:xfrm>
            <a:off x="7421549" y="539509"/>
            <a:ext cx="1552574" cy="1390851"/>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1"/>
        <p:cNvGrpSpPr/>
        <p:nvPr/>
      </p:nvGrpSpPr>
      <p:grpSpPr>
        <a:xfrm>
          <a:off x="0" y="0"/>
          <a:ext cx="0" cy="0"/>
          <a:chOff x="0" y="0"/>
          <a:chExt cx="0" cy="0"/>
        </a:xfrm>
      </p:grpSpPr>
      <p:sp>
        <p:nvSpPr>
          <p:cNvPr id="192" name="Google Shape;192;p4"/>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93" name="Google Shape;193;p4"/>
          <p:cNvSpPr txBox="1">
            <a:spLocks noGrp="1"/>
          </p:cNvSpPr>
          <p:nvPr>
            <p:ph type="body" idx="1"/>
          </p:nvPr>
        </p:nvSpPr>
        <p:spPr>
          <a:xfrm>
            <a:off x="720000" y="1215750"/>
            <a:ext cx="3975900" cy="16323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dk2"/>
              </a:buClr>
              <a:buSzPts val="1400"/>
              <a:buFont typeface="Montserrat Light"/>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grpSp>
        <p:nvGrpSpPr>
          <p:cNvPr id="194" name="Google Shape;194;p4"/>
          <p:cNvGrpSpPr/>
          <p:nvPr/>
        </p:nvGrpSpPr>
        <p:grpSpPr>
          <a:xfrm>
            <a:off x="8354016" y="-383869"/>
            <a:ext cx="1346076" cy="1863864"/>
            <a:chOff x="8354016" y="-383869"/>
            <a:chExt cx="1346076" cy="1863864"/>
          </a:xfrm>
        </p:grpSpPr>
        <p:sp>
          <p:nvSpPr>
            <p:cNvPr id="195" name="Google Shape;195;p4"/>
            <p:cNvSpPr/>
            <p:nvPr/>
          </p:nvSpPr>
          <p:spPr>
            <a:xfrm rot="10515695" flipH="1">
              <a:off x="8395243" y="733309"/>
              <a:ext cx="650146" cy="721066"/>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4"/>
            <p:cNvSpPr/>
            <p:nvPr/>
          </p:nvSpPr>
          <p:spPr>
            <a:xfrm rot="10515695" flipH="1">
              <a:off x="9021249" y="726033"/>
              <a:ext cx="650171" cy="721091"/>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4"/>
            <p:cNvSpPr/>
            <p:nvPr/>
          </p:nvSpPr>
          <p:spPr>
            <a:xfrm rot="10515695" flipH="1">
              <a:off x="8701969" y="187519"/>
              <a:ext cx="650171" cy="721066"/>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4"/>
            <p:cNvSpPr/>
            <p:nvPr/>
          </p:nvSpPr>
          <p:spPr>
            <a:xfrm rot="10515695" flipH="1">
              <a:off x="8382688" y="-351019"/>
              <a:ext cx="650146" cy="721066"/>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4"/>
            <p:cNvSpPr/>
            <p:nvPr/>
          </p:nvSpPr>
          <p:spPr>
            <a:xfrm rot="10515695" flipH="1">
              <a:off x="9008695" y="-358246"/>
              <a:ext cx="650196" cy="721041"/>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4"/>
            <p:cNvSpPr/>
            <p:nvPr/>
          </p:nvSpPr>
          <p:spPr>
            <a:xfrm rot="10515695" flipH="1">
              <a:off x="8988036" y="-202011"/>
              <a:ext cx="57070" cy="57045"/>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4"/>
            <p:cNvSpPr/>
            <p:nvPr/>
          </p:nvSpPr>
          <p:spPr>
            <a:xfrm rot="10515695" flipH="1">
              <a:off x="9613745" y="157614"/>
              <a:ext cx="57045" cy="57070"/>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4"/>
            <p:cNvSpPr/>
            <p:nvPr/>
          </p:nvSpPr>
          <p:spPr>
            <a:xfrm rot="10515695" flipH="1">
              <a:off x="9310934" y="707797"/>
              <a:ext cx="57020" cy="57070"/>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126"/>
        <p:cNvGrpSpPr/>
        <p:nvPr/>
      </p:nvGrpSpPr>
      <p:grpSpPr>
        <a:xfrm>
          <a:off x="0" y="0"/>
          <a:ext cx="0" cy="0"/>
          <a:chOff x="0" y="0"/>
          <a:chExt cx="0" cy="0"/>
        </a:xfrm>
      </p:grpSpPr>
      <p:grpSp>
        <p:nvGrpSpPr>
          <p:cNvPr id="1127" name="Google Shape;1127;p31"/>
          <p:cNvGrpSpPr/>
          <p:nvPr/>
        </p:nvGrpSpPr>
        <p:grpSpPr>
          <a:xfrm>
            <a:off x="4780389" y="2513201"/>
            <a:ext cx="5036265" cy="4113315"/>
            <a:chOff x="4780389" y="2513201"/>
            <a:chExt cx="5036265" cy="4113315"/>
          </a:xfrm>
        </p:grpSpPr>
        <p:grpSp>
          <p:nvGrpSpPr>
            <p:cNvPr id="1128" name="Google Shape;1128;p31"/>
            <p:cNvGrpSpPr/>
            <p:nvPr/>
          </p:nvGrpSpPr>
          <p:grpSpPr>
            <a:xfrm>
              <a:off x="4780389" y="2513201"/>
              <a:ext cx="5036265" cy="4113315"/>
              <a:chOff x="4673664" y="2214101"/>
              <a:chExt cx="5036265" cy="4113315"/>
            </a:xfrm>
          </p:grpSpPr>
          <p:sp>
            <p:nvSpPr>
              <p:cNvPr id="1129" name="Google Shape;1129;p31"/>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 name="Google Shape;1130;p31"/>
              <p:cNvGrpSpPr/>
              <p:nvPr/>
            </p:nvGrpSpPr>
            <p:grpSpPr>
              <a:xfrm>
                <a:off x="4673664" y="2214101"/>
                <a:ext cx="5036265" cy="4113315"/>
                <a:chOff x="4673664" y="2214101"/>
                <a:chExt cx="5036265" cy="4113315"/>
              </a:xfrm>
            </p:grpSpPr>
            <p:grpSp>
              <p:nvGrpSpPr>
                <p:cNvPr id="1131" name="Google Shape;1131;p31"/>
                <p:cNvGrpSpPr/>
                <p:nvPr/>
              </p:nvGrpSpPr>
              <p:grpSpPr>
                <a:xfrm>
                  <a:off x="4673664" y="2214101"/>
                  <a:ext cx="5036265" cy="4113315"/>
                  <a:chOff x="3825164" y="427026"/>
                  <a:chExt cx="5036265" cy="4113315"/>
                </a:xfrm>
              </p:grpSpPr>
              <p:sp>
                <p:nvSpPr>
                  <p:cNvPr id="1132" name="Google Shape;1132;p31"/>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1"/>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1"/>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1"/>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1"/>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1"/>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1"/>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1"/>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1"/>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1"/>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1"/>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1"/>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1"/>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1"/>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1"/>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1"/>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1"/>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1"/>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1"/>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1"/>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1"/>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1"/>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1"/>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1"/>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1"/>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1"/>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1"/>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1"/>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0" name="Google Shape;1160;p31"/>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1"/>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1"/>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1"/>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1"/>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1"/>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1"/>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1"/>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68" name="Google Shape;1168;p31"/>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1"/>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1"/>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 name="Google Shape;1171;p31"/>
          <p:cNvGrpSpPr/>
          <p:nvPr/>
        </p:nvGrpSpPr>
        <p:grpSpPr>
          <a:xfrm>
            <a:off x="-3382536" y="-1517162"/>
            <a:ext cx="5036265" cy="4113315"/>
            <a:chOff x="4780389" y="2513201"/>
            <a:chExt cx="5036265" cy="4113315"/>
          </a:xfrm>
        </p:grpSpPr>
        <p:grpSp>
          <p:nvGrpSpPr>
            <p:cNvPr id="1172" name="Google Shape;1172;p31"/>
            <p:cNvGrpSpPr/>
            <p:nvPr/>
          </p:nvGrpSpPr>
          <p:grpSpPr>
            <a:xfrm>
              <a:off x="4780389" y="2513201"/>
              <a:ext cx="5036265" cy="4113315"/>
              <a:chOff x="4673664" y="2214101"/>
              <a:chExt cx="5036265" cy="4113315"/>
            </a:xfrm>
          </p:grpSpPr>
          <p:sp>
            <p:nvSpPr>
              <p:cNvPr id="1173" name="Google Shape;1173;p31"/>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4" name="Google Shape;1174;p31"/>
              <p:cNvGrpSpPr/>
              <p:nvPr/>
            </p:nvGrpSpPr>
            <p:grpSpPr>
              <a:xfrm>
                <a:off x="4673664" y="2214101"/>
                <a:ext cx="5036265" cy="4113315"/>
                <a:chOff x="4673664" y="2214101"/>
                <a:chExt cx="5036265" cy="4113315"/>
              </a:xfrm>
            </p:grpSpPr>
            <p:grpSp>
              <p:nvGrpSpPr>
                <p:cNvPr id="1175" name="Google Shape;1175;p31"/>
                <p:cNvGrpSpPr/>
                <p:nvPr/>
              </p:nvGrpSpPr>
              <p:grpSpPr>
                <a:xfrm>
                  <a:off x="4673664" y="2214101"/>
                  <a:ext cx="5036265" cy="4113315"/>
                  <a:chOff x="3825164" y="427026"/>
                  <a:chExt cx="5036265" cy="4113315"/>
                </a:xfrm>
              </p:grpSpPr>
              <p:sp>
                <p:nvSpPr>
                  <p:cNvPr id="1176" name="Google Shape;1176;p31"/>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1"/>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1"/>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1"/>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1"/>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1"/>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1"/>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1"/>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1"/>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1"/>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1"/>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1"/>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1"/>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1"/>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1"/>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1"/>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1"/>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1"/>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1"/>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1"/>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1"/>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1"/>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1"/>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1"/>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1"/>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1"/>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1"/>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1"/>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4" name="Google Shape;1204;p31"/>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1"/>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1"/>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1"/>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1"/>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1"/>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1"/>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1"/>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12" name="Google Shape;1212;p31"/>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1"/>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1"/>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 name="Google Shape;1215;p31"/>
          <p:cNvGrpSpPr/>
          <p:nvPr/>
        </p:nvGrpSpPr>
        <p:grpSpPr>
          <a:xfrm>
            <a:off x="274225" y="2188525"/>
            <a:ext cx="76825" cy="76800"/>
            <a:chOff x="3104875" y="1099400"/>
            <a:chExt cx="76825" cy="76800"/>
          </a:xfrm>
        </p:grpSpPr>
        <p:sp>
          <p:nvSpPr>
            <p:cNvPr id="1216" name="Google Shape;1216;p3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 name="Google Shape;1218;p31"/>
          <p:cNvGrpSpPr/>
          <p:nvPr/>
        </p:nvGrpSpPr>
        <p:grpSpPr>
          <a:xfrm>
            <a:off x="3783350" y="4781250"/>
            <a:ext cx="76825" cy="76800"/>
            <a:chOff x="3104875" y="1099400"/>
            <a:chExt cx="76825" cy="76800"/>
          </a:xfrm>
        </p:grpSpPr>
        <p:sp>
          <p:nvSpPr>
            <p:cNvPr id="1219" name="Google Shape;1219;p3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3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 name="Google Shape;1221;p31"/>
          <p:cNvGrpSpPr/>
          <p:nvPr/>
        </p:nvGrpSpPr>
        <p:grpSpPr>
          <a:xfrm>
            <a:off x="7034175" y="263575"/>
            <a:ext cx="76825" cy="76800"/>
            <a:chOff x="3104875" y="1099400"/>
            <a:chExt cx="76825" cy="76800"/>
          </a:xfrm>
        </p:grpSpPr>
        <p:sp>
          <p:nvSpPr>
            <p:cNvPr id="1222" name="Google Shape;1222;p3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3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24" name="Google Shape;1224;p31"/>
          <p:cNvPicPr preferRelativeResize="0"/>
          <p:nvPr/>
        </p:nvPicPr>
        <p:blipFill rotWithShape="1">
          <a:blip r:embed="rId2">
            <a:alphaModFix/>
          </a:blip>
          <a:srcRect l="24331" t="5721" r="23342" b="4591"/>
          <a:stretch/>
        </p:blipFill>
        <p:spPr>
          <a:xfrm rot="2268302">
            <a:off x="204037" y="2189887"/>
            <a:ext cx="1857374" cy="1790699"/>
          </a:xfrm>
          <a:prstGeom prst="rect">
            <a:avLst/>
          </a:prstGeom>
          <a:noFill/>
          <a:ln>
            <a:noFill/>
          </a:ln>
        </p:spPr>
      </p:pic>
      <p:pic>
        <p:nvPicPr>
          <p:cNvPr id="1225" name="Google Shape;1225;p31"/>
          <p:cNvPicPr preferRelativeResize="0"/>
          <p:nvPr/>
        </p:nvPicPr>
        <p:blipFill rotWithShape="1">
          <a:blip r:embed="rId3">
            <a:alphaModFix/>
          </a:blip>
          <a:srcRect l="18647" t="7960" r="8852" b="8336"/>
          <a:stretch/>
        </p:blipFill>
        <p:spPr>
          <a:xfrm rot="-1406513">
            <a:off x="899285" y="427425"/>
            <a:ext cx="1175233" cy="763227"/>
          </a:xfrm>
          <a:prstGeom prst="rect">
            <a:avLst/>
          </a:prstGeom>
          <a:noFill/>
          <a:ln>
            <a:noFill/>
          </a:ln>
        </p:spPr>
      </p:pic>
      <p:pic>
        <p:nvPicPr>
          <p:cNvPr id="1226" name="Google Shape;1226;p31"/>
          <p:cNvPicPr preferRelativeResize="0"/>
          <p:nvPr/>
        </p:nvPicPr>
        <p:blipFill rotWithShape="1">
          <a:blip r:embed="rId4">
            <a:alphaModFix/>
          </a:blip>
          <a:srcRect l="25537" t="7152" r="23467" b="5838"/>
          <a:stretch/>
        </p:blipFill>
        <p:spPr>
          <a:xfrm>
            <a:off x="6925599" y="755225"/>
            <a:ext cx="1920000" cy="1842726"/>
          </a:xfrm>
          <a:prstGeom prst="rect">
            <a:avLst/>
          </a:prstGeom>
          <a:noFill/>
          <a:ln>
            <a:noFill/>
          </a:ln>
        </p:spPr>
      </p:pic>
      <p:pic>
        <p:nvPicPr>
          <p:cNvPr id="1227" name="Google Shape;1227;p31"/>
          <p:cNvPicPr preferRelativeResize="0"/>
          <p:nvPr/>
        </p:nvPicPr>
        <p:blipFill rotWithShape="1">
          <a:blip r:embed="rId5">
            <a:alphaModFix/>
          </a:blip>
          <a:srcRect l="15236" r="10474"/>
          <a:stretch/>
        </p:blipFill>
        <p:spPr>
          <a:xfrm rot="1220421">
            <a:off x="6684874" y="2035009"/>
            <a:ext cx="1552575" cy="1390851"/>
          </a:xfrm>
          <a:prstGeom prst="rect">
            <a:avLst/>
          </a:prstGeom>
          <a:noFill/>
          <a:ln>
            <a:noFill/>
          </a:ln>
        </p:spPr>
      </p:pic>
      <p:pic>
        <p:nvPicPr>
          <p:cNvPr id="1228" name="Google Shape;1228;p31"/>
          <p:cNvPicPr preferRelativeResize="0"/>
          <p:nvPr/>
        </p:nvPicPr>
        <p:blipFill rotWithShape="1">
          <a:blip r:embed="rId6">
            <a:alphaModFix/>
          </a:blip>
          <a:srcRect l="22009" r="18455"/>
          <a:stretch/>
        </p:blipFill>
        <p:spPr>
          <a:xfrm rot="-1592621">
            <a:off x="1473480" y="2658333"/>
            <a:ext cx="903663" cy="853812"/>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232"/>
        <p:cNvGrpSpPr/>
        <p:nvPr/>
      </p:nvGrpSpPr>
      <p:grpSpPr>
        <a:xfrm>
          <a:off x="0" y="0"/>
          <a:ext cx="0" cy="0"/>
          <a:chOff x="0" y="0"/>
          <a:chExt cx="0" cy="0"/>
        </a:xfrm>
      </p:grpSpPr>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233"/>
        <p:cNvGrpSpPr/>
        <p:nvPr/>
      </p:nvGrpSpPr>
      <p:grpSpPr>
        <a:xfrm>
          <a:off x="0" y="0"/>
          <a:ext cx="0" cy="0"/>
          <a:chOff x="0" y="0"/>
          <a:chExt cx="0" cy="0"/>
        </a:xfrm>
      </p:grpSpPr>
      <p:sp>
        <p:nvSpPr>
          <p:cNvPr id="1234" name="Google Shape;1234;p34"/>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3"/>
        <p:cNvGrpSpPr/>
        <p:nvPr/>
      </p:nvGrpSpPr>
      <p:grpSpPr>
        <a:xfrm>
          <a:off x="0" y="0"/>
          <a:ext cx="0" cy="0"/>
          <a:chOff x="0" y="0"/>
          <a:chExt cx="0" cy="0"/>
        </a:xfrm>
      </p:grpSpPr>
      <p:sp>
        <p:nvSpPr>
          <p:cNvPr id="204" name="Google Shape;204;p5"/>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05" name="Google Shape;205;p5"/>
          <p:cNvSpPr txBox="1">
            <a:spLocks noGrp="1"/>
          </p:cNvSpPr>
          <p:nvPr>
            <p:ph type="subTitle" idx="1"/>
          </p:nvPr>
        </p:nvSpPr>
        <p:spPr>
          <a:xfrm>
            <a:off x="5055188" y="3185018"/>
            <a:ext cx="2505600" cy="111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06" name="Google Shape;206;p5"/>
          <p:cNvSpPr txBox="1">
            <a:spLocks noGrp="1"/>
          </p:cNvSpPr>
          <p:nvPr>
            <p:ph type="subTitle" idx="2"/>
          </p:nvPr>
        </p:nvSpPr>
        <p:spPr>
          <a:xfrm>
            <a:off x="1583213" y="3184997"/>
            <a:ext cx="2505600" cy="111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07" name="Google Shape;207;p5"/>
          <p:cNvSpPr txBox="1">
            <a:spLocks noGrp="1"/>
          </p:cNvSpPr>
          <p:nvPr>
            <p:ph type="subTitle" idx="3"/>
          </p:nvPr>
        </p:nvSpPr>
        <p:spPr>
          <a:xfrm>
            <a:off x="5055188" y="2727841"/>
            <a:ext cx="25056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08" name="Google Shape;208;p5"/>
          <p:cNvSpPr txBox="1">
            <a:spLocks noGrp="1"/>
          </p:cNvSpPr>
          <p:nvPr>
            <p:ph type="subTitle" idx="4"/>
          </p:nvPr>
        </p:nvSpPr>
        <p:spPr>
          <a:xfrm>
            <a:off x="1583213" y="2727841"/>
            <a:ext cx="25056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209" name="Google Shape;209;p5"/>
          <p:cNvGrpSpPr/>
          <p:nvPr/>
        </p:nvGrpSpPr>
        <p:grpSpPr>
          <a:xfrm>
            <a:off x="7421542" y="-507956"/>
            <a:ext cx="2532725" cy="1881750"/>
            <a:chOff x="7221517" y="-507956"/>
            <a:chExt cx="2532725" cy="1881750"/>
          </a:xfrm>
        </p:grpSpPr>
        <p:sp>
          <p:nvSpPr>
            <p:cNvPr id="210" name="Google Shape;210;p5"/>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5"/>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5"/>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5"/>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5"/>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5"/>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5"/>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5"/>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5"/>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5"/>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 name="Google Shape;220;p5"/>
          <p:cNvGrpSpPr/>
          <p:nvPr/>
        </p:nvGrpSpPr>
        <p:grpSpPr>
          <a:xfrm>
            <a:off x="-884258" y="4092619"/>
            <a:ext cx="2532725" cy="1881750"/>
            <a:chOff x="7221517" y="-507956"/>
            <a:chExt cx="2532725" cy="1881750"/>
          </a:xfrm>
        </p:grpSpPr>
        <p:sp>
          <p:nvSpPr>
            <p:cNvPr id="221" name="Google Shape;221;p5"/>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5"/>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5"/>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5"/>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5"/>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5"/>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5"/>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5"/>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5"/>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5"/>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31"/>
        <p:cNvGrpSpPr/>
        <p:nvPr/>
      </p:nvGrpSpPr>
      <p:grpSpPr>
        <a:xfrm>
          <a:off x="0" y="0"/>
          <a:ext cx="0" cy="0"/>
          <a:chOff x="0" y="0"/>
          <a:chExt cx="0" cy="0"/>
        </a:xfrm>
      </p:grpSpPr>
      <p:sp>
        <p:nvSpPr>
          <p:cNvPr id="232" name="Google Shape;232;p6"/>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grpSp>
        <p:nvGrpSpPr>
          <p:cNvPr id="233" name="Google Shape;233;p6"/>
          <p:cNvGrpSpPr/>
          <p:nvPr/>
        </p:nvGrpSpPr>
        <p:grpSpPr>
          <a:xfrm>
            <a:off x="8353997" y="-383894"/>
            <a:ext cx="1346103" cy="1863890"/>
            <a:chOff x="8353997" y="-383894"/>
            <a:chExt cx="1346103" cy="1863890"/>
          </a:xfrm>
        </p:grpSpPr>
        <p:sp>
          <p:nvSpPr>
            <p:cNvPr id="234" name="Google Shape;234;p6"/>
            <p:cNvSpPr/>
            <p:nvPr/>
          </p:nvSpPr>
          <p:spPr>
            <a:xfrm rot="10515604" flipH="1">
              <a:off x="8395233" y="733291"/>
              <a:ext cx="650155" cy="721075"/>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6"/>
            <p:cNvSpPr/>
            <p:nvPr/>
          </p:nvSpPr>
          <p:spPr>
            <a:xfrm rot="10515604" flipH="1">
              <a:off x="9021238" y="726016"/>
              <a:ext cx="650180" cy="721100"/>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6"/>
            <p:cNvSpPr/>
            <p:nvPr/>
          </p:nvSpPr>
          <p:spPr>
            <a:xfrm rot="10515604" flipH="1">
              <a:off x="8701958" y="187502"/>
              <a:ext cx="650180" cy="721075"/>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6"/>
            <p:cNvSpPr/>
            <p:nvPr/>
          </p:nvSpPr>
          <p:spPr>
            <a:xfrm rot="10515604" flipH="1">
              <a:off x="8382677" y="-351036"/>
              <a:ext cx="650155" cy="721075"/>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6"/>
            <p:cNvSpPr/>
            <p:nvPr/>
          </p:nvSpPr>
          <p:spPr>
            <a:xfrm rot="10515604" flipH="1">
              <a:off x="9008685" y="-358263"/>
              <a:ext cx="650205" cy="721050"/>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6"/>
            <p:cNvSpPr/>
            <p:nvPr/>
          </p:nvSpPr>
          <p:spPr>
            <a:xfrm rot="10515604" flipH="1">
              <a:off x="8988035" y="-202012"/>
              <a:ext cx="57071" cy="57046"/>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6"/>
            <p:cNvSpPr/>
            <p:nvPr/>
          </p:nvSpPr>
          <p:spPr>
            <a:xfrm rot="10515604" flipH="1">
              <a:off x="9613745" y="157612"/>
              <a:ext cx="57046" cy="57071"/>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6"/>
            <p:cNvSpPr/>
            <p:nvPr/>
          </p:nvSpPr>
          <p:spPr>
            <a:xfrm rot="10515604" flipH="1">
              <a:off x="9310934" y="707795"/>
              <a:ext cx="57021" cy="57071"/>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2" name="Google Shape;242;p6"/>
          <p:cNvSpPr/>
          <p:nvPr/>
        </p:nvSpPr>
        <p:spPr>
          <a:xfrm rot="10515604" flipH="1">
            <a:off x="8362734" y="-200629"/>
            <a:ext cx="57046" cy="57046"/>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43"/>
        <p:cNvGrpSpPr/>
        <p:nvPr/>
      </p:nvGrpSpPr>
      <p:grpSpPr>
        <a:xfrm>
          <a:off x="0" y="0"/>
          <a:ext cx="0" cy="0"/>
          <a:chOff x="0" y="0"/>
          <a:chExt cx="0" cy="0"/>
        </a:xfrm>
      </p:grpSpPr>
      <p:sp>
        <p:nvSpPr>
          <p:cNvPr id="244" name="Google Shape;244;p7"/>
          <p:cNvSpPr txBox="1">
            <a:spLocks noGrp="1"/>
          </p:cNvSpPr>
          <p:nvPr>
            <p:ph type="title"/>
          </p:nvPr>
        </p:nvSpPr>
        <p:spPr>
          <a:xfrm>
            <a:off x="4135975" y="1757900"/>
            <a:ext cx="42948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45" name="Google Shape;245;p7"/>
          <p:cNvSpPr txBox="1">
            <a:spLocks noGrp="1"/>
          </p:cNvSpPr>
          <p:nvPr>
            <p:ph type="subTitle" idx="1"/>
          </p:nvPr>
        </p:nvSpPr>
        <p:spPr>
          <a:xfrm>
            <a:off x="4135975" y="2330600"/>
            <a:ext cx="4294800" cy="1223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grpSp>
        <p:nvGrpSpPr>
          <p:cNvPr id="246" name="Google Shape;246;p7"/>
          <p:cNvGrpSpPr/>
          <p:nvPr/>
        </p:nvGrpSpPr>
        <p:grpSpPr>
          <a:xfrm>
            <a:off x="5478864" y="2056701"/>
            <a:ext cx="5036265" cy="4113315"/>
            <a:chOff x="4780389" y="2513201"/>
            <a:chExt cx="5036265" cy="4113315"/>
          </a:xfrm>
        </p:grpSpPr>
        <p:grpSp>
          <p:nvGrpSpPr>
            <p:cNvPr id="247" name="Google Shape;247;p7"/>
            <p:cNvGrpSpPr/>
            <p:nvPr/>
          </p:nvGrpSpPr>
          <p:grpSpPr>
            <a:xfrm>
              <a:off x="4780389" y="2513201"/>
              <a:ext cx="5036265" cy="4113315"/>
              <a:chOff x="4673664" y="2214101"/>
              <a:chExt cx="5036265" cy="4113315"/>
            </a:xfrm>
          </p:grpSpPr>
          <p:sp>
            <p:nvSpPr>
              <p:cNvPr id="248" name="Google Shape;248;p7"/>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9" name="Google Shape;249;p7"/>
              <p:cNvGrpSpPr/>
              <p:nvPr/>
            </p:nvGrpSpPr>
            <p:grpSpPr>
              <a:xfrm>
                <a:off x="4673664" y="2214101"/>
                <a:ext cx="5036265" cy="4113315"/>
                <a:chOff x="4673664" y="2214101"/>
                <a:chExt cx="5036265" cy="4113315"/>
              </a:xfrm>
            </p:grpSpPr>
            <p:grpSp>
              <p:nvGrpSpPr>
                <p:cNvPr id="250" name="Google Shape;250;p7"/>
                <p:cNvGrpSpPr/>
                <p:nvPr/>
              </p:nvGrpSpPr>
              <p:grpSpPr>
                <a:xfrm>
                  <a:off x="4673664" y="2214101"/>
                  <a:ext cx="5036265" cy="4113315"/>
                  <a:chOff x="3825164" y="427026"/>
                  <a:chExt cx="5036265" cy="4113315"/>
                </a:xfrm>
              </p:grpSpPr>
              <p:sp>
                <p:nvSpPr>
                  <p:cNvPr id="251" name="Google Shape;251;p7"/>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7"/>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7"/>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7"/>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7"/>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7"/>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7"/>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7"/>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7"/>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7"/>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7"/>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7"/>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7"/>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7"/>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7"/>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7"/>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7"/>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7"/>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7"/>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7"/>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7"/>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7"/>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7"/>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7"/>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7"/>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7"/>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7"/>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7"/>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9" name="Google Shape;279;p7"/>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7"/>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7"/>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7"/>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7"/>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7"/>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7"/>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7"/>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87" name="Google Shape;287;p7"/>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7"/>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7"/>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 name="Google Shape;290;p7"/>
          <p:cNvGrpSpPr/>
          <p:nvPr/>
        </p:nvGrpSpPr>
        <p:grpSpPr>
          <a:xfrm>
            <a:off x="-128336" y="-2516262"/>
            <a:ext cx="5036265" cy="4113315"/>
            <a:chOff x="4780389" y="2513201"/>
            <a:chExt cx="5036265" cy="4113315"/>
          </a:xfrm>
        </p:grpSpPr>
        <p:grpSp>
          <p:nvGrpSpPr>
            <p:cNvPr id="291" name="Google Shape;291;p7"/>
            <p:cNvGrpSpPr/>
            <p:nvPr/>
          </p:nvGrpSpPr>
          <p:grpSpPr>
            <a:xfrm>
              <a:off x="4780389" y="2513201"/>
              <a:ext cx="5036265" cy="4113315"/>
              <a:chOff x="4673664" y="2214101"/>
              <a:chExt cx="5036265" cy="4113315"/>
            </a:xfrm>
          </p:grpSpPr>
          <p:sp>
            <p:nvSpPr>
              <p:cNvPr id="292" name="Google Shape;292;p7"/>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3" name="Google Shape;293;p7"/>
              <p:cNvGrpSpPr/>
              <p:nvPr/>
            </p:nvGrpSpPr>
            <p:grpSpPr>
              <a:xfrm>
                <a:off x="4673664" y="2214101"/>
                <a:ext cx="5036265" cy="4113315"/>
                <a:chOff x="4673664" y="2214101"/>
                <a:chExt cx="5036265" cy="4113315"/>
              </a:xfrm>
            </p:grpSpPr>
            <p:grpSp>
              <p:nvGrpSpPr>
                <p:cNvPr id="294" name="Google Shape;294;p7"/>
                <p:cNvGrpSpPr/>
                <p:nvPr/>
              </p:nvGrpSpPr>
              <p:grpSpPr>
                <a:xfrm>
                  <a:off x="4673664" y="2214101"/>
                  <a:ext cx="5036265" cy="4113315"/>
                  <a:chOff x="3825164" y="427026"/>
                  <a:chExt cx="5036265" cy="4113315"/>
                </a:xfrm>
              </p:grpSpPr>
              <p:sp>
                <p:nvSpPr>
                  <p:cNvPr id="295" name="Google Shape;295;p7"/>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7"/>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7"/>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7"/>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7"/>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7"/>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7"/>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7"/>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7"/>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7"/>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7"/>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7"/>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7"/>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7"/>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7"/>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7"/>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7"/>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7"/>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7"/>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7"/>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7"/>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7"/>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7"/>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7"/>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7"/>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7"/>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7"/>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7"/>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3" name="Google Shape;323;p7"/>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7"/>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7"/>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7"/>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7"/>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7"/>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7"/>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7"/>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31" name="Google Shape;331;p7"/>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7"/>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7"/>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34"/>
        <p:cNvGrpSpPr/>
        <p:nvPr/>
      </p:nvGrpSpPr>
      <p:grpSpPr>
        <a:xfrm>
          <a:off x="0" y="0"/>
          <a:ext cx="0" cy="0"/>
          <a:chOff x="0" y="0"/>
          <a:chExt cx="0" cy="0"/>
        </a:xfrm>
      </p:grpSpPr>
      <p:sp>
        <p:nvSpPr>
          <p:cNvPr id="335" name="Google Shape;335;p8"/>
          <p:cNvSpPr txBox="1">
            <a:spLocks noGrp="1"/>
          </p:cNvSpPr>
          <p:nvPr>
            <p:ph type="title"/>
          </p:nvPr>
        </p:nvSpPr>
        <p:spPr>
          <a:xfrm>
            <a:off x="943050" y="1307100"/>
            <a:ext cx="72579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86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336" name="Google Shape;336;p8"/>
          <p:cNvGrpSpPr/>
          <p:nvPr/>
        </p:nvGrpSpPr>
        <p:grpSpPr>
          <a:xfrm>
            <a:off x="5478864" y="2056701"/>
            <a:ext cx="5036265" cy="4113315"/>
            <a:chOff x="4780389" y="2513201"/>
            <a:chExt cx="5036265" cy="4113315"/>
          </a:xfrm>
        </p:grpSpPr>
        <p:grpSp>
          <p:nvGrpSpPr>
            <p:cNvPr id="337" name="Google Shape;337;p8"/>
            <p:cNvGrpSpPr/>
            <p:nvPr/>
          </p:nvGrpSpPr>
          <p:grpSpPr>
            <a:xfrm>
              <a:off x="4780389" y="2513201"/>
              <a:ext cx="5036265" cy="4113315"/>
              <a:chOff x="4673664" y="2214101"/>
              <a:chExt cx="5036265" cy="4113315"/>
            </a:xfrm>
          </p:grpSpPr>
          <p:sp>
            <p:nvSpPr>
              <p:cNvPr id="338" name="Google Shape;338;p8"/>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9" name="Google Shape;339;p8"/>
              <p:cNvGrpSpPr/>
              <p:nvPr/>
            </p:nvGrpSpPr>
            <p:grpSpPr>
              <a:xfrm>
                <a:off x="4673664" y="2214101"/>
                <a:ext cx="5036265" cy="4113315"/>
                <a:chOff x="4673664" y="2214101"/>
                <a:chExt cx="5036265" cy="4113315"/>
              </a:xfrm>
            </p:grpSpPr>
            <p:grpSp>
              <p:nvGrpSpPr>
                <p:cNvPr id="340" name="Google Shape;340;p8"/>
                <p:cNvGrpSpPr/>
                <p:nvPr/>
              </p:nvGrpSpPr>
              <p:grpSpPr>
                <a:xfrm>
                  <a:off x="4673664" y="2214101"/>
                  <a:ext cx="5036265" cy="4113315"/>
                  <a:chOff x="3825164" y="427026"/>
                  <a:chExt cx="5036265" cy="4113315"/>
                </a:xfrm>
              </p:grpSpPr>
              <p:sp>
                <p:nvSpPr>
                  <p:cNvPr id="341" name="Google Shape;341;p8"/>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8"/>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8"/>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8"/>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8"/>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8"/>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8"/>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8"/>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8"/>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8"/>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8"/>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8"/>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8"/>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8"/>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8"/>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8"/>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8"/>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8"/>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8"/>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8"/>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8"/>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8"/>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8"/>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8"/>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8"/>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8"/>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8"/>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8"/>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9" name="Google Shape;369;p8"/>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8"/>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8"/>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8"/>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8"/>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8"/>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8"/>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8"/>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77" name="Google Shape;377;p8"/>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8"/>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8"/>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 name="Google Shape;380;p8"/>
          <p:cNvGrpSpPr/>
          <p:nvPr/>
        </p:nvGrpSpPr>
        <p:grpSpPr>
          <a:xfrm>
            <a:off x="-128336" y="-2516262"/>
            <a:ext cx="5036265" cy="4113315"/>
            <a:chOff x="4780389" y="2513201"/>
            <a:chExt cx="5036265" cy="4113315"/>
          </a:xfrm>
        </p:grpSpPr>
        <p:grpSp>
          <p:nvGrpSpPr>
            <p:cNvPr id="381" name="Google Shape;381;p8"/>
            <p:cNvGrpSpPr/>
            <p:nvPr/>
          </p:nvGrpSpPr>
          <p:grpSpPr>
            <a:xfrm>
              <a:off x="4780389" y="2513201"/>
              <a:ext cx="5036265" cy="4113315"/>
              <a:chOff x="4673664" y="2214101"/>
              <a:chExt cx="5036265" cy="4113315"/>
            </a:xfrm>
          </p:grpSpPr>
          <p:sp>
            <p:nvSpPr>
              <p:cNvPr id="382" name="Google Shape;382;p8"/>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3" name="Google Shape;383;p8"/>
              <p:cNvGrpSpPr/>
              <p:nvPr/>
            </p:nvGrpSpPr>
            <p:grpSpPr>
              <a:xfrm>
                <a:off x="4673664" y="2214101"/>
                <a:ext cx="5036265" cy="4113315"/>
                <a:chOff x="4673664" y="2214101"/>
                <a:chExt cx="5036265" cy="4113315"/>
              </a:xfrm>
            </p:grpSpPr>
            <p:grpSp>
              <p:nvGrpSpPr>
                <p:cNvPr id="384" name="Google Shape;384;p8"/>
                <p:cNvGrpSpPr/>
                <p:nvPr/>
              </p:nvGrpSpPr>
              <p:grpSpPr>
                <a:xfrm>
                  <a:off x="4673664" y="2214101"/>
                  <a:ext cx="5036265" cy="4113315"/>
                  <a:chOff x="3825164" y="427026"/>
                  <a:chExt cx="5036265" cy="4113315"/>
                </a:xfrm>
              </p:grpSpPr>
              <p:sp>
                <p:nvSpPr>
                  <p:cNvPr id="385" name="Google Shape;385;p8"/>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8"/>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8"/>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8"/>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8"/>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8"/>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8"/>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8"/>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8"/>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8"/>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8"/>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8"/>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8"/>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8"/>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8"/>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8"/>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8"/>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8"/>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8"/>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8"/>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8"/>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8"/>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8"/>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8"/>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8"/>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8"/>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8"/>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8"/>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3" name="Google Shape;413;p8"/>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8"/>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8"/>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8"/>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8"/>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8"/>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8"/>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8"/>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21" name="Google Shape;421;p8"/>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8"/>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8"/>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24"/>
        <p:cNvGrpSpPr/>
        <p:nvPr/>
      </p:nvGrpSpPr>
      <p:grpSpPr>
        <a:xfrm>
          <a:off x="0" y="0"/>
          <a:ext cx="0" cy="0"/>
          <a:chOff x="0" y="0"/>
          <a:chExt cx="0" cy="0"/>
        </a:xfrm>
      </p:grpSpPr>
      <p:sp>
        <p:nvSpPr>
          <p:cNvPr id="425" name="Google Shape;425;p9"/>
          <p:cNvSpPr txBox="1">
            <a:spLocks noGrp="1"/>
          </p:cNvSpPr>
          <p:nvPr>
            <p:ph type="title"/>
          </p:nvPr>
        </p:nvSpPr>
        <p:spPr>
          <a:xfrm>
            <a:off x="2135550" y="118910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200"/>
              <a:buNone/>
              <a:defRPr sz="15000"/>
            </a:lvl1pPr>
            <a:lvl2pPr lvl="1" algn="ctr" rtl="0">
              <a:spcBef>
                <a:spcPts val="0"/>
              </a:spcBef>
              <a:spcAft>
                <a:spcPts val="0"/>
              </a:spcAft>
              <a:buSzPts val="3200"/>
              <a:buNone/>
              <a:defRPr/>
            </a:lvl2pPr>
            <a:lvl3pPr lvl="2" algn="ctr" rtl="0">
              <a:spcBef>
                <a:spcPts val="0"/>
              </a:spcBef>
              <a:spcAft>
                <a:spcPts val="0"/>
              </a:spcAft>
              <a:buSzPts val="3200"/>
              <a:buNone/>
              <a:defRPr/>
            </a:lvl3pPr>
            <a:lvl4pPr lvl="3" algn="ctr" rtl="0">
              <a:spcBef>
                <a:spcPts val="0"/>
              </a:spcBef>
              <a:spcAft>
                <a:spcPts val="0"/>
              </a:spcAft>
              <a:buSzPts val="3200"/>
              <a:buNone/>
              <a:defRPr/>
            </a:lvl4pPr>
            <a:lvl5pPr lvl="4" algn="ctr" rtl="0">
              <a:spcBef>
                <a:spcPts val="0"/>
              </a:spcBef>
              <a:spcAft>
                <a:spcPts val="0"/>
              </a:spcAft>
              <a:buSzPts val="3200"/>
              <a:buNone/>
              <a:defRPr/>
            </a:lvl5pPr>
            <a:lvl6pPr lvl="5" algn="ctr" rtl="0">
              <a:spcBef>
                <a:spcPts val="0"/>
              </a:spcBef>
              <a:spcAft>
                <a:spcPts val="0"/>
              </a:spcAft>
              <a:buSzPts val="3200"/>
              <a:buNone/>
              <a:defRPr/>
            </a:lvl6pPr>
            <a:lvl7pPr lvl="6" algn="ctr" rtl="0">
              <a:spcBef>
                <a:spcPts val="0"/>
              </a:spcBef>
              <a:spcAft>
                <a:spcPts val="0"/>
              </a:spcAft>
              <a:buSzPts val="3200"/>
              <a:buNone/>
              <a:defRPr/>
            </a:lvl7pPr>
            <a:lvl8pPr lvl="7" algn="ctr" rtl="0">
              <a:spcBef>
                <a:spcPts val="0"/>
              </a:spcBef>
              <a:spcAft>
                <a:spcPts val="0"/>
              </a:spcAft>
              <a:buSzPts val="3200"/>
              <a:buNone/>
              <a:defRPr/>
            </a:lvl8pPr>
            <a:lvl9pPr lvl="8" algn="ctr" rtl="0">
              <a:spcBef>
                <a:spcPts val="0"/>
              </a:spcBef>
              <a:spcAft>
                <a:spcPts val="0"/>
              </a:spcAft>
              <a:buSzPts val="3200"/>
              <a:buNone/>
              <a:defRPr/>
            </a:lvl9pPr>
          </a:lstStyle>
          <a:p>
            <a:endParaRPr/>
          </a:p>
        </p:txBody>
      </p:sp>
      <p:sp>
        <p:nvSpPr>
          <p:cNvPr id="426" name="Google Shape;426;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27"/>
        <p:cNvGrpSpPr/>
        <p:nvPr/>
      </p:nvGrpSpPr>
      <p:grpSpPr>
        <a:xfrm>
          <a:off x="0" y="0"/>
          <a:ext cx="0" cy="0"/>
          <a:chOff x="0" y="0"/>
          <a:chExt cx="0" cy="0"/>
        </a:xfrm>
      </p:grpSpPr>
      <p:sp>
        <p:nvSpPr>
          <p:cNvPr id="428" name="Google Shape;428;p10"/>
          <p:cNvSpPr>
            <a:spLocks noGrp="1"/>
          </p:cNvSpPr>
          <p:nvPr>
            <p:ph type="pic" idx="2"/>
          </p:nvPr>
        </p:nvSpPr>
        <p:spPr>
          <a:xfrm>
            <a:off x="0" y="0"/>
            <a:ext cx="9144000" cy="5143500"/>
          </a:xfrm>
          <a:prstGeom prst="rect">
            <a:avLst/>
          </a:prstGeom>
          <a:noFill/>
          <a:ln>
            <a:noFill/>
          </a:ln>
        </p:spPr>
      </p:sp>
      <p:sp>
        <p:nvSpPr>
          <p:cNvPr id="429" name="Google Shape;429;p10"/>
          <p:cNvSpPr txBox="1">
            <a:spLocks noGrp="1"/>
          </p:cNvSpPr>
          <p:nvPr>
            <p:ph type="title"/>
          </p:nvPr>
        </p:nvSpPr>
        <p:spPr>
          <a:xfrm>
            <a:off x="713225" y="3502900"/>
            <a:ext cx="5202300" cy="1045200"/>
          </a:xfrm>
          <a:prstGeom prst="rect">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200"/>
              <a:buNone/>
              <a:defRPr/>
            </a:lvl1pPr>
            <a:lvl2pPr lvl="1" algn="ctr" rtl="0">
              <a:spcBef>
                <a:spcPts val="0"/>
              </a:spcBef>
              <a:spcAft>
                <a:spcPts val="0"/>
              </a:spcAft>
              <a:buSzPts val="3200"/>
              <a:buNone/>
              <a:defRPr/>
            </a:lvl2pPr>
            <a:lvl3pPr lvl="2" algn="ctr" rtl="0">
              <a:spcBef>
                <a:spcPts val="0"/>
              </a:spcBef>
              <a:spcAft>
                <a:spcPts val="0"/>
              </a:spcAft>
              <a:buSzPts val="3200"/>
              <a:buNone/>
              <a:defRPr/>
            </a:lvl3pPr>
            <a:lvl4pPr lvl="3" algn="ctr" rtl="0">
              <a:spcBef>
                <a:spcPts val="0"/>
              </a:spcBef>
              <a:spcAft>
                <a:spcPts val="0"/>
              </a:spcAft>
              <a:buSzPts val="3200"/>
              <a:buNone/>
              <a:defRPr/>
            </a:lvl4pPr>
            <a:lvl5pPr lvl="4" algn="ctr" rtl="0">
              <a:spcBef>
                <a:spcPts val="0"/>
              </a:spcBef>
              <a:spcAft>
                <a:spcPts val="0"/>
              </a:spcAft>
              <a:buSzPts val="3200"/>
              <a:buNone/>
              <a:defRPr/>
            </a:lvl5pPr>
            <a:lvl6pPr lvl="5" algn="ctr" rtl="0">
              <a:spcBef>
                <a:spcPts val="0"/>
              </a:spcBef>
              <a:spcAft>
                <a:spcPts val="0"/>
              </a:spcAft>
              <a:buSzPts val="3200"/>
              <a:buNone/>
              <a:defRPr/>
            </a:lvl6pPr>
            <a:lvl7pPr lvl="6" algn="ctr" rtl="0">
              <a:spcBef>
                <a:spcPts val="0"/>
              </a:spcBef>
              <a:spcAft>
                <a:spcPts val="0"/>
              </a:spcAft>
              <a:buSzPts val="3200"/>
              <a:buNone/>
              <a:defRPr/>
            </a:lvl7pPr>
            <a:lvl8pPr lvl="7" algn="ctr" rtl="0">
              <a:spcBef>
                <a:spcPts val="0"/>
              </a:spcBef>
              <a:spcAft>
                <a:spcPts val="0"/>
              </a:spcAft>
              <a:buSzPts val="3200"/>
              <a:buNone/>
              <a:defRPr/>
            </a:lvl8pPr>
            <a:lvl9pPr lvl="8" algn="ctr" rtl="0">
              <a:spcBef>
                <a:spcPts val="0"/>
              </a:spcBef>
              <a:spcAft>
                <a:spcPts val="0"/>
              </a:spcAft>
              <a:buSzPts val="3200"/>
              <a:buNone/>
              <a:defRPr/>
            </a:lvl9pPr>
          </a:lstStyle>
          <a:p>
            <a:endParaRPr/>
          </a:p>
        </p:txBody>
      </p:sp>
      <p:grpSp>
        <p:nvGrpSpPr>
          <p:cNvPr id="430" name="Google Shape;430;p10"/>
          <p:cNvGrpSpPr/>
          <p:nvPr/>
        </p:nvGrpSpPr>
        <p:grpSpPr>
          <a:xfrm rot="10800000">
            <a:off x="6825617" y="-226461"/>
            <a:ext cx="3485298" cy="1363521"/>
            <a:chOff x="5000328" y="4413931"/>
            <a:chExt cx="3485298" cy="1363521"/>
          </a:xfrm>
        </p:grpSpPr>
        <p:grpSp>
          <p:nvGrpSpPr>
            <p:cNvPr id="431" name="Google Shape;431;p10"/>
            <p:cNvGrpSpPr/>
            <p:nvPr/>
          </p:nvGrpSpPr>
          <p:grpSpPr>
            <a:xfrm>
              <a:off x="5000328" y="4413931"/>
              <a:ext cx="3485298" cy="1363521"/>
              <a:chOff x="4151828" y="2626856"/>
              <a:chExt cx="3485298" cy="1363521"/>
            </a:xfrm>
          </p:grpSpPr>
          <p:sp>
            <p:nvSpPr>
              <p:cNvPr id="432" name="Google Shape;432;p10"/>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0"/>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0"/>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10"/>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10"/>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0"/>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10"/>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10"/>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0"/>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1" name="Google Shape;441;p10"/>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10"/>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10"/>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2.xml"/><Relationship Id="rId1"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200"/>
              <a:buFont typeface="Montserrat Black"/>
              <a:buNone/>
              <a:defRPr sz="3200">
                <a:solidFill>
                  <a:schemeClr val="dk1"/>
                </a:solidFill>
                <a:latin typeface="Montserrat Black"/>
                <a:ea typeface="Montserrat Black"/>
                <a:cs typeface="Montserrat Black"/>
                <a:sym typeface="Montserrat Black"/>
              </a:defRPr>
            </a:lvl1pPr>
            <a:lvl2pPr lvl="1"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2pPr>
            <a:lvl3pPr lvl="2"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3pPr>
            <a:lvl4pPr lvl="3"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4pPr>
            <a:lvl5pPr lvl="4"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5pPr>
            <a:lvl6pPr lvl="5"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6pPr>
            <a:lvl7pPr lvl="6"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7pPr>
            <a:lvl8pPr lvl="7"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8pPr>
            <a:lvl9pPr lvl="8"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2"/>
              </a:buClr>
              <a:buSzPts val="1400"/>
              <a:buFont typeface="Montserrat"/>
              <a:buChar char="◆"/>
              <a:defRPr>
                <a:solidFill>
                  <a:schemeClr val="dk1"/>
                </a:solidFill>
                <a:latin typeface="Montserrat"/>
                <a:ea typeface="Montserrat"/>
                <a:cs typeface="Montserrat"/>
                <a:sym typeface="Montserrat"/>
              </a:defRPr>
            </a:lvl1pPr>
            <a:lvl2pPr marL="914400" lvl="1"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2pPr>
            <a:lvl3pPr marL="1371600" lvl="2"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3pPr>
            <a:lvl4pPr marL="1828800" lvl="3"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4pPr>
            <a:lvl5pPr marL="2286000" lvl="4"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5pPr>
            <a:lvl6pPr marL="2743200" lvl="5"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6pPr>
            <a:lvl7pPr marL="3200400" lvl="6"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7pPr>
            <a:lvl8pPr marL="3657600" lvl="7"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8pPr>
            <a:lvl9pPr marL="4114800" lvl="8"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229"/>
        <p:cNvGrpSpPr/>
        <p:nvPr/>
      </p:nvGrpSpPr>
      <p:grpSpPr>
        <a:xfrm>
          <a:off x="0" y="0"/>
          <a:ext cx="0" cy="0"/>
          <a:chOff x="0" y="0"/>
          <a:chExt cx="0" cy="0"/>
        </a:xfrm>
      </p:grpSpPr>
      <p:sp>
        <p:nvSpPr>
          <p:cNvPr id="1230" name="Google Shape;1230;p32"/>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1231" name="Google Shape;1231;p32"/>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8" r:id="rId1"/>
    <p:sldLayoutId id="2147483679"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5.xml"/><Relationship Id="rId5" Type="http://schemas.openxmlformats.org/officeDocument/2006/relationships/image" Target="../media/image3.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26.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26.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10.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28.xml"/><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2.png"/><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13.xml"/><Relationship Id="rId5" Type="http://schemas.openxmlformats.org/officeDocument/2006/relationships/image" Target="../media/image5.png"/><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0.xml"/><Relationship Id="rId1" Type="http://schemas.openxmlformats.org/officeDocument/2006/relationships/slideLayout" Target="../slideLayouts/slideLayout22.xml"/><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7" Type="http://schemas.openxmlformats.org/officeDocument/2006/relationships/image" Target="../media/image11.png"/><Relationship Id="rId2" Type="http://schemas.openxmlformats.org/officeDocument/2006/relationships/notesSlide" Target="../notesSlides/notesSlide21.xml"/><Relationship Id="rId1" Type="http://schemas.openxmlformats.org/officeDocument/2006/relationships/slideLayout" Target="../slideLayouts/slideLayout24.xml"/><Relationship Id="rId6" Type="http://schemas.openxmlformats.org/officeDocument/2006/relationships/hyperlink" Target="https://docs.google.com/spreadsheets/d/186UrxN8vDWW0Xj_cQkhVRMWycQfwDOnVXd0dBg2_jnw/copy" TargetMode="External"/><Relationship Id="rId5" Type="http://schemas.openxmlformats.org/officeDocument/2006/relationships/image" Target="../media/image1.png"/><Relationship Id="rId4" Type="http://schemas.openxmlformats.org/officeDocument/2006/relationships/image" Target="../media/image5.png"/></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2.xml"/><Relationship Id="rId1" Type="http://schemas.openxmlformats.org/officeDocument/2006/relationships/slideLayout" Target="../slideLayouts/slideLayout10.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2.png"/></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26.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4.xml"/><Relationship Id="rId1" Type="http://schemas.openxmlformats.org/officeDocument/2006/relationships/slideLayout" Target="../slideLayouts/slideLayout14.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12.jpg"/></Relationships>
</file>

<file path=ppt/slides/_rels/slide25.xml.rels><?xml version="1.0" encoding="UTF-8" standalone="yes"?>
<Relationships xmlns="http://schemas.openxmlformats.org/package/2006/relationships"><Relationship Id="rId3" Type="http://schemas.openxmlformats.org/officeDocument/2006/relationships/image" Target="../media/image13.jpg"/><Relationship Id="rId7" Type="http://schemas.openxmlformats.org/officeDocument/2006/relationships/image" Target="../media/image5.png"/><Relationship Id="rId2" Type="http://schemas.openxmlformats.org/officeDocument/2006/relationships/notesSlide" Target="../notesSlides/notesSlide25.xml"/><Relationship Id="rId1" Type="http://schemas.openxmlformats.org/officeDocument/2006/relationships/slideLayout" Target="../slideLayouts/slideLayout9.xml"/><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image" Target="../media/image14.jpg"/></Relationships>
</file>

<file path=ppt/slides/_rels/slide2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6.xml"/><Relationship Id="rId1" Type="http://schemas.openxmlformats.org/officeDocument/2006/relationships/slideLayout" Target="../slideLayouts/slideLayout27.xml"/></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7.xml"/><Relationship Id="rId1" Type="http://schemas.openxmlformats.org/officeDocument/2006/relationships/slideLayout" Target="../slideLayouts/slideLayout5.xml"/><Relationship Id="rId5" Type="http://schemas.openxmlformats.org/officeDocument/2006/relationships/image" Target="../media/image3.png"/><Relationship Id="rId4" Type="http://schemas.openxmlformats.org/officeDocument/2006/relationships/image" Target="../media/image5.png"/></Relationships>
</file>

<file path=ppt/slides/_rels/slide28.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7" Type="http://schemas.openxmlformats.org/officeDocument/2006/relationships/image" Target="../media/image5.png"/><Relationship Id="rId2" Type="http://schemas.openxmlformats.org/officeDocument/2006/relationships/notesSlide" Target="../notesSlides/notesSlide28.xml"/><Relationship Id="rId1" Type="http://schemas.openxmlformats.org/officeDocument/2006/relationships/slideLayout" Target="../slideLayouts/slideLayout24.xml"/><Relationship Id="rId6" Type="http://schemas.openxmlformats.org/officeDocument/2006/relationships/image" Target="../media/image15.png"/><Relationship Id="rId5" Type="http://schemas.openxmlformats.org/officeDocument/2006/relationships/hyperlink" Target="https://docs.google.com/spreadsheets/d/186UrxN8vDWW0Xj_cQkhVRMWycQfwDOnVXd0dBg2_jnw/copy#gid=0" TargetMode="External"/><Relationship Id="rId4" Type="http://schemas.openxmlformats.org/officeDocument/2006/relationships/image" Target="../media/image3.png"/></Relationships>
</file>

<file path=ppt/slides/_rels/slide29.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4.png"/><Relationship Id="rId2" Type="http://schemas.openxmlformats.org/officeDocument/2006/relationships/notesSlide" Target="../notesSlides/notesSlide29.xml"/><Relationship Id="rId1" Type="http://schemas.openxmlformats.org/officeDocument/2006/relationships/slideLayout" Target="../slideLayouts/slideLayout15.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30.xml"/><Relationship Id="rId1" Type="http://schemas.openxmlformats.org/officeDocument/2006/relationships/slideLayout" Target="../slideLayouts/slideLayout16.xml"/><Relationship Id="rId6" Type="http://schemas.openxmlformats.org/officeDocument/2006/relationships/image" Target="../media/image16.jpg"/><Relationship Id="rId5" Type="http://schemas.openxmlformats.org/officeDocument/2006/relationships/image" Target="../media/image2.png"/><Relationship Id="rId4" Type="http://schemas.openxmlformats.org/officeDocument/2006/relationships/image" Target="../media/image3.png"/></Relationships>
</file>

<file path=ppt/slides/_rels/slide3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3.png"/><Relationship Id="rId2" Type="http://schemas.openxmlformats.org/officeDocument/2006/relationships/notesSlide" Target="../notesSlides/notesSlide31.xml"/><Relationship Id="rId1" Type="http://schemas.openxmlformats.org/officeDocument/2006/relationships/slideLayout" Target="../slideLayouts/slideLayout17.xml"/><Relationship Id="rId6" Type="http://schemas.openxmlformats.org/officeDocument/2006/relationships/image" Target="../media/image5.png"/><Relationship Id="rId5" Type="http://schemas.openxmlformats.org/officeDocument/2006/relationships/image" Target="../media/image2.png"/><Relationship Id="rId4" Type="http://schemas.openxmlformats.org/officeDocument/2006/relationships/image" Target="../media/image1.png"/></Relationships>
</file>

<file path=ppt/slides/_rels/slide3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2.xml"/><Relationship Id="rId1" Type="http://schemas.openxmlformats.org/officeDocument/2006/relationships/slideLayout" Target="../slideLayouts/slideLayout18.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17.jpg"/></Relationships>
</file>

<file path=ppt/slides/_rels/slide3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3.xml"/><Relationship Id="rId1" Type="http://schemas.openxmlformats.org/officeDocument/2006/relationships/slideLayout" Target="../slideLayouts/slideLayout25.xml"/><Relationship Id="rId4" Type="http://schemas.openxmlformats.org/officeDocument/2006/relationships/image" Target="../media/image3.png"/></Relationships>
</file>

<file path=ppt/slides/_rels/slide3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4.xml"/><Relationship Id="rId1" Type="http://schemas.openxmlformats.org/officeDocument/2006/relationships/slideLayout" Target="../slideLayouts/slideLayout24.xml"/><Relationship Id="rId5" Type="http://schemas.openxmlformats.org/officeDocument/2006/relationships/image" Target="../media/image3.png"/><Relationship Id="rId4" Type="http://schemas.openxmlformats.org/officeDocument/2006/relationships/image" Target="../media/image5.png"/></Relationships>
</file>

<file path=ppt/slides/_rels/slide3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5.xml"/><Relationship Id="rId1" Type="http://schemas.openxmlformats.org/officeDocument/2006/relationships/slideLayout" Target="../slideLayouts/slideLayout25.xml"/><Relationship Id="rId4" Type="http://schemas.openxmlformats.org/officeDocument/2006/relationships/image" Target="../media/image5.png"/></Relationships>
</file>

<file path=ppt/slides/_rels/slide3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6.xml"/><Relationship Id="rId1" Type="http://schemas.openxmlformats.org/officeDocument/2006/relationships/slideLayout" Target="../slideLayouts/slideLayout23.xml"/><Relationship Id="rId4" Type="http://schemas.openxmlformats.org/officeDocument/2006/relationships/image" Target="../media/image2.png"/></Relationships>
</file>

<file path=ppt/slides/_rels/slide3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7.xml"/><Relationship Id="rId1" Type="http://schemas.openxmlformats.org/officeDocument/2006/relationships/slideLayout" Target="../slideLayouts/slideLayout25.xml"/><Relationship Id="rId5" Type="http://schemas.openxmlformats.org/officeDocument/2006/relationships/image" Target="../media/image5.png"/><Relationship Id="rId4" Type="http://schemas.openxmlformats.org/officeDocument/2006/relationships/image" Target="../media/image2.png"/></Relationships>
</file>

<file path=ppt/slides/_rels/slide38.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19.jpg"/><Relationship Id="rId2" Type="http://schemas.openxmlformats.org/officeDocument/2006/relationships/notesSlide" Target="../notesSlides/notesSlide38.xml"/><Relationship Id="rId1" Type="http://schemas.openxmlformats.org/officeDocument/2006/relationships/slideLayout" Target="../slideLayouts/slideLayout19.xml"/><Relationship Id="rId6" Type="http://schemas.openxmlformats.org/officeDocument/2006/relationships/image" Target="../media/image18.jpg"/><Relationship Id="rId5" Type="http://schemas.openxmlformats.org/officeDocument/2006/relationships/image" Target="../media/image2.png"/><Relationship Id="rId4" Type="http://schemas.openxmlformats.org/officeDocument/2006/relationships/image" Target="../media/image4.png"/></Relationships>
</file>

<file path=ppt/slides/_rels/slide3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9.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8.xml"/><Relationship Id="rId6" Type="http://schemas.openxmlformats.org/officeDocument/2006/relationships/image" Target="../media/image7.png"/><Relationship Id="rId5" Type="http://schemas.openxmlformats.org/officeDocument/2006/relationships/image" Target="../media/image3.png"/><Relationship Id="rId4" Type="http://schemas.openxmlformats.org/officeDocument/2006/relationships/image" Target="../media/image5.png"/></Relationships>
</file>

<file path=ppt/slides/_rels/slide40.xml.rels><?xml version="1.0" encoding="UTF-8" standalone="yes"?>
<Relationships xmlns="http://schemas.openxmlformats.org/package/2006/relationships"><Relationship Id="rId3" Type="http://schemas.openxmlformats.org/officeDocument/2006/relationships/hyperlink" Target="https://www.freepik.com/free-vector/gradient-metaverse-concept-twitch-banner_29302353.htm/?utm_source=slidesgo_template&amp;utm_medium=referral-link&amp;utm_campaign=sg_resources&amp;utm_content=freepik" TargetMode="External"/><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8" Type="http://schemas.openxmlformats.org/officeDocument/2006/relationships/hyperlink" Target="https://www.freepik.com/free-psd/futuristic-ai-tech-instagram-posts-collection_32274280.htm/?utm_source=slidesgo_template&amp;utm_medium=referral-link&amp;utm_campaign=sg_resources&amp;utm_content=freepik" TargetMode="External"/><Relationship Id="rId3" Type="http://schemas.openxmlformats.org/officeDocument/2006/relationships/hyperlink" Target="https://www.freepik.com/free-photo/black-man-working-with-computer_25609737.htm/?utm_source=slidesgo_template&amp;utm_medium=referral-link&amp;utm_campaign=sg_resources&amp;utm_content=freepik" TargetMode="External"/><Relationship Id="rId7" Type="http://schemas.openxmlformats.org/officeDocument/2006/relationships/hyperlink" Target="https://www.freepik.com/free-photo/hands-typing-laptop-keyboard_23992693.htm/?utm_source=slidesgo_template&amp;utm_medium=referral-link&amp;utm_campaign=sg_resources&amp;utm_content=freepik" TargetMode="External"/><Relationship Id="rId2" Type="http://schemas.openxmlformats.org/officeDocument/2006/relationships/notesSlide" Target="../notesSlides/notesSlide41.xml"/><Relationship Id="rId1" Type="http://schemas.openxmlformats.org/officeDocument/2006/relationships/slideLayout" Target="../slideLayouts/slideLayout20.xml"/><Relationship Id="rId6" Type="http://schemas.openxmlformats.org/officeDocument/2006/relationships/hyperlink" Target="https://www.freepik.com/free-photo/front-view-smiley-woman-holding-book_36300327.htm/?utm_source=slidesgo_template&amp;utm_medium=referral-link&amp;utm_campaign=sg_resources&amp;utm_content=freepik" TargetMode="External"/><Relationship Id="rId11" Type="http://schemas.openxmlformats.org/officeDocument/2006/relationships/image" Target="../media/image2.png"/><Relationship Id="rId5" Type="http://schemas.openxmlformats.org/officeDocument/2006/relationships/hyperlink" Target="https://www.freepik.com/free-photo/close-up-smiley-man-with-glasses_15500835.htm/?utm_source=slidesgo_template&amp;utm_medium=referral-link&amp;utm_campaign=sg_resources&amp;utm_content=freepik" TargetMode="External"/><Relationship Id="rId10" Type="http://schemas.openxmlformats.org/officeDocument/2006/relationships/image" Target="../media/image4.png"/><Relationship Id="rId4" Type="http://schemas.openxmlformats.org/officeDocument/2006/relationships/hyperlink" Target="https://www.freepik.com/free-photo/male-technician-repairing-computer-motherboard-wooden-desk_3329482.htm/?utm_source=slidesgo_template&amp;utm_medium=referral-link&amp;utm_campaign=sg_resources&amp;utm_content=freepik" TargetMode="External"/><Relationship Id="rId9" Type="http://schemas.openxmlformats.org/officeDocument/2006/relationships/hyperlink" Target="https://www.flaticon.com/packs/artificial-intelligence-16/?utm_source=slidesgo_template&amp;utm_medium=referral-link&amp;utm_campaign=sg_resources&amp;utm_content=flaticon" TargetMode="External"/></Relationships>
</file>

<file path=ppt/slides/_rels/slide42.xml.rels><?xml version="1.0" encoding="UTF-8" standalone="yes"?>
<Relationships xmlns="http://schemas.openxmlformats.org/package/2006/relationships"><Relationship Id="rId3" Type="http://schemas.openxmlformats.org/officeDocument/2006/relationships/hyperlink" Target="https://fonts.google.com/specimen/Montserrat" TargetMode="External"/><Relationship Id="rId2" Type="http://schemas.openxmlformats.org/officeDocument/2006/relationships/notesSlide" Target="../notesSlides/notesSlide42.xml"/><Relationship Id="rId1" Type="http://schemas.openxmlformats.org/officeDocument/2006/relationships/slideLayout" Target="../slideLayouts/slideLayout32.xml"/></Relationships>
</file>

<file path=ppt/slides/_rels/slide43.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24.png"/><Relationship Id="rId2" Type="http://schemas.openxmlformats.org/officeDocument/2006/relationships/notesSlide" Target="../notesSlides/notesSlide43.xml"/><Relationship Id="rId1" Type="http://schemas.openxmlformats.org/officeDocument/2006/relationships/slideLayout" Target="../slideLayouts/slideLayout32.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23.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22.png"/><Relationship Id="rId4" Type="http://schemas.openxmlformats.org/officeDocument/2006/relationships/image" Target="../media/image20.png"/><Relationship Id="rId9" Type="http://schemas.openxmlformats.org/officeDocument/2006/relationships/image" Target="../media/image21.png"/></Relationships>
</file>

<file path=ppt/slides/_rels/slide44.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4.xml"/><Relationship Id="rId1" Type="http://schemas.openxmlformats.org/officeDocument/2006/relationships/slideLayout" Target="../slideLayouts/slideLayout3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1.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4.xml"/><Relationship Id="rId5" Type="http://schemas.openxmlformats.org/officeDocument/2006/relationships/image" Target="../media/image10.png"/><Relationship Id="rId4" Type="http://schemas.openxmlformats.org/officeDocument/2006/relationships/image" Target="../media/image1.png"/></Relationships>
</file>

<file path=ppt/slides/_rels/slide50.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50.xml"/><Relationship Id="rId1" Type="http://schemas.openxmlformats.org/officeDocument/2006/relationships/slideLayout" Target="../slideLayouts/slideLayout3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1.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1.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5.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4.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38"/>
        <p:cNvGrpSpPr/>
        <p:nvPr/>
      </p:nvGrpSpPr>
      <p:grpSpPr>
        <a:xfrm>
          <a:off x="0" y="0"/>
          <a:ext cx="0" cy="0"/>
          <a:chOff x="0" y="0"/>
          <a:chExt cx="0" cy="0"/>
        </a:xfrm>
      </p:grpSpPr>
      <p:pic>
        <p:nvPicPr>
          <p:cNvPr id="1239" name="Google Shape;1239;p35"/>
          <p:cNvPicPr preferRelativeResize="0"/>
          <p:nvPr/>
        </p:nvPicPr>
        <p:blipFill rotWithShape="1">
          <a:blip r:embed="rId3">
            <a:alphaModFix/>
          </a:blip>
          <a:srcRect l="25537" t="7152" r="23467" b="5838"/>
          <a:stretch/>
        </p:blipFill>
        <p:spPr>
          <a:xfrm>
            <a:off x="5198299" y="70850"/>
            <a:ext cx="1920000" cy="1842726"/>
          </a:xfrm>
          <a:prstGeom prst="rect">
            <a:avLst/>
          </a:prstGeom>
          <a:noFill/>
          <a:ln>
            <a:noFill/>
          </a:ln>
        </p:spPr>
      </p:pic>
      <p:pic>
        <p:nvPicPr>
          <p:cNvPr id="1240" name="Google Shape;1240;p35"/>
          <p:cNvPicPr preferRelativeResize="0"/>
          <p:nvPr/>
        </p:nvPicPr>
        <p:blipFill rotWithShape="1">
          <a:blip r:embed="rId4">
            <a:alphaModFix/>
          </a:blip>
          <a:srcRect l="22009" r="18455"/>
          <a:stretch/>
        </p:blipFill>
        <p:spPr>
          <a:xfrm rot="-1020085">
            <a:off x="7029503" y="3396240"/>
            <a:ext cx="1187445" cy="1121928"/>
          </a:xfrm>
          <a:prstGeom prst="rect">
            <a:avLst/>
          </a:prstGeom>
          <a:noFill/>
          <a:ln>
            <a:noFill/>
          </a:ln>
        </p:spPr>
      </p:pic>
      <p:grpSp>
        <p:nvGrpSpPr>
          <p:cNvPr id="1241" name="Google Shape;1241;p35"/>
          <p:cNvGrpSpPr/>
          <p:nvPr/>
        </p:nvGrpSpPr>
        <p:grpSpPr>
          <a:xfrm>
            <a:off x="7905475" y="1913575"/>
            <a:ext cx="76825" cy="76800"/>
            <a:chOff x="3104875" y="1099400"/>
            <a:chExt cx="76825" cy="76800"/>
          </a:xfrm>
        </p:grpSpPr>
        <p:sp>
          <p:nvSpPr>
            <p:cNvPr id="1242" name="Google Shape;1242;p3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3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 name="Google Shape;1247;p35"/>
          <p:cNvGrpSpPr/>
          <p:nvPr/>
        </p:nvGrpSpPr>
        <p:grpSpPr>
          <a:xfrm>
            <a:off x="4400275" y="699350"/>
            <a:ext cx="76825" cy="76800"/>
            <a:chOff x="3104875" y="1099400"/>
            <a:chExt cx="76825" cy="76800"/>
          </a:xfrm>
        </p:grpSpPr>
        <p:sp>
          <p:nvSpPr>
            <p:cNvPr id="1248" name="Google Shape;1248;p3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3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50" name="Google Shape;1250;p35"/>
          <p:cNvPicPr preferRelativeResize="0"/>
          <p:nvPr/>
        </p:nvPicPr>
        <p:blipFill rotWithShape="1">
          <a:blip r:embed="rId5">
            <a:alphaModFix/>
          </a:blip>
          <a:srcRect l="18647" t="7960" r="8852" b="8336"/>
          <a:stretch/>
        </p:blipFill>
        <p:spPr>
          <a:xfrm rot="-1152297">
            <a:off x="6577050" y="457137"/>
            <a:ext cx="1647827" cy="1070150"/>
          </a:xfrm>
          <a:prstGeom prst="rect">
            <a:avLst/>
          </a:prstGeom>
          <a:noFill/>
          <a:ln>
            <a:noFill/>
          </a:ln>
        </p:spPr>
      </p:pic>
      <p:sp>
        <p:nvSpPr>
          <p:cNvPr id="1251" name="Google Shape;1251;p35"/>
          <p:cNvSpPr txBox="1">
            <a:spLocks noGrp="1"/>
          </p:cNvSpPr>
          <p:nvPr>
            <p:ph type="ctrTitle"/>
          </p:nvPr>
        </p:nvSpPr>
        <p:spPr>
          <a:xfrm>
            <a:off x="864973" y="1475250"/>
            <a:ext cx="6882052" cy="2193000"/>
          </a:xfrm>
          <a:prstGeom prst="rect">
            <a:avLst/>
          </a:prstGeom>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pl-PL" sz="5200" dirty="0" err="1">
                <a:latin typeface="Montserrat" panose="00000500000000000000" pitchFamily="2" charset="-18"/>
                <a:sym typeface="Montserrat Black"/>
              </a:rPr>
              <a:t>Insurance</a:t>
            </a:r>
            <a:r>
              <a:rPr lang="pl-PL" sz="5200" dirty="0">
                <a:latin typeface="Montserrat" panose="00000500000000000000" pitchFamily="2" charset="-18"/>
                <a:sym typeface="Montserrat Black"/>
              </a:rPr>
              <a:t> </a:t>
            </a:r>
            <a:r>
              <a:rPr lang="pl-PL" sz="5200" dirty="0" err="1">
                <a:latin typeface="Montserrat" panose="00000500000000000000" pitchFamily="2" charset="-18"/>
                <a:sym typeface="Montserrat Black"/>
              </a:rPr>
              <a:t>Classification</a:t>
            </a:r>
            <a:br>
              <a:rPr lang="pl-PL" sz="5200" dirty="0">
                <a:latin typeface="Montserrat Black"/>
                <a:ea typeface="Montserrat Black"/>
                <a:cs typeface="Montserrat Black"/>
                <a:sym typeface="Montserrat Black"/>
              </a:rPr>
            </a:br>
            <a:br>
              <a:rPr lang="pl-PL" sz="2800" dirty="0">
                <a:latin typeface="Montserrat Black"/>
                <a:ea typeface="Montserrat Black"/>
                <a:cs typeface="Montserrat Black"/>
                <a:sym typeface="Montserrat Black"/>
              </a:rPr>
            </a:br>
            <a:r>
              <a:rPr lang="pl-PL" sz="2800" dirty="0">
                <a:latin typeface="Montserrat"/>
                <a:ea typeface="Montserrat"/>
                <a:cs typeface="Montserrat"/>
                <a:sym typeface="Montserrat"/>
              </a:rPr>
              <a:t>Machine Learning 1 - </a:t>
            </a:r>
            <a:r>
              <a:rPr lang="en" sz="2800" dirty="0">
                <a:latin typeface="Montserrat"/>
                <a:ea typeface="Montserrat"/>
                <a:cs typeface="Montserrat"/>
                <a:sym typeface="Montserrat"/>
              </a:rPr>
              <a:t>P</a:t>
            </a:r>
            <a:r>
              <a:rPr lang="pl-PL" sz="2800" dirty="0" err="1">
                <a:latin typeface="Montserrat"/>
                <a:ea typeface="Montserrat"/>
                <a:cs typeface="Montserrat"/>
                <a:sym typeface="Montserrat"/>
              </a:rPr>
              <a:t>roject</a:t>
            </a:r>
            <a:endParaRPr sz="2800" dirty="0">
              <a:latin typeface="Montserrat"/>
              <a:ea typeface="Montserrat"/>
              <a:cs typeface="Montserrat"/>
              <a:sym typeface="Montserrat"/>
            </a:endParaRPr>
          </a:p>
        </p:txBody>
      </p:sp>
      <p:sp>
        <p:nvSpPr>
          <p:cNvPr id="1252" name="Google Shape;1252;p35"/>
          <p:cNvSpPr txBox="1">
            <a:spLocks noGrp="1"/>
          </p:cNvSpPr>
          <p:nvPr>
            <p:ph type="subTitle" idx="1"/>
          </p:nvPr>
        </p:nvSpPr>
        <p:spPr>
          <a:xfrm>
            <a:off x="864973" y="3735950"/>
            <a:ext cx="4979772" cy="36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l-PL" dirty="0"/>
              <a:t>Wojciech Hrycenko	Cezary </a:t>
            </a:r>
            <a:r>
              <a:rPr lang="pl-PL" dirty="0" err="1"/>
              <a:t>Kuźmowicz</a:t>
            </a:r>
            <a:endParaRPr dirty="0"/>
          </a:p>
        </p:txBody>
      </p:sp>
      <p:sp>
        <p:nvSpPr>
          <p:cNvPr id="2" name="Google Shape;1252;p35">
            <a:extLst>
              <a:ext uri="{FF2B5EF4-FFF2-40B4-BE49-F238E27FC236}">
                <a16:creationId xmlns:a16="http://schemas.microsoft.com/office/drawing/2014/main" id="{114A00ED-9E5A-EAB6-F04F-9DEF058D62B5}"/>
              </a:ext>
            </a:extLst>
          </p:cNvPr>
          <p:cNvSpPr txBox="1">
            <a:spLocks/>
          </p:cNvSpPr>
          <p:nvPr/>
        </p:nvSpPr>
        <p:spPr>
          <a:xfrm>
            <a:off x="864973" y="4101650"/>
            <a:ext cx="4979772" cy="365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400"/>
              <a:buFont typeface="Montserrat"/>
              <a:buNone/>
              <a:defRPr sz="1500" b="0" i="0" u="none" strike="noStrike" cap="none">
                <a:solidFill>
                  <a:schemeClr val="dk1"/>
                </a:solidFill>
                <a:latin typeface="Montserrat"/>
                <a:ea typeface="Montserrat"/>
                <a:cs typeface="Montserrat"/>
                <a:sym typeface="Montserrat"/>
              </a:defRPr>
            </a:lvl1pPr>
            <a:lvl2pPr marL="914400" marR="0" lvl="1" indent="-317500" algn="ctr" rtl="0">
              <a:lnSpc>
                <a:spcPct val="100000"/>
              </a:lnSpc>
              <a:spcBef>
                <a:spcPts val="0"/>
              </a:spcBef>
              <a:spcAft>
                <a:spcPts val="0"/>
              </a:spcAft>
              <a:buClr>
                <a:schemeClr val="dk1"/>
              </a:buClr>
              <a:buSzPts val="1800"/>
              <a:buFont typeface="Montserrat"/>
              <a:buNone/>
              <a:defRPr sz="1800" b="0" i="0" u="none" strike="noStrike" cap="none">
                <a:solidFill>
                  <a:schemeClr val="dk1"/>
                </a:solidFill>
                <a:latin typeface="Montserrat"/>
                <a:ea typeface="Montserrat"/>
                <a:cs typeface="Montserrat"/>
                <a:sym typeface="Montserrat"/>
              </a:defRPr>
            </a:lvl2pPr>
            <a:lvl3pPr marL="1371600" marR="0" lvl="2" indent="-317500" algn="ctr" rtl="0">
              <a:lnSpc>
                <a:spcPct val="100000"/>
              </a:lnSpc>
              <a:spcBef>
                <a:spcPts val="0"/>
              </a:spcBef>
              <a:spcAft>
                <a:spcPts val="0"/>
              </a:spcAft>
              <a:buClr>
                <a:schemeClr val="dk1"/>
              </a:buClr>
              <a:buSzPts val="1800"/>
              <a:buFont typeface="Montserrat"/>
              <a:buNone/>
              <a:defRPr sz="1800" b="0" i="0" u="none" strike="noStrike" cap="none">
                <a:solidFill>
                  <a:schemeClr val="dk1"/>
                </a:solidFill>
                <a:latin typeface="Montserrat"/>
                <a:ea typeface="Montserrat"/>
                <a:cs typeface="Montserrat"/>
                <a:sym typeface="Montserrat"/>
              </a:defRPr>
            </a:lvl3pPr>
            <a:lvl4pPr marL="1828800" marR="0" lvl="3" indent="-317500" algn="ctr" rtl="0">
              <a:lnSpc>
                <a:spcPct val="100000"/>
              </a:lnSpc>
              <a:spcBef>
                <a:spcPts val="0"/>
              </a:spcBef>
              <a:spcAft>
                <a:spcPts val="0"/>
              </a:spcAft>
              <a:buClr>
                <a:schemeClr val="dk1"/>
              </a:buClr>
              <a:buSzPts val="1800"/>
              <a:buFont typeface="Montserrat"/>
              <a:buNone/>
              <a:defRPr sz="1800" b="0" i="0" u="none" strike="noStrike" cap="none">
                <a:solidFill>
                  <a:schemeClr val="dk1"/>
                </a:solidFill>
                <a:latin typeface="Montserrat"/>
                <a:ea typeface="Montserrat"/>
                <a:cs typeface="Montserrat"/>
                <a:sym typeface="Montserrat"/>
              </a:defRPr>
            </a:lvl4pPr>
            <a:lvl5pPr marL="2286000" marR="0" lvl="4" indent="-317500" algn="ctr" rtl="0">
              <a:lnSpc>
                <a:spcPct val="100000"/>
              </a:lnSpc>
              <a:spcBef>
                <a:spcPts val="0"/>
              </a:spcBef>
              <a:spcAft>
                <a:spcPts val="0"/>
              </a:spcAft>
              <a:buClr>
                <a:schemeClr val="dk1"/>
              </a:buClr>
              <a:buSzPts val="1800"/>
              <a:buFont typeface="Montserrat"/>
              <a:buNone/>
              <a:defRPr sz="1800" b="0" i="0" u="none" strike="noStrike" cap="none">
                <a:solidFill>
                  <a:schemeClr val="dk1"/>
                </a:solidFill>
                <a:latin typeface="Montserrat"/>
                <a:ea typeface="Montserrat"/>
                <a:cs typeface="Montserrat"/>
                <a:sym typeface="Montserrat"/>
              </a:defRPr>
            </a:lvl5pPr>
            <a:lvl6pPr marL="2743200" marR="0" lvl="5" indent="-317500" algn="ctr" rtl="0">
              <a:lnSpc>
                <a:spcPct val="100000"/>
              </a:lnSpc>
              <a:spcBef>
                <a:spcPts val="0"/>
              </a:spcBef>
              <a:spcAft>
                <a:spcPts val="0"/>
              </a:spcAft>
              <a:buClr>
                <a:schemeClr val="dk1"/>
              </a:buClr>
              <a:buSzPts val="1800"/>
              <a:buFont typeface="Montserrat"/>
              <a:buNone/>
              <a:defRPr sz="1800" b="0" i="0" u="none" strike="noStrike" cap="none">
                <a:solidFill>
                  <a:schemeClr val="dk1"/>
                </a:solidFill>
                <a:latin typeface="Montserrat"/>
                <a:ea typeface="Montserrat"/>
                <a:cs typeface="Montserrat"/>
                <a:sym typeface="Montserrat"/>
              </a:defRPr>
            </a:lvl6pPr>
            <a:lvl7pPr marL="3200400" marR="0" lvl="6" indent="-317500" algn="ctr" rtl="0">
              <a:lnSpc>
                <a:spcPct val="100000"/>
              </a:lnSpc>
              <a:spcBef>
                <a:spcPts val="0"/>
              </a:spcBef>
              <a:spcAft>
                <a:spcPts val="0"/>
              </a:spcAft>
              <a:buClr>
                <a:schemeClr val="dk1"/>
              </a:buClr>
              <a:buSzPts val="1800"/>
              <a:buFont typeface="Montserrat"/>
              <a:buNone/>
              <a:defRPr sz="1800" b="0" i="0" u="none" strike="noStrike" cap="none">
                <a:solidFill>
                  <a:schemeClr val="dk1"/>
                </a:solidFill>
                <a:latin typeface="Montserrat"/>
                <a:ea typeface="Montserrat"/>
                <a:cs typeface="Montserrat"/>
                <a:sym typeface="Montserrat"/>
              </a:defRPr>
            </a:lvl7pPr>
            <a:lvl8pPr marL="3657600" marR="0" lvl="7" indent="-317500" algn="ctr" rtl="0">
              <a:lnSpc>
                <a:spcPct val="100000"/>
              </a:lnSpc>
              <a:spcBef>
                <a:spcPts val="0"/>
              </a:spcBef>
              <a:spcAft>
                <a:spcPts val="0"/>
              </a:spcAft>
              <a:buClr>
                <a:schemeClr val="dk1"/>
              </a:buClr>
              <a:buSzPts val="1800"/>
              <a:buFont typeface="Montserrat"/>
              <a:buNone/>
              <a:defRPr sz="1800" b="0" i="0" u="none" strike="noStrike" cap="none">
                <a:solidFill>
                  <a:schemeClr val="dk1"/>
                </a:solidFill>
                <a:latin typeface="Montserrat"/>
                <a:ea typeface="Montserrat"/>
                <a:cs typeface="Montserrat"/>
                <a:sym typeface="Montserrat"/>
              </a:defRPr>
            </a:lvl8pPr>
            <a:lvl9pPr marL="4114800" marR="0" lvl="8" indent="-317500" algn="ctr" rtl="0">
              <a:lnSpc>
                <a:spcPct val="100000"/>
              </a:lnSpc>
              <a:spcBef>
                <a:spcPts val="0"/>
              </a:spcBef>
              <a:spcAft>
                <a:spcPts val="0"/>
              </a:spcAft>
              <a:buClr>
                <a:schemeClr val="dk1"/>
              </a:buClr>
              <a:buSzPts val="1800"/>
              <a:buFont typeface="Montserrat"/>
              <a:buNone/>
              <a:defRPr sz="1800" b="0" i="0" u="none" strike="noStrike" cap="none">
                <a:solidFill>
                  <a:schemeClr val="dk1"/>
                </a:solidFill>
                <a:latin typeface="Montserrat"/>
                <a:ea typeface="Montserrat"/>
                <a:cs typeface="Montserrat"/>
                <a:sym typeface="Montserrat"/>
              </a:defRPr>
            </a:lvl9pPr>
          </a:lstStyle>
          <a:p>
            <a:pPr marL="0" indent="0"/>
            <a:r>
              <a:rPr lang="pl-PL" dirty="0"/>
              <a:t>473173			473169</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44">
          <a:extLst>
            <a:ext uri="{FF2B5EF4-FFF2-40B4-BE49-F238E27FC236}">
              <a16:creationId xmlns:a16="http://schemas.microsoft.com/office/drawing/2014/main" id="{675038F7-9D9B-4214-F8ED-5863E3B1F553}"/>
            </a:ext>
          </a:extLst>
        </p:cNvPr>
        <p:cNvGrpSpPr/>
        <p:nvPr/>
      </p:nvGrpSpPr>
      <p:grpSpPr>
        <a:xfrm>
          <a:off x="0" y="0"/>
          <a:ext cx="0" cy="0"/>
          <a:chOff x="0" y="0"/>
          <a:chExt cx="0" cy="0"/>
        </a:xfrm>
      </p:grpSpPr>
      <p:pic>
        <p:nvPicPr>
          <p:cNvPr id="1745" name="Google Shape;1745;p51">
            <a:extLst>
              <a:ext uri="{FF2B5EF4-FFF2-40B4-BE49-F238E27FC236}">
                <a16:creationId xmlns:a16="http://schemas.microsoft.com/office/drawing/2014/main" id="{2C092EFB-2F69-4B6F-5220-C0BB52506383}"/>
              </a:ext>
            </a:extLst>
          </p:cNvPr>
          <p:cNvPicPr preferRelativeResize="0"/>
          <p:nvPr/>
        </p:nvPicPr>
        <p:blipFill rotWithShape="1">
          <a:blip r:embed="rId3">
            <a:alphaModFix/>
          </a:blip>
          <a:srcRect l="24331" t="5721" r="23342" b="4591"/>
          <a:stretch/>
        </p:blipFill>
        <p:spPr>
          <a:xfrm rot="2268302">
            <a:off x="-65388" y="3340199"/>
            <a:ext cx="1857374" cy="1790699"/>
          </a:xfrm>
          <a:prstGeom prst="rect">
            <a:avLst/>
          </a:prstGeom>
          <a:noFill/>
          <a:ln>
            <a:noFill/>
          </a:ln>
        </p:spPr>
      </p:pic>
      <p:sp>
        <p:nvSpPr>
          <p:cNvPr id="1746" name="Google Shape;1746;p51">
            <a:extLst>
              <a:ext uri="{FF2B5EF4-FFF2-40B4-BE49-F238E27FC236}">
                <a16:creationId xmlns:a16="http://schemas.microsoft.com/office/drawing/2014/main" id="{7F908B49-7EE0-0D2A-FC37-A2F3C4874BB3}"/>
              </a:ext>
            </a:extLst>
          </p:cNvPr>
          <p:cNvSpPr txBox="1">
            <a:spLocks noGrp="1"/>
          </p:cNvSpPr>
          <p:nvPr>
            <p:ph type="title"/>
          </p:nvPr>
        </p:nvSpPr>
        <p:spPr>
          <a:xfrm>
            <a:off x="720000" y="53836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sz="2800" dirty="0" err="1"/>
              <a:t>Why</a:t>
            </a:r>
            <a:r>
              <a:rPr lang="pl-PL" sz="2800" dirty="0"/>
              <a:t> We </a:t>
            </a:r>
            <a:r>
              <a:rPr lang="pl-PL" sz="2800" dirty="0" err="1"/>
              <a:t>Chose</a:t>
            </a:r>
            <a:r>
              <a:rPr lang="pl-PL" sz="2800" dirty="0"/>
              <a:t> </a:t>
            </a:r>
            <a:r>
              <a:rPr lang="pl-PL" sz="2800" dirty="0" err="1"/>
              <a:t>Logistic</a:t>
            </a:r>
            <a:r>
              <a:rPr lang="pl-PL" sz="2800" dirty="0"/>
              <a:t> </a:t>
            </a:r>
            <a:r>
              <a:rPr lang="pl-PL" sz="2800" dirty="0" err="1"/>
              <a:t>Regression</a:t>
            </a:r>
            <a:endParaRPr sz="2800" dirty="0"/>
          </a:p>
        </p:txBody>
      </p:sp>
      <p:sp>
        <p:nvSpPr>
          <p:cNvPr id="1747" name="Google Shape;1747;p51">
            <a:extLst>
              <a:ext uri="{FF2B5EF4-FFF2-40B4-BE49-F238E27FC236}">
                <a16:creationId xmlns:a16="http://schemas.microsoft.com/office/drawing/2014/main" id="{94C51FCA-905A-9516-B716-9B65773495E8}"/>
              </a:ext>
            </a:extLst>
          </p:cNvPr>
          <p:cNvSpPr/>
          <p:nvPr/>
        </p:nvSpPr>
        <p:spPr>
          <a:xfrm rot="5400000">
            <a:off x="1130138" y="2193250"/>
            <a:ext cx="1494600" cy="12954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8" name="Google Shape;1748;p51">
            <a:extLst>
              <a:ext uri="{FF2B5EF4-FFF2-40B4-BE49-F238E27FC236}">
                <a16:creationId xmlns:a16="http://schemas.microsoft.com/office/drawing/2014/main" id="{04B9569B-EB8F-123C-D865-E6BF724BDF40}"/>
              </a:ext>
            </a:extLst>
          </p:cNvPr>
          <p:cNvGrpSpPr/>
          <p:nvPr/>
        </p:nvGrpSpPr>
        <p:grpSpPr>
          <a:xfrm>
            <a:off x="1539327" y="2473264"/>
            <a:ext cx="676221" cy="735371"/>
            <a:chOff x="5417581" y="4001528"/>
            <a:chExt cx="553599" cy="602023"/>
          </a:xfrm>
        </p:grpSpPr>
        <p:sp>
          <p:nvSpPr>
            <p:cNvPr id="1749" name="Google Shape;1749;p51">
              <a:extLst>
                <a:ext uri="{FF2B5EF4-FFF2-40B4-BE49-F238E27FC236}">
                  <a16:creationId xmlns:a16="http://schemas.microsoft.com/office/drawing/2014/main" id="{CE4DB72D-6B6C-3B89-0D38-E87D86DD045C}"/>
                </a:ext>
              </a:extLst>
            </p:cNvPr>
            <p:cNvSpPr/>
            <p:nvPr/>
          </p:nvSpPr>
          <p:spPr>
            <a:xfrm>
              <a:off x="5840931" y="4132871"/>
              <a:ext cx="120365" cy="120398"/>
            </a:xfrm>
            <a:custGeom>
              <a:avLst/>
              <a:gdLst/>
              <a:ahLst/>
              <a:cxnLst/>
              <a:rect l="l" t="t" r="r" b="b"/>
              <a:pathLst>
                <a:path w="3629" h="3630" extrusionOk="0">
                  <a:moveTo>
                    <a:pt x="266" y="1"/>
                  </a:moveTo>
                  <a:cubicBezTo>
                    <a:pt x="119" y="1"/>
                    <a:pt x="0" y="120"/>
                    <a:pt x="0" y="267"/>
                  </a:cubicBezTo>
                  <a:cubicBezTo>
                    <a:pt x="0" y="413"/>
                    <a:pt x="119" y="532"/>
                    <a:pt x="266" y="532"/>
                  </a:cubicBezTo>
                  <a:lnTo>
                    <a:pt x="3097" y="532"/>
                  </a:lnTo>
                  <a:lnTo>
                    <a:pt x="3097" y="3363"/>
                  </a:lnTo>
                  <a:cubicBezTo>
                    <a:pt x="3097" y="3510"/>
                    <a:pt x="3216" y="3629"/>
                    <a:pt x="3363" y="3629"/>
                  </a:cubicBezTo>
                  <a:cubicBezTo>
                    <a:pt x="3510" y="3629"/>
                    <a:pt x="3629" y="3510"/>
                    <a:pt x="3629" y="3363"/>
                  </a:cubicBezTo>
                  <a:lnTo>
                    <a:pt x="3629" y="267"/>
                  </a:lnTo>
                  <a:cubicBezTo>
                    <a:pt x="3629" y="120"/>
                    <a:pt x="3510" y="1"/>
                    <a:pt x="33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1">
              <a:extLst>
                <a:ext uri="{FF2B5EF4-FFF2-40B4-BE49-F238E27FC236}">
                  <a16:creationId xmlns:a16="http://schemas.microsoft.com/office/drawing/2014/main" id="{D7DBFA95-DB36-6418-23D8-D4BB607F8E57}"/>
                </a:ext>
              </a:extLst>
            </p:cNvPr>
            <p:cNvSpPr/>
            <p:nvPr/>
          </p:nvSpPr>
          <p:spPr>
            <a:xfrm>
              <a:off x="5427432" y="4132871"/>
              <a:ext cx="120398" cy="120398"/>
            </a:xfrm>
            <a:custGeom>
              <a:avLst/>
              <a:gdLst/>
              <a:ahLst/>
              <a:cxnLst/>
              <a:rect l="l" t="t" r="r" b="b"/>
              <a:pathLst>
                <a:path w="3630" h="3630" extrusionOk="0">
                  <a:moveTo>
                    <a:pt x="267" y="1"/>
                  </a:moveTo>
                  <a:cubicBezTo>
                    <a:pt x="120" y="1"/>
                    <a:pt x="1" y="120"/>
                    <a:pt x="1" y="267"/>
                  </a:cubicBezTo>
                  <a:lnTo>
                    <a:pt x="1" y="3363"/>
                  </a:lnTo>
                  <a:cubicBezTo>
                    <a:pt x="1" y="3510"/>
                    <a:pt x="120" y="3629"/>
                    <a:pt x="267" y="3629"/>
                  </a:cubicBezTo>
                  <a:cubicBezTo>
                    <a:pt x="413" y="3629"/>
                    <a:pt x="532" y="3510"/>
                    <a:pt x="532" y="3363"/>
                  </a:cubicBezTo>
                  <a:lnTo>
                    <a:pt x="532" y="532"/>
                  </a:lnTo>
                  <a:lnTo>
                    <a:pt x="3363" y="532"/>
                  </a:lnTo>
                  <a:cubicBezTo>
                    <a:pt x="3510" y="532"/>
                    <a:pt x="3629" y="413"/>
                    <a:pt x="3629" y="267"/>
                  </a:cubicBezTo>
                  <a:cubicBezTo>
                    <a:pt x="3629" y="120"/>
                    <a:pt x="3511" y="1"/>
                    <a:pt x="33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1">
              <a:extLst>
                <a:ext uri="{FF2B5EF4-FFF2-40B4-BE49-F238E27FC236}">
                  <a16:creationId xmlns:a16="http://schemas.microsoft.com/office/drawing/2014/main" id="{E73771F0-98BF-5701-3EF8-6C52FC0B8A6E}"/>
                </a:ext>
              </a:extLst>
            </p:cNvPr>
            <p:cNvSpPr/>
            <p:nvPr/>
          </p:nvSpPr>
          <p:spPr>
            <a:xfrm>
              <a:off x="5427432" y="4483153"/>
              <a:ext cx="120398" cy="120398"/>
            </a:xfrm>
            <a:custGeom>
              <a:avLst/>
              <a:gdLst/>
              <a:ahLst/>
              <a:cxnLst/>
              <a:rect l="l" t="t" r="r" b="b"/>
              <a:pathLst>
                <a:path w="3630" h="3630" extrusionOk="0">
                  <a:moveTo>
                    <a:pt x="267" y="1"/>
                  </a:moveTo>
                  <a:cubicBezTo>
                    <a:pt x="120" y="1"/>
                    <a:pt x="1" y="120"/>
                    <a:pt x="1" y="267"/>
                  </a:cubicBezTo>
                  <a:lnTo>
                    <a:pt x="1" y="3363"/>
                  </a:lnTo>
                  <a:cubicBezTo>
                    <a:pt x="1" y="3510"/>
                    <a:pt x="120" y="3629"/>
                    <a:pt x="267" y="3629"/>
                  </a:cubicBezTo>
                  <a:lnTo>
                    <a:pt x="3363" y="3629"/>
                  </a:lnTo>
                  <a:cubicBezTo>
                    <a:pt x="3511" y="3629"/>
                    <a:pt x="3629" y="3510"/>
                    <a:pt x="3629" y="3363"/>
                  </a:cubicBezTo>
                  <a:cubicBezTo>
                    <a:pt x="3629" y="3216"/>
                    <a:pt x="3510" y="3097"/>
                    <a:pt x="3363" y="3097"/>
                  </a:cubicBezTo>
                  <a:lnTo>
                    <a:pt x="532" y="3097"/>
                  </a:lnTo>
                  <a:lnTo>
                    <a:pt x="532" y="267"/>
                  </a:lnTo>
                  <a:cubicBezTo>
                    <a:pt x="532" y="120"/>
                    <a:pt x="413"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1">
              <a:extLst>
                <a:ext uri="{FF2B5EF4-FFF2-40B4-BE49-F238E27FC236}">
                  <a16:creationId xmlns:a16="http://schemas.microsoft.com/office/drawing/2014/main" id="{7B5BA371-2596-32A0-132B-9767C97FA51F}"/>
                </a:ext>
              </a:extLst>
            </p:cNvPr>
            <p:cNvSpPr/>
            <p:nvPr/>
          </p:nvSpPr>
          <p:spPr>
            <a:xfrm>
              <a:off x="5427432" y="4086337"/>
              <a:ext cx="176982" cy="54527"/>
            </a:xfrm>
            <a:custGeom>
              <a:avLst/>
              <a:gdLst/>
              <a:ahLst/>
              <a:cxnLst/>
              <a:rect l="l" t="t" r="r" b="b"/>
              <a:pathLst>
                <a:path w="5336" h="1644" extrusionOk="0">
                  <a:moveTo>
                    <a:pt x="267" y="0"/>
                  </a:moveTo>
                  <a:cubicBezTo>
                    <a:pt x="120" y="0"/>
                    <a:pt x="1" y="119"/>
                    <a:pt x="1" y="266"/>
                  </a:cubicBezTo>
                  <a:cubicBezTo>
                    <a:pt x="1" y="413"/>
                    <a:pt x="120" y="532"/>
                    <a:pt x="267" y="532"/>
                  </a:cubicBezTo>
                  <a:lnTo>
                    <a:pt x="3986" y="532"/>
                  </a:lnTo>
                  <a:cubicBezTo>
                    <a:pt x="4008" y="533"/>
                    <a:pt x="4052" y="554"/>
                    <a:pt x="4065" y="569"/>
                  </a:cubicBezTo>
                  <a:lnTo>
                    <a:pt x="4826" y="1542"/>
                  </a:lnTo>
                  <a:cubicBezTo>
                    <a:pt x="4879" y="1609"/>
                    <a:pt x="4957" y="1644"/>
                    <a:pt x="5036" y="1644"/>
                  </a:cubicBezTo>
                  <a:cubicBezTo>
                    <a:pt x="5093" y="1644"/>
                    <a:pt x="5151" y="1625"/>
                    <a:pt x="5200" y="1587"/>
                  </a:cubicBezTo>
                  <a:cubicBezTo>
                    <a:pt x="5315" y="1497"/>
                    <a:pt x="5336" y="1330"/>
                    <a:pt x="5245" y="1215"/>
                  </a:cubicBezTo>
                  <a:lnTo>
                    <a:pt x="4484" y="242"/>
                  </a:lnTo>
                  <a:cubicBezTo>
                    <a:pt x="4372" y="100"/>
                    <a:pt x="4169" y="0"/>
                    <a:pt x="39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1">
              <a:extLst>
                <a:ext uri="{FF2B5EF4-FFF2-40B4-BE49-F238E27FC236}">
                  <a16:creationId xmlns:a16="http://schemas.microsoft.com/office/drawing/2014/main" id="{D788312C-2A9F-83EB-6DAB-7EC547100619}"/>
                </a:ext>
              </a:extLst>
            </p:cNvPr>
            <p:cNvSpPr/>
            <p:nvPr/>
          </p:nvSpPr>
          <p:spPr>
            <a:xfrm>
              <a:off x="5612075" y="4158476"/>
              <a:ext cx="38541" cy="41493"/>
            </a:xfrm>
            <a:custGeom>
              <a:avLst/>
              <a:gdLst/>
              <a:ahLst/>
              <a:cxnLst/>
              <a:rect l="l" t="t" r="r" b="b"/>
              <a:pathLst>
                <a:path w="1162" h="1251" extrusionOk="0">
                  <a:moveTo>
                    <a:pt x="300" y="1"/>
                  </a:moveTo>
                  <a:cubicBezTo>
                    <a:pt x="243" y="1"/>
                    <a:pt x="186" y="19"/>
                    <a:pt x="137" y="57"/>
                  </a:cubicBezTo>
                  <a:cubicBezTo>
                    <a:pt x="21" y="148"/>
                    <a:pt x="1" y="315"/>
                    <a:pt x="91" y="431"/>
                  </a:cubicBezTo>
                  <a:lnTo>
                    <a:pt x="653" y="1148"/>
                  </a:lnTo>
                  <a:cubicBezTo>
                    <a:pt x="705" y="1215"/>
                    <a:pt x="783" y="1250"/>
                    <a:pt x="862" y="1250"/>
                  </a:cubicBezTo>
                  <a:cubicBezTo>
                    <a:pt x="920" y="1250"/>
                    <a:pt x="977" y="1232"/>
                    <a:pt x="1026" y="1194"/>
                  </a:cubicBezTo>
                  <a:cubicBezTo>
                    <a:pt x="1141" y="1103"/>
                    <a:pt x="1162" y="936"/>
                    <a:pt x="1072" y="820"/>
                  </a:cubicBezTo>
                  <a:lnTo>
                    <a:pt x="510" y="102"/>
                  </a:lnTo>
                  <a:cubicBezTo>
                    <a:pt x="458" y="36"/>
                    <a:pt x="379" y="1"/>
                    <a:pt x="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1">
              <a:extLst>
                <a:ext uri="{FF2B5EF4-FFF2-40B4-BE49-F238E27FC236}">
                  <a16:creationId xmlns:a16="http://schemas.microsoft.com/office/drawing/2014/main" id="{5D6D8FBF-BEE6-47FC-21B8-7B66478053B3}"/>
                </a:ext>
              </a:extLst>
            </p:cNvPr>
            <p:cNvSpPr/>
            <p:nvPr/>
          </p:nvSpPr>
          <p:spPr>
            <a:xfrm>
              <a:off x="5427432" y="4055127"/>
              <a:ext cx="112239" cy="17678"/>
            </a:xfrm>
            <a:custGeom>
              <a:avLst/>
              <a:gdLst/>
              <a:ahLst/>
              <a:cxnLst/>
              <a:rect l="l" t="t" r="r" b="b"/>
              <a:pathLst>
                <a:path w="3384" h="533" extrusionOk="0">
                  <a:moveTo>
                    <a:pt x="267" y="1"/>
                  </a:moveTo>
                  <a:cubicBezTo>
                    <a:pt x="120" y="1"/>
                    <a:pt x="1" y="120"/>
                    <a:pt x="1" y="266"/>
                  </a:cubicBezTo>
                  <a:cubicBezTo>
                    <a:pt x="1" y="413"/>
                    <a:pt x="120" y="532"/>
                    <a:pt x="267" y="532"/>
                  </a:cubicBezTo>
                  <a:lnTo>
                    <a:pt x="3118" y="532"/>
                  </a:lnTo>
                  <a:cubicBezTo>
                    <a:pt x="3265" y="532"/>
                    <a:pt x="3384" y="413"/>
                    <a:pt x="3384" y="266"/>
                  </a:cubicBezTo>
                  <a:cubicBezTo>
                    <a:pt x="3384" y="120"/>
                    <a:pt x="3265" y="1"/>
                    <a:pt x="3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1">
              <a:extLst>
                <a:ext uri="{FF2B5EF4-FFF2-40B4-BE49-F238E27FC236}">
                  <a16:creationId xmlns:a16="http://schemas.microsoft.com/office/drawing/2014/main" id="{2EA8C31C-36CE-454A-9232-78968BC3FA44}"/>
                </a:ext>
              </a:extLst>
            </p:cNvPr>
            <p:cNvSpPr/>
            <p:nvPr/>
          </p:nvSpPr>
          <p:spPr>
            <a:xfrm>
              <a:off x="5427432" y="4026337"/>
              <a:ext cx="112239" cy="17678"/>
            </a:xfrm>
            <a:custGeom>
              <a:avLst/>
              <a:gdLst/>
              <a:ahLst/>
              <a:cxnLst/>
              <a:rect l="l" t="t" r="r" b="b"/>
              <a:pathLst>
                <a:path w="3384" h="533" extrusionOk="0">
                  <a:moveTo>
                    <a:pt x="267" y="1"/>
                  </a:moveTo>
                  <a:cubicBezTo>
                    <a:pt x="120" y="1"/>
                    <a:pt x="1" y="120"/>
                    <a:pt x="1" y="267"/>
                  </a:cubicBezTo>
                  <a:cubicBezTo>
                    <a:pt x="1" y="414"/>
                    <a:pt x="120" y="533"/>
                    <a:pt x="267" y="533"/>
                  </a:cubicBezTo>
                  <a:lnTo>
                    <a:pt x="3118" y="533"/>
                  </a:lnTo>
                  <a:cubicBezTo>
                    <a:pt x="3265" y="533"/>
                    <a:pt x="3384" y="414"/>
                    <a:pt x="3384" y="267"/>
                  </a:cubicBezTo>
                  <a:cubicBezTo>
                    <a:pt x="3384" y="120"/>
                    <a:pt x="3265" y="1"/>
                    <a:pt x="3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1">
              <a:extLst>
                <a:ext uri="{FF2B5EF4-FFF2-40B4-BE49-F238E27FC236}">
                  <a16:creationId xmlns:a16="http://schemas.microsoft.com/office/drawing/2014/main" id="{0B1A438D-B6F3-E23F-F545-7655DD6426D6}"/>
                </a:ext>
              </a:extLst>
            </p:cNvPr>
            <p:cNvSpPr/>
            <p:nvPr/>
          </p:nvSpPr>
          <p:spPr>
            <a:xfrm>
              <a:off x="5417581" y="4209554"/>
              <a:ext cx="553599" cy="146501"/>
            </a:xfrm>
            <a:custGeom>
              <a:avLst/>
              <a:gdLst/>
              <a:ahLst/>
              <a:cxnLst/>
              <a:rect l="l" t="t" r="r" b="b"/>
              <a:pathLst>
                <a:path w="16691" h="4417" extrusionOk="0">
                  <a:moveTo>
                    <a:pt x="8345" y="1"/>
                  </a:moveTo>
                  <a:cubicBezTo>
                    <a:pt x="5045" y="1"/>
                    <a:pt x="1959" y="1493"/>
                    <a:pt x="88" y="3991"/>
                  </a:cubicBezTo>
                  <a:cubicBezTo>
                    <a:pt x="1" y="4109"/>
                    <a:pt x="25" y="4275"/>
                    <a:pt x="143" y="4363"/>
                  </a:cubicBezTo>
                  <a:cubicBezTo>
                    <a:pt x="190" y="4399"/>
                    <a:pt x="246" y="4417"/>
                    <a:pt x="301" y="4417"/>
                  </a:cubicBezTo>
                  <a:cubicBezTo>
                    <a:pt x="382" y="4417"/>
                    <a:pt x="462" y="4380"/>
                    <a:pt x="514" y="4310"/>
                  </a:cubicBezTo>
                  <a:cubicBezTo>
                    <a:pt x="2284" y="1944"/>
                    <a:pt x="5212" y="533"/>
                    <a:pt x="8345" y="533"/>
                  </a:cubicBezTo>
                  <a:cubicBezTo>
                    <a:pt x="11479" y="533"/>
                    <a:pt x="14406" y="1944"/>
                    <a:pt x="16176" y="4310"/>
                  </a:cubicBezTo>
                  <a:cubicBezTo>
                    <a:pt x="16229" y="4379"/>
                    <a:pt x="16309" y="4416"/>
                    <a:pt x="16390" y="4416"/>
                  </a:cubicBezTo>
                  <a:cubicBezTo>
                    <a:pt x="16445" y="4416"/>
                    <a:pt x="16501" y="4398"/>
                    <a:pt x="16549" y="4363"/>
                  </a:cubicBezTo>
                  <a:cubicBezTo>
                    <a:pt x="16666" y="4275"/>
                    <a:pt x="16691" y="4109"/>
                    <a:pt x="16602" y="3991"/>
                  </a:cubicBezTo>
                  <a:cubicBezTo>
                    <a:pt x="14733" y="1493"/>
                    <a:pt x="11645" y="1"/>
                    <a:pt x="8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1">
              <a:extLst>
                <a:ext uri="{FF2B5EF4-FFF2-40B4-BE49-F238E27FC236}">
                  <a16:creationId xmlns:a16="http://schemas.microsoft.com/office/drawing/2014/main" id="{E1BC2118-095B-F629-AD6B-4DBC92A4A9F0}"/>
                </a:ext>
              </a:extLst>
            </p:cNvPr>
            <p:cNvSpPr/>
            <p:nvPr/>
          </p:nvSpPr>
          <p:spPr>
            <a:xfrm>
              <a:off x="5620234" y="4311976"/>
              <a:ext cx="157877" cy="157048"/>
            </a:xfrm>
            <a:custGeom>
              <a:avLst/>
              <a:gdLst/>
              <a:ahLst/>
              <a:cxnLst/>
              <a:rect l="l" t="t" r="r" b="b"/>
              <a:pathLst>
                <a:path w="4760" h="4735" extrusionOk="0">
                  <a:moveTo>
                    <a:pt x="3584" y="3055"/>
                  </a:moveTo>
                  <a:cubicBezTo>
                    <a:pt x="3863" y="3055"/>
                    <a:pt x="4088" y="3281"/>
                    <a:pt x="4088" y="3559"/>
                  </a:cubicBezTo>
                  <a:cubicBezTo>
                    <a:pt x="4088" y="3837"/>
                    <a:pt x="3863" y="4063"/>
                    <a:pt x="3584" y="4063"/>
                  </a:cubicBezTo>
                  <a:cubicBezTo>
                    <a:pt x="3306" y="4063"/>
                    <a:pt x="3080" y="3837"/>
                    <a:pt x="3080" y="3559"/>
                  </a:cubicBezTo>
                  <a:cubicBezTo>
                    <a:pt x="3080" y="3281"/>
                    <a:pt x="3306" y="3055"/>
                    <a:pt x="3584" y="3055"/>
                  </a:cubicBezTo>
                  <a:close/>
                  <a:moveTo>
                    <a:pt x="3324" y="0"/>
                  </a:moveTo>
                  <a:cubicBezTo>
                    <a:pt x="3238" y="0"/>
                    <a:pt x="3154" y="22"/>
                    <a:pt x="3080" y="64"/>
                  </a:cubicBezTo>
                  <a:cubicBezTo>
                    <a:pt x="2922" y="153"/>
                    <a:pt x="2826" y="322"/>
                    <a:pt x="2829" y="503"/>
                  </a:cubicBezTo>
                  <a:cubicBezTo>
                    <a:pt x="2838" y="1042"/>
                    <a:pt x="2627" y="1595"/>
                    <a:pt x="2252" y="2021"/>
                  </a:cubicBezTo>
                  <a:cubicBezTo>
                    <a:pt x="2154" y="2131"/>
                    <a:pt x="2164" y="2298"/>
                    <a:pt x="2274" y="2396"/>
                  </a:cubicBezTo>
                  <a:cubicBezTo>
                    <a:pt x="2325" y="2441"/>
                    <a:pt x="2388" y="2463"/>
                    <a:pt x="2450" y="2463"/>
                  </a:cubicBezTo>
                  <a:cubicBezTo>
                    <a:pt x="2524" y="2463"/>
                    <a:pt x="2597" y="2432"/>
                    <a:pt x="2649" y="2373"/>
                  </a:cubicBezTo>
                  <a:cubicBezTo>
                    <a:pt x="3104" y="1860"/>
                    <a:pt x="3354" y="1220"/>
                    <a:pt x="3361" y="563"/>
                  </a:cubicBezTo>
                  <a:cubicBezTo>
                    <a:pt x="3906" y="933"/>
                    <a:pt x="4228" y="1543"/>
                    <a:pt x="4228" y="2210"/>
                  </a:cubicBezTo>
                  <a:cubicBezTo>
                    <a:pt x="4228" y="2379"/>
                    <a:pt x="4207" y="2544"/>
                    <a:pt x="4167" y="2703"/>
                  </a:cubicBezTo>
                  <a:cubicBezTo>
                    <a:pt x="4000" y="2590"/>
                    <a:pt x="3800" y="2523"/>
                    <a:pt x="3584" y="2523"/>
                  </a:cubicBezTo>
                  <a:cubicBezTo>
                    <a:pt x="3013" y="2523"/>
                    <a:pt x="2548" y="2988"/>
                    <a:pt x="2548" y="3559"/>
                  </a:cubicBezTo>
                  <a:cubicBezTo>
                    <a:pt x="2548" y="3775"/>
                    <a:pt x="2615" y="3975"/>
                    <a:pt x="2728" y="4141"/>
                  </a:cubicBezTo>
                  <a:cubicBezTo>
                    <a:pt x="2570" y="4181"/>
                    <a:pt x="2406" y="4203"/>
                    <a:pt x="2235" y="4203"/>
                  </a:cubicBezTo>
                  <a:cubicBezTo>
                    <a:pt x="1569" y="4203"/>
                    <a:pt x="958" y="3879"/>
                    <a:pt x="588" y="3334"/>
                  </a:cubicBezTo>
                  <a:cubicBezTo>
                    <a:pt x="819" y="3332"/>
                    <a:pt x="1051" y="3298"/>
                    <a:pt x="1279" y="3234"/>
                  </a:cubicBezTo>
                  <a:cubicBezTo>
                    <a:pt x="1421" y="3195"/>
                    <a:pt x="1503" y="3049"/>
                    <a:pt x="1464" y="2907"/>
                  </a:cubicBezTo>
                  <a:cubicBezTo>
                    <a:pt x="1431" y="2789"/>
                    <a:pt x="1324" y="2712"/>
                    <a:pt x="1207" y="2712"/>
                  </a:cubicBezTo>
                  <a:cubicBezTo>
                    <a:pt x="1183" y="2712"/>
                    <a:pt x="1159" y="2716"/>
                    <a:pt x="1136" y="2722"/>
                  </a:cubicBezTo>
                  <a:cubicBezTo>
                    <a:pt x="946" y="2776"/>
                    <a:pt x="753" y="2802"/>
                    <a:pt x="564" y="2802"/>
                  </a:cubicBezTo>
                  <a:lnTo>
                    <a:pt x="521" y="2802"/>
                  </a:lnTo>
                  <a:cubicBezTo>
                    <a:pt x="342" y="2802"/>
                    <a:pt x="177" y="2899"/>
                    <a:pt x="89" y="3055"/>
                  </a:cubicBezTo>
                  <a:cubicBezTo>
                    <a:pt x="0" y="3213"/>
                    <a:pt x="5" y="3407"/>
                    <a:pt x="102" y="3560"/>
                  </a:cubicBezTo>
                  <a:cubicBezTo>
                    <a:pt x="565" y="4295"/>
                    <a:pt x="1362" y="4735"/>
                    <a:pt x="2236" y="4735"/>
                  </a:cubicBezTo>
                  <a:cubicBezTo>
                    <a:pt x="2587" y="4735"/>
                    <a:pt x="2922" y="4662"/>
                    <a:pt x="3227" y="4531"/>
                  </a:cubicBezTo>
                  <a:cubicBezTo>
                    <a:pt x="3339" y="4572"/>
                    <a:pt x="3459" y="4595"/>
                    <a:pt x="3585" y="4595"/>
                  </a:cubicBezTo>
                  <a:cubicBezTo>
                    <a:pt x="4156" y="4595"/>
                    <a:pt x="4620" y="4130"/>
                    <a:pt x="4620" y="3559"/>
                  </a:cubicBezTo>
                  <a:cubicBezTo>
                    <a:pt x="4620" y="3433"/>
                    <a:pt x="4599" y="3312"/>
                    <a:pt x="4557" y="3201"/>
                  </a:cubicBezTo>
                  <a:cubicBezTo>
                    <a:pt x="4688" y="2897"/>
                    <a:pt x="4760" y="2562"/>
                    <a:pt x="4760" y="2210"/>
                  </a:cubicBezTo>
                  <a:cubicBezTo>
                    <a:pt x="4760" y="1336"/>
                    <a:pt x="4322" y="538"/>
                    <a:pt x="3586" y="76"/>
                  </a:cubicBezTo>
                  <a:cubicBezTo>
                    <a:pt x="3508" y="26"/>
                    <a:pt x="3417" y="0"/>
                    <a:pt x="3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1">
              <a:extLst>
                <a:ext uri="{FF2B5EF4-FFF2-40B4-BE49-F238E27FC236}">
                  <a16:creationId xmlns:a16="http://schemas.microsoft.com/office/drawing/2014/main" id="{1A25F3F7-F318-BED9-50A7-DAF3F3922ED7}"/>
                </a:ext>
              </a:extLst>
            </p:cNvPr>
            <p:cNvSpPr/>
            <p:nvPr/>
          </p:nvSpPr>
          <p:spPr>
            <a:xfrm>
              <a:off x="5617282" y="4308195"/>
              <a:ext cx="74826" cy="74793"/>
            </a:xfrm>
            <a:custGeom>
              <a:avLst/>
              <a:gdLst/>
              <a:ahLst/>
              <a:cxnLst/>
              <a:rect l="l" t="t" r="r" b="b"/>
              <a:pathLst>
                <a:path w="2256" h="2255" extrusionOk="0">
                  <a:moveTo>
                    <a:pt x="1128" y="531"/>
                  </a:moveTo>
                  <a:cubicBezTo>
                    <a:pt x="1457" y="531"/>
                    <a:pt x="1724" y="799"/>
                    <a:pt x="1724" y="1128"/>
                  </a:cubicBezTo>
                  <a:cubicBezTo>
                    <a:pt x="1724" y="1456"/>
                    <a:pt x="1457" y="1723"/>
                    <a:pt x="1128" y="1723"/>
                  </a:cubicBezTo>
                  <a:cubicBezTo>
                    <a:pt x="800" y="1723"/>
                    <a:pt x="533" y="1456"/>
                    <a:pt x="533" y="1128"/>
                  </a:cubicBezTo>
                  <a:cubicBezTo>
                    <a:pt x="533" y="799"/>
                    <a:pt x="800" y="531"/>
                    <a:pt x="1128" y="531"/>
                  </a:cubicBezTo>
                  <a:close/>
                  <a:moveTo>
                    <a:pt x="1128" y="0"/>
                  </a:moveTo>
                  <a:cubicBezTo>
                    <a:pt x="506" y="0"/>
                    <a:pt x="1" y="505"/>
                    <a:pt x="1" y="1128"/>
                  </a:cubicBezTo>
                  <a:cubicBezTo>
                    <a:pt x="1" y="1749"/>
                    <a:pt x="506" y="2255"/>
                    <a:pt x="1128" y="2255"/>
                  </a:cubicBezTo>
                  <a:cubicBezTo>
                    <a:pt x="1749" y="2255"/>
                    <a:pt x="2255" y="1749"/>
                    <a:pt x="2255" y="1128"/>
                  </a:cubicBezTo>
                  <a:cubicBezTo>
                    <a:pt x="2255" y="505"/>
                    <a:pt x="1749" y="0"/>
                    <a:pt x="11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1">
              <a:extLst>
                <a:ext uri="{FF2B5EF4-FFF2-40B4-BE49-F238E27FC236}">
                  <a16:creationId xmlns:a16="http://schemas.microsoft.com/office/drawing/2014/main" id="{91618DF4-AC01-BCEE-5B9E-4355A9989197}"/>
                </a:ext>
              </a:extLst>
            </p:cNvPr>
            <p:cNvSpPr/>
            <p:nvPr/>
          </p:nvSpPr>
          <p:spPr>
            <a:xfrm>
              <a:off x="5457249" y="4520400"/>
              <a:ext cx="52670" cy="52703"/>
            </a:xfrm>
            <a:custGeom>
              <a:avLst/>
              <a:gdLst/>
              <a:ahLst/>
              <a:cxnLst/>
              <a:rect l="l" t="t" r="r" b="b"/>
              <a:pathLst>
                <a:path w="1588" h="1589" extrusionOk="0">
                  <a:moveTo>
                    <a:pt x="1056" y="533"/>
                  </a:moveTo>
                  <a:lnTo>
                    <a:pt x="1056" y="1056"/>
                  </a:lnTo>
                  <a:lnTo>
                    <a:pt x="531" y="1056"/>
                  </a:lnTo>
                  <a:lnTo>
                    <a:pt x="531" y="533"/>
                  </a:lnTo>
                  <a:close/>
                  <a:moveTo>
                    <a:pt x="443" y="1"/>
                  </a:moveTo>
                  <a:cubicBezTo>
                    <a:pt x="198" y="1"/>
                    <a:pt x="0" y="199"/>
                    <a:pt x="0" y="443"/>
                  </a:cubicBezTo>
                  <a:lnTo>
                    <a:pt x="0" y="1145"/>
                  </a:lnTo>
                  <a:cubicBezTo>
                    <a:pt x="0" y="1389"/>
                    <a:pt x="198" y="1588"/>
                    <a:pt x="443" y="1588"/>
                  </a:cubicBezTo>
                  <a:lnTo>
                    <a:pt x="1144" y="1588"/>
                  </a:lnTo>
                  <a:cubicBezTo>
                    <a:pt x="1388" y="1588"/>
                    <a:pt x="1587" y="1390"/>
                    <a:pt x="1587" y="1145"/>
                  </a:cubicBezTo>
                  <a:lnTo>
                    <a:pt x="1587" y="443"/>
                  </a:lnTo>
                  <a:cubicBezTo>
                    <a:pt x="1587" y="199"/>
                    <a:pt x="1388" y="1"/>
                    <a:pt x="1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1">
              <a:extLst>
                <a:ext uri="{FF2B5EF4-FFF2-40B4-BE49-F238E27FC236}">
                  <a16:creationId xmlns:a16="http://schemas.microsoft.com/office/drawing/2014/main" id="{1A7CFEA9-A3E3-F269-0D5C-F744A8307100}"/>
                </a:ext>
              </a:extLst>
            </p:cNvPr>
            <p:cNvSpPr/>
            <p:nvPr/>
          </p:nvSpPr>
          <p:spPr>
            <a:xfrm>
              <a:off x="5514131" y="4520400"/>
              <a:ext cx="52703" cy="52703"/>
            </a:xfrm>
            <a:custGeom>
              <a:avLst/>
              <a:gdLst/>
              <a:ahLst/>
              <a:cxnLst/>
              <a:rect l="l" t="t" r="r" b="b"/>
              <a:pathLst>
                <a:path w="1589" h="1589" extrusionOk="0">
                  <a:moveTo>
                    <a:pt x="1056" y="533"/>
                  </a:moveTo>
                  <a:lnTo>
                    <a:pt x="1056" y="1056"/>
                  </a:lnTo>
                  <a:lnTo>
                    <a:pt x="533" y="1056"/>
                  </a:lnTo>
                  <a:lnTo>
                    <a:pt x="533" y="533"/>
                  </a:lnTo>
                  <a:close/>
                  <a:moveTo>
                    <a:pt x="443" y="1"/>
                  </a:moveTo>
                  <a:cubicBezTo>
                    <a:pt x="199" y="1"/>
                    <a:pt x="1" y="199"/>
                    <a:pt x="1" y="443"/>
                  </a:cubicBezTo>
                  <a:lnTo>
                    <a:pt x="1" y="1145"/>
                  </a:lnTo>
                  <a:cubicBezTo>
                    <a:pt x="1" y="1389"/>
                    <a:pt x="199" y="1588"/>
                    <a:pt x="443" y="1588"/>
                  </a:cubicBezTo>
                  <a:lnTo>
                    <a:pt x="1144" y="1588"/>
                  </a:lnTo>
                  <a:cubicBezTo>
                    <a:pt x="1389" y="1588"/>
                    <a:pt x="1588" y="1390"/>
                    <a:pt x="1588" y="1145"/>
                  </a:cubicBezTo>
                  <a:lnTo>
                    <a:pt x="1588" y="443"/>
                  </a:lnTo>
                  <a:cubicBezTo>
                    <a:pt x="1588" y="199"/>
                    <a:pt x="1389" y="1"/>
                    <a:pt x="1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1">
              <a:extLst>
                <a:ext uri="{FF2B5EF4-FFF2-40B4-BE49-F238E27FC236}">
                  <a16:creationId xmlns:a16="http://schemas.microsoft.com/office/drawing/2014/main" id="{196CF016-71BA-7C9C-4989-BA359EC5A8E0}"/>
                </a:ext>
              </a:extLst>
            </p:cNvPr>
            <p:cNvSpPr/>
            <p:nvPr/>
          </p:nvSpPr>
          <p:spPr>
            <a:xfrm>
              <a:off x="5839604" y="4001528"/>
              <a:ext cx="121692" cy="65008"/>
            </a:xfrm>
            <a:custGeom>
              <a:avLst/>
              <a:gdLst/>
              <a:ahLst/>
              <a:cxnLst/>
              <a:rect l="l" t="t" r="r" b="b"/>
              <a:pathLst>
                <a:path w="3669" h="1960" extrusionOk="0">
                  <a:moveTo>
                    <a:pt x="2524" y="0"/>
                  </a:moveTo>
                  <a:cubicBezTo>
                    <a:pt x="2377" y="0"/>
                    <a:pt x="2258" y="120"/>
                    <a:pt x="2258" y="266"/>
                  </a:cubicBezTo>
                  <a:lnTo>
                    <a:pt x="2258" y="1428"/>
                  </a:lnTo>
                  <a:lnTo>
                    <a:pt x="1910" y="1428"/>
                  </a:lnTo>
                  <a:lnTo>
                    <a:pt x="1910" y="826"/>
                  </a:lnTo>
                  <a:cubicBezTo>
                    <a:pt x="1910" y="679"/>
                    <a:pt x="1791" y="560"/>
                    <a:pt x="1644" y="560"/>
                  </a:cubicBezTo>
                  <a:cubicBezTo>
                    <a:pt x="1497" y="560"/>
                    <a:pt x="1378" y="679"/>
                    <a:pt x="1378" y="826"/>
                  </a:cubicBezTo>
                  <a:lnTo>
                    <a:pt x="1378" y="1428"/>
                  </a:lnTo>
                  <a:lnTo>
                    <a:pt x="1030" y="1428"/>
                  </a:lnTo>
                  <a:lnTo>
                    <a:pt x="1030" y="1230"/>
                  </a:lnTo>
                  <a:cubicBezTo>
                    <a:pt x="1030" y="1084"/>
                    <a:pt x="912" y="965"/>
                    <a:pt x="765" y="965"/>
                  </a:cubicBezTo>
                  <a:cubicBezTo>
                    <a:pt x="618" y="965"/>
                    <a:pt x="499" y="1085"/>
                    <a:pt x="499" y="1230"/>
                  </a:cubicBezTo>
                  <a:lnTo>
                    <a:pt x="499" y="1428"/>
                  </a:lnTo>
                  <a:lnTo>
                    <a:pt x="266" y="1428"/>
                  </a:lnTo>
                  <a:cubicBezTo>
                    <a:pt x="119" y="1428"/>
                    <a:pt x="0" y="1547"/>
                    <a:pt x="0" y="1694"/>
                  </a:cubicBezTo>
                  <a:cubicBezTo>
                    <a:pt x="0" y="1840"/>
                    <a:pt x="119" y="1959"/>
                    <a:pt x="266" y="1959"/>
                  </a:cubicBezTo>
                  <a:lnTo>
                    <a:pt x="3404" y="1959"/>
                  </a:lnTo>
                  <a:cubicBezTo>
                    <a:pt x="3543" y="1959"/>
                    <a:pt x="3655" y="1854"/>
                    <a:pt x="3668" y="1718"/>
                  </a:cubicBezTo>
                  <a:cubicBezTo>
                    <a:pt x="3669" y="1710"/>
                    <a:pt x="3669" y="1702"/>
                    <a:pt x="3669" y="1694"/>
                  </a:cubicBezTo>
                  <a:lnTo>
                    <a:pt x="3669" y="574"/>
                  </a:lnTo>
                  <a:cubicBezTo>
                    <a:pt x="3669" y="429"/>
                    <a:pt x="3550" y="309"/>
                    <a:pt x="3403" y="309"/>
                  </a:cubicBezTo>
                  <a:cubicBezTo>
                    <a:pt x="3256" y="309"/>
                    <a:pt x="3137" y="429"/>
                    <a:pt x="3137" y="575"/>
                  </a:cubicBezTo>
                  <a:lnTo>
                    <a:pt x="3137" y="1428"/>
                  </a:lnTo>
                  <a:lnTo>
                    <a:pt x="2790" y="1428"/>
                  </a:lnTo>
                  <a:lnTo>
                    <a:pt x="2790" y="266"/>
                  </a:lnTo>
                  <a:cubicBezTo>
                    <a:pt x="2790" y="120"/>
                    <a:pt x="2671" y="0"/>
                    <a:pt x="25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1">
              <a:extLst>
                <a:ext uri="{FF2B5EF4-FFF2-40B4-BE49-F238E27FC236}">
                  <a16:creationId xmlns:a16="http://schemas.microsoft.com/office/drawing/2014/main" id="{D79F3B7D-DDDD-67CC-8125-D0308EFA290A}"/>
                </a:ext>
              </a:extLst>
            </p:cNvPr>
            <p:cNvSpPr/>
            <p:nvPr/>
          </p:nvSpPr>
          <p:spPr>
            <a:xfrm>
              <a:off x="5870019" y="4089057"/>
              <a:ext cx="17711" cy="17678"/>
            </a:xfrm>
            <a:custGeom>
              <a:avLst/>
              <a:gdLst/>
              <a:ahLst/>
              <a:cxnLst/>
              <a:rect l="l" t="t" r="r" b="b"/>
              <a:pathLst>
                <a:path w="534" h="533" extrusionOk="0">
                  <a:moveTo>
                    <a:pt x="266" y="0"/>
                  </a:moveTo>
                  <a:cubicBezTo>
                    <a:pt x="196" y="0"/>
                    <a:pt x="127" y="29"/>
                    <a:pt x="78" y="78"/>
                  </a:cubicBezTo>
                  <a:cubicBezTo>
                    <a:pt x="29" y="127"/>
                    <a:pt x="0" y="196"/>
                    <a:pt x="0" y="266"/>
                  </a:cubicBezTo>
                  <a:cubicBezTo>
                    <a:pt x="0" y="336"/>
                    <a:pt x="29" y="405"/>
                    <a:pt x="78" y="454"/>
                  </a:cubicBezTo>
                  <a:cubicBezTo>
                    <a:pt x="127" y="503"/>
                    <a:pt x="196" y="532"/>
                    <a:pt x="266" y="532"/>
                  </a:cubicBezTo>
                  <a:cubicBezTo>
                    <a:pt x="336" y="532"/>
                    <a:pt x="405" y="503"/>
                    <a:pt x="454" y="454"/>
                  </a:cubicBezTo>
                  <a:cubicBezTo>
                    <a:pt x="504" y="405"/>
                    <a:pt x="532" y="336"/>
                    <a:pt x="532" y="266"/>
                  </a:cubicBezTo>
                  <a:cubicBezTo>
                    <a:pt x="533" y="196"/>
                    <a:pt x="504" y="127"/>
                    <a:pt x="454" y="78"/>
                  </a:cubicBezTo>
                  <a:cubicBezTo>
                    <a:pt x="405" y="29"/>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1">
              <a:extLst>
                <a:ext uri="{FF2B5EF4-FFF2-40B4-BE49-F238E27FC236}">
                  <a16:creationId xmlns:a16="http://schemas.microsoft.com/office/drawing/2014/main" id="{A6F6BDA0-4423-3219-53E5-ACED75BB4A27}"/>
                </a:ext>
              </a:extLst>
            </p:cNvPr>
            <p:cNvSpPr/>
            <p:nvPr/>
          </p:nvSpPr>
          <p:spPr>
            <a:xfrm>
              <a:off x="5906835" y="4089057"/>
              <a:ext cx="17645" cy="17678"/>
            </a:xfrm>
            <a:custGeom>
              <a:avLst/>
              <a:gdLst/>
              <a:ahLst/>
              <a:cxnLst/>
              <a:rect l="l" t="t" r="r" b="b"/>
              <a:pathLst>
                <a:path w="532" h="533" extrusionOk="0">
                  <a:moveTo>
                    <a:pt x="266" y="0"/>
                  </a:moveTo>
                  <a:cubicBezTo>
                    <a:pt x="196" y="0"/>
                    <a:pt x="127" y="29"/>
                    <a:pt x="78" y="78"/>
                  </a:cubicBezTo>
                  <a:cubicBezTo>
                    <a:pt x="29" y="127"/>
                    <a:pt x="0" y="196"/>
                    <a:pt x="0" y="266"/>
                  </a:cubicBezTo>
                  <a:cubicBezTo>
                    <a:pt x="0" y="336"/>
                    <a:pt x="29" y="405"/>
                    <a:pt x="78" y="454"/>
                  </a:cubicBezTo>
                  <a:cubicBezTo>
                    <a:pt x="128" y="503"/>
                    <a:pt x="196" y="532"/>
                    <a:pt x="266" y="532"/>
                  </a:cubicBezTo>
                  <a:cubicBezTo>
                    <a:pt x="337" y="532"/>
                    <a:pt x="405" y="503"/>
                    <a:pt x="455" y="454"/>
                  </a:cubicBezTo>
                  <a:cubicBezTo>
                    <a:pt x="504" y="405"/>
                    <a:pt x="532" y="336"/>
                    <a:pt x="532" y="266"/>
                  </a:cubicBezTo>
                  <a:cubicBezTo>
                    <a:pt x="532" y="196"/>
                    <a:pt x="504" y="127"/>
                    <a:pt x="455" y="78"/>
                  </a:cubicBezTo>
                  <a:cubicBezTo>
                    <a:pt x="405" y="29"/>
                    <a:pt x="337"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1">
              <a:extLst>
                <a:ext uri="{FF2B5EF4-FFF2-40B4-BE49-F238E27FC236}">
                  <a16:creationId xmlns:a16="http://schemas.microsoft.com/office/drawing/2014/main" id="{0C3C4D23-1449-1EAC-F909-74C8A82474B6}"/>
                </a:ext>
              </a:extLst>
            </p:cNvPr>
            <p:cNvSpPr/>
            <p:nvPr/>
          </p:nvSpPr>
          <p:spPr>
            <a:xfrm>
              <a:off x="5943617" y="4089057"/>
              <a:ext cx="17678" cy="17678"/>
            </a:xfrm>
            <a:custGeom>
              <a:avLst/>
              <a:gdLst/>
              <a:ahLst/>
              <a:cxnLst/>
              <a:rect l="l" t="t" r="r" b="b"/>
              <a:pathLst>
                <a:path w="533" h="533" extrusionOk="0">
                  <a:moveTo>
                    <a:pt x="267" y="0"/>
                  </a:moveTo>
                  <a:cubicBezTo>
                    <a:pt x="197" y="0"/>
                    <a:pt x="129" y="29"/>
                    <a:pt x="79" y="78"/>
                  </a:cubicBezTo>
                  <a:cubicBezTo>
                    <a:pt x="30" y="127"/>
                    <a:pt x="1" y="196"/>
                    <a:pt x="1" y="266"/>
                  </a:cubicBezTo>
                  <a:cubicBezTo>
                    <a:pt x="1" y="336"/>
                    <a:pt x="30" y="405"/>
                    <a:pt x="79" y="454"/>
                  </a:cubicBezTo>
                  <a:cubicBezTo>
                    <a:pt x="128" y="503"/>
                    <a:pt x="197" y="532"/>
                    <a:pt x="267" y="532"/>
                  </a:cubicBezTo>
                  <a:cubicBezTo>
                    <a:pt x="338" y="532"/>
                    <a:pt x="406" y="503"/>
                    <a:pt x="456" y="454"/>
                  </a:cubicBezTo>
                  <a:cubicBezTo>
                    <a:pt x="505" y="405"/>
                    <a:pt x="533" y="336"/>
                    <a:pt x="533" y="266"/>
                  </a:cubicBezTo>
                  <a:cubicBezTo>
                    <a:pt x="533" y="196"/>
                    <a:pt x="504" y="127"/>
                    <a:pt x="456" y="78"/>
                  </a:cubicBezTo>
                  <a:cubicBezTo>
                    <a:pt x="406" y="29"/>
                    <a:pt x="337"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1">
              <a:extLst>
                <a:ext uri="{FF2B5EF4-FFF2-40B4-BE49-F238E27FC236}">
                  <a16:creationId xmlns:a16="http://schemas.microsoft.com/office/drawing/2014/main" id="{A9C67EF9-9AD0-7FF7-2619-AEB4FBC70D70}"/>
                </a:ext>
              </a:extLst>
            </p:cNvPr>
            <p:cNvSpPr/>
            <p:nvPr/>
          </p:nvSpPr>
          <p:spPr>
            <a:xfrm>
              <a:off x="5439405" y="4243717"/>
              <a:ext cx="521891" cy="283118"/>
            </a:xfrm>
            <a:custGeom>
              <a:avLst/>
              <a:gdLst/>
              <a:ahLst/>
              <a:cxnLst/>
              <a:rect l="l" t="t" r="r" b="b"/>
              <a:pathLst>
                <a:path w="15735" h="8536" extrusionOk="0">
                  <a:moveTo>
                    <a:pt x="9236" y="672"/>
                  </a:moveTo>
                  <a:lnTo>
                    <a:pt x="9236" y="672"/>
                  </a:lnTo>
                  <a:cubicBezTo>
                    <a:pt x="11475" y="1079"/>
                    <a:pt x="13485" y="2359"/>
                    <a:pt x="14805" y="4268"/>
                  </a:cubicBezTo>
                  <a:cubicBezTo>
                    <a:pt x="14158" y="5203"/>
                    <a:pt x="13346" y="5987"/>
                    <a:pt x="12422" y="6591"/>
                  </a:cubicBezTo>
                  <a:lnTo>
                    <a:pt x="11930" y="5982"/>
                  </a:lnTo>
                  <a:cubicBezTo>
                    <a:pt x="11877" y="5918"/>
                    <a:pt x="11800" y="5884"/>
                    <a:pt x="11723" y="5884"/>
                  </a:cubicBezTo>
                  <a:cubicBezTo>
                    <a:pt x="11664" y="5884"/>
                    <a:pt x="11605" y="5903"/>
                    <a:pt x="11556" y="5942"/>
                  </a:cubicBezTo>
                  <a:cubicBezTo>
                    <a:pt x="11441" y="6035"/>
                    <a:pt x="11424" y="6202"/>
                    <a:pt x="11516" y="6316"/>
                  </a:cubicBezTo>
                  <a:lnTo>
                    <a:pt x="11964" y="6872"/>
                  </a:lnTo>
                  <a:cubicBezTo>
                    <a:pt x="11123" y="7350"/>
                    <a:pt x="10203" y="7687"/>
                    <a:pt x="9241" y="7862"/>
                  </a:cubicBezTo>
                  <a:cubicBezTo>
                    <a:pt x="10630" y="7261"/>
                    <a:pt x="11604" y="5876"/>
                    <a:pt x="11604" y="4268"/>
                  </a:cubicBezTo>
                  <a:cubicBezTo>
                    <a:pt x="11604" y="3901"/>
                    <a:pt x="11554" y="3538"/>
                    <a:pt x="11453" y="3189"/>
                  </a:cubicBezTo>
                  <a:cubicBezTo>
                    <a:pt x="11420" y="3073"/>
                    <a:pt x="11314" y="2996"/>
                    <a:pt x="11199" y="2996"/>
                  </a:cubicBezTo>
                  <a:cubicBezTo>
                    <a:pt x="11174" y="2996"/>
                    <a:pt x="11150" y="3000"/>
                    <a:pt x="11125" y="3007"/>
                  </a:cubicBezTo>
                  <a:cubicBezTo>
                    <a:pt x="10984" y="3047"/>
                    <a:pt x="10902" y="3194"/>
                    <a:pt x="10943" y="3335"/>
                  </a:cubicBezTo>
                  <a:cubicBezTo>
                    <a:pt x="11029" y="3637"/>
                    <a:pt x="11072" y="3951"/>
                    <a:pt x="11072" y="4268"/>
                  </a:cubicBezTo>
                  <a:cubicBezTo>
                    <a:pt x="11072" y="6134"/>
                    <a:pt x="9554" y="7653"/>
                    <a:pt x="7688" y="7653"/>
                  </a:cubicBezTo>
                  <a:cubicBezTo>
                    <a:pt x="5822" y="7653"/>
                    <a:pt x="4303" y="6134"/>
                    <a:pt x="4303" y="4268"/>
                  </a:cubicBezTo>
                  <a:cubicBezTo>
                    <a:pt x="4303" y="2401"/>
                    <a:pt x="5822" y="883"/>
                    <a:pt x="7688" y="883"/>
                  </a:cubicBezTo>
                  <a:cubicBezTo>
                    <a:pt x="8634" y="883"/>
                    <a:pt x="9512" y="1264"/>
                    <a:pt x="10160" y="1956"/>
                  </a:cubicBezTo>
                  <a:cubicBezTo>
                    <a:pt x="10212" y="2011"/>
                    <a:pt x="10282" y="2039"/>
                    <a:pt x="10353" y="2039"/>
                  </a:cubicBezTo>
                  <a:cubicBezTo>
                    <a:pt x="10418" y="2039"/>
                    <a:pt x="10484" y="2016"/>
                    <a:pt x="10535" y="1968"/>
                  </a:cubicBezTo>
                  <a:cubicBezTo>
                    <a:pt x="10642" y="1867"/>
                    <a:pt x="10648" y="1699"/>
                    <a:pt x="10548" y="1592"/>
                  </a:cubicBezTo>
                  <a:cubicBezTo>
                    <a:pt x="10176" y="1195"/>
                    <a:pt x="9727" y="884"/>
                    <a:pt x="9236" y="672"/>
                  </a:cubicBezTo>
                  <a:close/>
                  <a:moveTo>
                    <a:pt x="6135" y="672"/>
                  </a:moveTo>
                  <a:lnTo>
                    <a:pt x="6135" y="672"/>
                  </a:lnTo>
                  <a:cubicBezTo>
                    <a:pt x="4746" y="1275"/>
                    <a:pt x="3771" y="2660"/>
                    <a:pt x="3771" y="4268"/>
                  </a:cubicBezTo>
                  <a:cubicBezTo>
                    <a:pt x="3771" y="5876"/>
                    <a:pt x="4746" y="7261"/>
                    <a:pt x="6135" y="7863"/>
                  </a:cubicBezTo>
                  <a:cubicBezTo>
                    <a:pt x="3898" y="7455"/>
                    <a:pt x="1889" y="6174"/>
                    <a:pt x="571" y="4268"/>
                  </a:cubicBezTo>
                  <a:cubicBezTo>
                    <a:pt x="1889" y="2361"/>
                    <a:pt x="3898" y="1081"/>
                    <a:pt x="6135" y="672"/>
                  </a:cubicBezTo>
                  <a:close/>
                  <a:moveTo>
                    <a:pt x="7687" y="1"/>
                  </a:moveTo>
                  <a:cubicBezTo>
                    <a:pt x="4657" y="1"/>
                    <a:pt x="1825" y="1496"/>
                    <a:pt x="110" y="4000"/>
                  </a:cubicBezTo>
                  <a:cubicBezTo>
                    <a:pt x="0" y="4160"/>
                    <a:pt x="0" y="4376"/>
                    <a:pt x="110" y="4537"/>
                  </a:cubicBezTo>
                  <a:cubicBezTo>
                    <a:pt x="1825" y="7041"/>
                    <a:pt x="4657" y="8536"/>
                    <a:pt x="7687" y="8536"/>
                  </a:cubicBezTo>
                  <a:cubicBezTo>
                    <a:pt x="9333" y="8536"/>
                    <a:pt x="10920" y="8094"/>
                    <a:pt x="12302" y="7291"/>
                  </a:cubicBezTo>
                  <a:lnTo>
                    <a:pt x="13047" y="8214"/>
                  </a:lnTo>
                  <a:cubicBezTo>
                    <a:pt x="13160" y="8352"/>
                    <a:pt x="13363" y="8450"/>
                    <a:pt x="13543" y="8450"/>
                  </a:cubicBezTo>
                  <a:lnTo>
                    <a:pt x="15470" y="8450"/>
                  </a:lnTo>
                  <a:cubicBezTo>
                    <a:pt x="15616" y="8450"/>
                    <a:pt x="15735" y="8331"/>
                    <a:pt x="15735" y="8184"/>
                  </a:cubicBezTo>
                  <a:cubicBezTo>
                    <a:pt x="15735" y="8037"/>
                    <a:pt x="15616" y="7918"/>
                    <a:pt x="15469" y="7918"/>
                  </a:cubicBezTo>
                  <a:lnTo>
                    <a:pt x="13544" y="7918"/>
                  </a:lnTo>
                  <a:cubicBezTo>
                    <a:pt x="13522" y="7916"/>
                    <a:pt x="13475" y="7894"/>
                    <a:pt x="13461" y="7879"/>
                  </a:cubicBezTo>
                  <a:lnTo>
                    <a:pt x="12757" y="7007"/>
                  </a:lnTo>
                  <a:cubicBezTo>
                    <a:pt x="13731" y="6362"/>
                    <a:pt x="14586" y="5529"/>
                    <a:pt x="15265" y="4536"/>
                  </a:cubicBezTo>
                  <a:cubicBezTo>
                    <a:pt x="15376" y="4374"/>
                    <a:pt x="15376" y="4162"/>
                    <a:pt x="15265" y="4000"/>
                  </a:cubicBezTo>
                  <a:cubicBezTo>
                    <a:pt x="13551" y="1496"/>
                    <a:pt x="10718" y="1"/>
                    <a:pt x="7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1">
              <a:extLst>
                <a:ext uri="{FF2B5EF4-FFF2-40B4-BE49-F238E27FC236}">
                  <a16:creationId xmlns:a16="http://schemas.microsoft.com/office/drawing/2014/main" id="{EF738357-CF48-E856-CE23-95DD2634EAFA}"/>
                </a:ext>
              </a:extLst>
            </p:cNvPr>
            <p:cNvSpPr/>
            <p:nvPr/>
          </p:nvSpPr>
          <p:spPr>
            <a:xfrm>
              <a:off x="5873866" y="4532341"/>
              <a:ext cx="87430" cy="17678"/>
            </a:xfrm>
            <a:custGeom>
              <a:avLst/>
              <a:gdLst/>
              <a:ahLst/>
              <a:cxnLst/>
              <a:rect l="l" t="t" r="r" b="b"/>
              <a:pathLst>
                <a:path w="2636" h="533" extrusionOk="0">
                  <a:moveTo>
                    <a:pt x="266" y="0"/>
                  </a:moveTo>
                  <a:cubicBezTo>
                    <a:pt x="119" y="0"/>
                    <a:pt x="0" y="119"/>
                    <a:pt x="0" y="266"/>
                  </a:cubicBezTo>
                  <a:cubicBezTo>
                    <a:pt x="0" y="413"/>
                    <a:pt x="119" y="532"/>
                    <a:pt x="266" y="532"/>
                  </a:cubicBezTo>
                  <a:lnTo>
                    <a:pt x="2370" y="532"/>
                  </a:lnTo>
                  <a:cubicBezTo>
                    <a:pt x="2517" y="532"/>
                    <a:pt x="2636" y="413"/>
                    <a:pt x="2636" y="266"/>
                  </a:cubicBezTo>
                  <a:cubicBezTo>
                    <a:pt x="2636" y="119"/>
                    <a:pt x="2517" y="0"/>
                    <a:pt x="2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1">
              <a:extLst>
                <a:ext uri="{FF2B5EF4-FFF2-40B4-BE49-F238E27FC236}">
                  <a16:creationId xmlns:a16="http://schemas.microsoft.com/office/drawing/2014/main" id="{4B166BFC-F6A4-E3D6-94C5-2A8F441CE330}"/>
                </a:ext>
              </a:extLst>
            </p:cNvPr>
            <p:cNvSpPr/>
            <p:nvPr/>
          </p:nvSpPr>
          <p:spPr>
            <a:xfrm>
              <a:off x="5873866" y="4558377"/>
              <a:ext cx="87430" cy="17678"/>
            </a:xfrm>
            <a:custGeom>
              <a:avLst/>
              <a:gdLst/>
              <a:ahLst/>
              <a:cxnLst/>
              <a:rect l="l" t="t" r="r" b="b"/>
              <a:pathLst>
                <a:path w="2636" h="533" extrusionOk="0">
                  <a:moveTo>
                    <a:pt x="266" y="1"/>
                  </a:moveTo>
                  <a:cubicBezTo>
                    <a:pt x="119" y="1"/>
                    <a:pt x="0" y="120"/>
                    <a:pt x="0" y="267"/>
                  </a:cubicBezTo>
                  <a:cubicBezTo>
                    <a:pt x="0" y="413"/>
                    <a:pt x="119" y="533"/>
                    <a:pt x="266" y="533"/>
                  </a:cubicBezTo>
                  <a:lnTo>
                    <a:pt x="2370" y="533"/>
                  </a:lnTo>
                  <a:cubicBezTo>
                    <a:pt x="2517" y="533"/>
                    <a:pt x="2636" y="413"/>
                    <a:pt x="2636" y="267"/>
                  </a:cubicBezTo>
                  <a:cubicBezTo>
                    <a:pt x="2636" y="120"/>
                    <a:pt x="2517" y="1"/>
                    <a:pt x="2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1">
              <a:extLst>
                <a:ext uri="{FF2B5EF4-FFF2-40B4-BE49-F238E27FC236}">
                  <a16:creationId xmlns:a16="http://schemas.microsoft.com/office/drawing/2014/main" id="{0DA46E6D-ABF8-17F5-C36E-A69343CD3E68}"/>
                </a:ext>
              </a:extLst>
            </p:cNvPr>
            <p:cNvSpPr/>
            <p:nvPr/>
          </p:nvSpPr>
          <p:spPr>
            <a:xfrm>
              <a:off x="5873866" y="4584447"/>
              <a:ext cx="87430" cy="17645"/>
            </a:xfrm>
            <a:custGeom>
              <a:avLst/>
              <a:gdLst/>
              <a:ahLst/>
              <a:cxnLst/>
              <a:rect l="l" t="t" r="r" b="b"/>
              <a:pathLst>
                <a:path w="2636" h="532" extrusionOk="0">
                  <a:moveTo>
                    <a:pt x="266" y="0"/>
                  </a:moveTo>
                  <a:cubicBezTo>
                    <a:pt x="119" y="0"/>
                    <a:pt x="0" y="119"/>
                    <a:pt x="0" y="265"/>
                  </a:cubicBezTo>
                  <a:cubicBezTo>
                    <a:pt x="0" y="412"/>
                    <a:pt x="119" y="531"/>
                    <a:pt x="266" y="531"/>
                  </a:cubicBezTo>
                  <a:lnTo>
                    <a:pt x="2370" y="531"/>
                  </a:lnTo>
                  <a:cubicBezTo>
                    <a:pt x="2517" y="531"/>
                    <a:pt x="2636" y="412"/>
                    <a:pt x="2636" y="265"/>
                  </a:cubicBezTo>
                  <a:cubicBezTo>
                    <a:pt x="2636" y="119"/>
                    <a:pt x="2517" y="0"/>
                    <a:pt x="2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69" name="Google Shape;1769;p51">
            <a:extLst>
              <a:ext uri="{FF2B5EF4-FFF2-40B4-BE49-F238E27FC236}">
                <a16:creationId xmlns:a16="http://schemas.microsoft.com/office/drawing/2014/main" id="{F5C7894C-237D-A941-335B-605456C6FC7A}"/>
              </a:ext>
            </a:extLst>
          </p:cNvPr>
          <p:cNvSpPr txBox="1"/>
          <p:nvPr/>
        </p:nvSpPr>
        <p:spPr>
          <a:xfrm>
            <a:off x="4318149" y="1830025"/>
            <a:ext cx="3218050" cy="1017834"/>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l-PL" sz="1800" dirty="0">
                <a:solidFill>
                  <a:schemeClr val="dk1"/>
                </a:solidFill>
                <a:latin typeface="Montserrat Black"/>
                <a:ea typeface="Montserrat Black"/>
                <a:cs typeface="Montserrat Black"/>
                <a:sym typeface="Montserrat Black"/>
              </a:rPr>
              <a:t>Best </a:t>
            </a:r>
            <a:r>
              <a:rPr lang="pl-PL" sz="1800" dirty="0" err="1">
                <a:solidFill>
                  <a:schemeClr val="dk1"/>
                </a:solidFill>
                <a:latin typeface="Montserrat Black"/>
                <a:ea typeface="Montserrat Black"/>
                <a:cs typeface="Montserrat Black"/>
                <a:sym typeface="Montserrat Black"/>
              </a:rPr>
              <a:t>Balanced</a:t>
            </a:r>
            <a:r>
              <a:rPr lang="pl-PL" sz="1800" dirty="0">
                <a:solidFill>
                  <a:schemeClr val="dk1"/>
                </a:solidFill>
                <a:latin typeface="Montserrat Black"/>
                <a:ea typeface="Montserrat Black"/>
                <a:cs typeface="Montserrat Black"/>
                <a:sym typeface="Montserrat Black"/>
              </a:rPr>
              <a:t> </a:t>
            </a:r>
            <a:r>
              <a:rPr lang="pl-PL" sz="1800" dirty="0" err="1">
                <a:solidFill>
                  <a:schemeClr val="dk1"/>
                </a:solidFill>
                <a:latin typeface="Montserrat Black"/>
                <a:ea typeface="Montserrat Black"/>
                <a:cs typeface="Montserrat Black"/>
                <a:sym typeface="Montserrat Black"/>
              </a:rPr>
              <a:t>Accuracy</a:t>
            </a:r>
            <a:r>
              <a:rPr lang="pl-PL" sz="1800" dirty="0">
                <a:solidFill>
                  <a:schemeClr val="dk1"/>
                </a:solidFill>
                <a:latin typeface="Montserrat Black"/>
                <a:ea typeface="Montserrat Black"/>
                <a:cs typeface="Montserrat Black"/>
                <a:sym typeface="Montserrat Black"/>
              </a:rPr>
              <a:t> and most of </a:t>
            </a:r>
            <a:r>
              <a:rPr lang="pl-PL" sz="1800" dirty="0" err="1">
                <a:solidFill>
                  <a:schemeClr val="dk1"/>
                </a:solidFill>
                <a:latin typeface="Montserrat Black"/>
                <a:ea typeface="Montserrat Black"/>
                <a:cs typeface="Montserrat Black"/>
                <a:sym typeface="Montserrat Black"/>
              </a:rPr>
              <a:t>other</a:t>
            </a:r>
            <a:r>
              <a:rPr lang="pl-PL" sz="1800" dirty="0">
                <a:solidFill>
                  <a:schemeClr val="dk1"/>
                </a:solidFill>
                <a:latin typeface="Montserrat Black"/>
                <a:ea typeface="Montserrat Black"/>
                <a:cs typeface="Montserrat Black"/>
                <a:sym typeface="Montserrat Black"/>
              </a:rPr>
              <a:t> </a:t>
            </a:r>
            <a:r>
              <a:rPr lang="pl-PL" sz="1800" dirty="0" err="1">
                <a:solidFill>
                  <a:schemeClr val="dk1"/>
                </a:solidFill>
                <a:latin typeface="Montserrat Black"/>
                <a:ea typeface="Montserrat Black"/>
                <a:cs typeface="Montserrat Black"/>
                <a:sym typeface="Montserrat Black"/>
              </a:rPr>
              <a:t>metrics</a:t>
            </a:r>
            <a:r>
              <a:rPr lang="pl-PL" sz="1800" dirty="0">
                <a:solidFill>
                  <a:schemeClr val="dk1"/>
                </a:solidFill>
                <a:latin typeface="Montserrat Black"/>
                <a:ea typeface="Montserrat Black"/>
                <a:cs typeface="Montserrat Black"/>
                <a:sym typeface="Montserrat Black"/>
              </a:rPr>
              <a:t> (for ex. AUC and </a:t>
            </a:r>
            <a:r>
              <a:rPr lang="pl-PL" sz="1800" dirty="0" err="1">
                <a:solidFill>
                  <a:schemeClr val="dk1"/>
                </a:solidFill>
                <a:latin typeface="Montserrat Black"/>
                <a:ea typeface="Montserrat Black"/>
                <a:cs typeface="Montserrat Black"/>
                <a:sym typeface="Montserrat Black"/>
              </a:rPr>
              <a:t>Recall</a:t>
            </a:r>
            <a:r>
              <a:rPr lang="pl-PL" sz="1800" dirty="0">
                <a:solidFill>
                  <a:schemeClr val="dk1"/>
                </a:solidFill>
                <a:latin typeface="Montserrat Black"/>
                <a:ea typeface="Montserrat Black"/>
                <a:cs typeface="Montserrat Black"/>
                <a:sym typeface="Montserrat Black"/>
              </a:rPr>
              <a:t> for </a:t>
            </a:r>
            <a:r>
              <a:rPr lang="pl-PL" sz="1800" dirty="0" err="1">
                <a:solidFill>
                  <a:schemeClr val="dk1"/>
                </a:solidFill>
                <a:latin typeface="Montserrat Black"/>
                <a:ea typeface="Montserrat Black"/>
                <a:cs typeface="Montserrat Black"/>
                <a:sym typeface="Montserrat Black"/>
              </a:rPr>
              <a:t>positive</a:t>
            </a:r>
            <a:r>
              <a:rPr lang="pl-PL" sz="1800" dirty="0">
                <a:solidFill>
                  <a:schemeClr val="dk1"/>
                </a:solidFill>
                <a:latin typeface="Montserrat Black"/>
                <a:ea typeface="Montserrat Black"/>
                <a:cs typeface="Montserrat Black"/>
                <a:sym typeface="Montserrat Black"/>
              </a:rPr>
              <a:t> </a:t>
            </a:r>
            <a:r>
              <a:rPr lang="pl-PL" sz="1800" dirty="0" err="1">
                <a:solidFill>
                  <a:schemeClr val="dk1"/>
                </a:solidFill>
                <a:latin typeface="Montserrat Black"/>
                <a:ea typeface="Montserrat Black"/>
                <a:cs typeface="Montserrat Black"/>
                <a:sym typeface="Montserrat Black"/>
              </a:rPr>
              <a:t>class</a:t>
            </a:r>
            <a:r>
              <a:rPr lang="pl-PL" sz="1800" dirty="0">
                <a:solidFill>
                  <a:schemeClr val="dk1"/>
                </a:solidFill>
                <a:latin typeface="Montserrat Black"/>
                <a:ea typeface="Montserrat Black"/>
                <a:cs typeface="Montserrat Black"/>
                <a:sym typeface="Montserrat Black"/>
              </a:rPr>
              <a:t>)</a:t>
            </a:r>
            <a:endParaRPr sz="1800" dirty="0">
              <a:solidFill>
                <a:schemeClr val="dk1"/>
              </a:solidFill>
              <a:latin typeface="Montserrat Black"/>
              <a:ea typeface="Montserrat Black"/>
              <a:cs typeface="Montserrat Black"/>
              <a:sym typeface="Montserrat Black"/>
            </a:endParaRPr>
          </a:p>
        </p:txBody>
      </p:sp>
      <p:sp>
        <p:nvSpPr>
          <p:cNvPr id="1773" name="Google Shape;1773;p51">
            <a:extLst>
              <a:ext uri="{FF2B5EF4-FFF2-40B4-BE49-F238E27FC236}">
                <a16:creationId xmlns:a16="http://schemas.microsoft.com/office/drawing/2014/main" id="{38224754-E3C3-1410-8E8E-DB63F4DF5BFB}"/>
              </a:ext>
            </a:extLst>
          </p:cNvPr>
          <p:cNvSpPr txBox="1"/>
          <p:nvPr/>
        </p:nvSpPr>
        <p:spPr>
          <a:xfrm>
            <a:off x="4318150" y="3367375"/>
            <a:ext cx="3085798" cy="484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l-PL" sz="2100" dirty="0" err="1">
                <a:solidFill>
                  <a:schemeClr val="dk1"/>
                </a:solidFill>
                <a:latin typeface="Montserrat Black"/>
                <a:ea typeface="Montserrat Black"/>
                <a:cs typeface="Montserrat Black"/>
                <a:sym typeface="Montserrat Black"/>
              </a:rPr>
              <a:t>Efficiency</a:t>
            </a:r>
            <a:r>
              <a:rPr lang="pl-PL" sz="2100" dirty="0">
                <a:solidFill>
                  <a:schemeClr val="dk1"/>
                </a:solidFill>
                <a:latin typeface="Montserrat Black"/>
                <a:ea typeface="Montserrat Black"/>
                <a:cs typeface="Montserrat Black"/>
                <a:sym typeface="Montserrat Black"/>
              </a:rPr>
              <a:t> and </a:t>
            </a:r>
            <a:r>
              <a:rPr lang="pl-PL" sz="2100" dirty="0" err="1">
                <a:solidFill>
                  <a:schemeClr val="dk1"/>
                </a:solidFill>
                <a:latin typeface="Montserrat Black"/>
                <a:ea typeface="Montserrat Black"/>
                <a:cs typeface="Montserrat Black"/>
                <a:sym typeface="Montserrat Black"/>
              </a:rPr>
              <a:t>stability</a:t>
            </a:r>
            <a:endParaRPr sz="2100" dirty="0">
              <a:solidFill>
                <a:schemeClr val="dk1"/>
              </a:solidFill>
              <a:latin typeface="Montserrat Black"/>
              <a:ea typeface="Montserrat Black"/>
              <a:cs typeface="Montserrat Black"/>
              <a:sym typeface="Montserrat Black"/>
            </a:endParaRPr>
          </a:p>
        </p:txBody>
      </p:sp>
      <p:sp>
        <p:nvSpPr>
          <p:cNvPr id="1775" name="Google Shape;1775;p51">
            <a:extLst>
              <a:ext uri="{FF2B5EF4-FFF2-40B4-BE49-F238E27FC236}">
                <a16:creationId xmlns:a16="http://schemas.microsoft.com/office/drawing/2014/main" id="{788B105F-FAA5-370E-A268-0B4117C88987}"/>
              </a:ext>
            </a:extLst>
          </p:cNvPr>
          <p:cNvSpPr/>
          <p:nvPr/>
        </p:nvSpPr>
        <p:spPr>
          <a:xfrm rot="5400000">
            <a:off x="3590824" y="1805275"/>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1">
            <a:extLst>
              <a:ext uri="{FF2B5EF4-FFF2-40B4-BE49-F238E27FC236}">
                <a16:creationId xmlns:a16="http://schemas.microsoft.com/office/drawing/2014/main" id="{C51496E5-E5E4-5F3E-1A1B-38F6B031A434}"/>
              </a:ext>
            </a:extLst>
          </p:cNvPr>
          <p:cNvSpPr/>
          <p:nvPr/>
        </p:nvSpPr>
        <p:spPr>
          <a:xfrm rot="5400000">
            <a:off x="3590824" y="3342625"/>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8" name="Google Shape;1778;p51">
            <a:extLst>
              <a:ext uri="{FF2B5EF4-FFF2-40B4-BE49-F238E27FC236}">
                <a16:creationId xmlns:a16="http://schemas.microsoft.com/office/drawing/2014/main" id="{782F8815-9C3E-122C-7FFD-5FB8E0163FBB}"/>
              </a:ext>
            </a:extLst>
          </p:cNvPr>
          <p:cNvGrpSpPr/>
          <p:nvPr/>
        </p:nvGrpSpPr>
        <p:grpSpPr>
          <a:xfrm>
            <a:off x="3736787" y="1889380"/>
            <a:ext cx="323975" cy="365789"/>
            <a:chOff x="4020665" y="1431080"/>
            <a:chExt cx="531542" cy="602023"/>
          </a:xfrm>
        </p:grpSpPr>
        <p:sp>
          <p:nvSpPr>
            <p:cNvPr id="1779" name="Google Shape;1779;p51">
              <a:extLst>
                <a:ext uri="{FF2B5EF4-FFF2-40B4-BE49-F238E27FC236}">
                  <a16:creationId xmlns:a16="http://schemas.microsoft.com/office/drawing/2014/main" id="{93A43CE6-6555-94E7-6586-5A2299F7B884}"/>
                </a:ext>
              </a:extLst>
            </p:cNvPr>
            <p:cNvSpPr/>
            <p:nvPr/>
          </p:nvSpPr>
          <p:spPr>
            <a:xfrm>
              <a:off x="4094363" y="1495524"/>
              <a:ext cx="457844" cy="537579"/>
            </a:xfrm>
            <a:custGeom>
              <a:avLst/>
              <a:gdLst/>
              <a:ahLst/>
              <a:cxnLst/>
              <a:rect l="l" t="t" r="r" b="b"/>
              <a:pathLst>
                <a:path w="13804" h="16208" extrusionOk="0">
                  <a:moveTo>
                    <a:pt x="10670" y="532"/>
                  </a:moveTo>
                  <a:lnTo>
                    <a:pt x="10670" y="973"/>
                  </a:lnTo>
                  <a:cubicBezTo>
                    <a:pt x="10670" y="1181"/>
                    <a:pt x="10810" y="1383"/>
                    <a:pt x="11006" y="1455"/>
                  </a:cubicBezTo>
                  <a:lnTo>
                    <a:pt x="11230" y="1549"/>
                  </a:lnTo>
                  <a:cubicBezTo>
                    <a:pt x="11294" y="1579"/>
                    <a:pt x="11367" y="1594"/>
                    <a:pt x="11441" y="1594"/>
                  </a:cubicBezTo>
                  <a:cubicBezTo>
                    <a:pt x="11582" y="1594"/>
                    <a:pt x="11717" y="1540"/>
                    <a:pt x="11810" y="1446"/>
                  </a:cubicBezTo>
                  <a:lnTo>
                    <a:pt x="12117" y="1137"/>
                  </a:lnTo>
                  <a:lnTo>
                    <a:pt x="12674" y="1697"/>
                  </a:lnTo>
                  <a:lnTo>
                    <a:pt x="12364" y="2009"/>
                  </a:lnTo>
                  <a:cubicBezTo>
                    <a:pt x="12217" y="2157"/>
                    <a:pt x="12175" y="2399"/>
                    <a:pt x="12262" y="2588"/>
                  </a:cubicBezTo>
                  <a:lnTo>
                    <a:pt x="12355" y="2815"/>
                  </a:lnTo>
                  <a:cubicBezTo>
                    <a:pt x="12426" y="3012"/>
                    <a:pt x="12628" y="3154"/>
                    <a:pt x="12838" y="3154"/>
                  </a:cubicBezTo>
                  <a:lnTo>
                    <a:pt x="13271" y="3154"/>
                  </a:lnTo>
                  <a:lnTo>
                    <a:pt x="13271" y="3948"/>
                  </a:lnTo>
                  <a:lnTo>
                    <a:pt x="12838" y="3948"/>
                  </a:lnTo>
                  <a:cubicBezTo>
                    <a:pt x="12629" y="3948"/>
                    <a:pt x="12426" y="4090"/>
                    <a:pt x="12355" y="4287"/>
                  </a:cubicBezTo>
                  <a:lnTo>
                    <a:pt x="12262" y="4514"/>
                  </a:lnTo>
                  <a:cubicBezTo>
                    <a:pt x="12175" y="4703"/>
                    <a:pt x="12217" y="4945"/>
                    <a:pt x="12364" y="5093"/>
                  </a:cubicBezTo>
                  <a:lnTo>
                    <a:pt x="12674" y="5405"/>
                  </a:lnTo>
                  <a:lnTo>
                    <a:pt x="12117" y="5966"/>
                  </a:lnTo>
                  <a:lnTo>
                    <a:pt x="11810" y="5656"/>
                  </a:lnTo>
                  <a:cubicBezTo>
                    <a:pt x="11717" y="5562"/>
                    <a:pt x="11582" y="5508"/>
                    <a:pt x="11441" y="5508"/>
                  </a:cubicBezTo>
                  <a:cubicBezTo>
                    <a:pt x="11367" y="5508"/>
                    <a:pt x="11294" y="5523"/>
                    <a:pt x="11230" y="5553"/>
                  </a:cubicBezTo>
                  <a:lnTo>
                    <a:pt x="11006" y="5647"/>
                  </a:lnTo>
                  <a:cubicBezTo>
                    <a:pt x="10811" y="5718"/>
                    <a:pt x="10670" y="5921"/>
                    <a:pt x="10670" y="6129"/>
                  </a:cubicBezTo>
                  <a:lnTo>
                    <a:pt x="10670" y="6570"/>
                  </a:lnTo>
                  <a:lnTo>
                    <a:pt x="9885" y="6570"/>
                  </a:lnTo>
                  <a:lnTo>
                    <a:pt x="9885" y="6129"/>
                  </a:lnTo>
                  <a:cubicBezTo>
                    <a:pt x="9885" y="5921"/>
                    <a:pt x="9745" y="5718"/>
                    <a:pt x="9548" y="5647"/>
                  </a:cubicBezTo>
                  <a:lnTo>
                    <a:pt x="9325" y="5553"/>
                  </a:lnTo>
                  <a:cubicBezTo>
                    <a:pt x="9261" y="5523"/>
                    <a:pt x="9189" y="5508"/>
                    <a:pt x="9114" y="5508"/>
                  </a:cubicBezTo>
                  <a:cubicBezTo>
                    <a:pt x="8972" y="5508"/>
                    <a:pt x="8838" y="5562"/>
                    <a:pt x="8745" y="5656"/>
                  </a:cubicBezTo>
                  <a:lnTo>
                    <a:pt x="8438" y="5966"/>
                  </a:lnTo>
                  <a:lnTo>
                    <a:pt x="7882" y="5405"/>
                  </a:lnTo>
                  <a:lnTo>
                    <a:pt x="8191" y="5093"/>
                  </a:lnTo>
                  <a:cubicBezTo>
                    <a:pt x="8338" y="4945"/>
                    <a:pt x="8380" y="4703"/>
                    <a:pt x="8293" y="4513"/>
                  </a:cubicBezTo>
                  <a:lnTo>
                    <a:pt x="8200" y="4287"/>
                  </a:lnTo>
                  <a:cubicBezTo>
                    <a:pt x="8129" y="4090"/>
                    <a:pt x="7927" y="3948"/>
                    <a:pt x="7717" y="3948"/>
                  </a:cubicBezTo>
                  <a:lnTo>
                    <a:pt x="7283" y="3948"/>
                  </a:lnTo>
                  <a:lnTo>
                    <a:pt x="7283" y="3154"/>
                  </a:lnTo>
                  <a:lnTo>
                    <a:pt x="7717" y="3154"/>
                  </a:lnTo>
                  <a:cubicBezTo>
                    <a:pt x="7927" y="3154"/>
                    <a:pt x="8129" y="3012"/>
                    <a:pt x="8200" y="2815"/>
                  </a:cubicBezTo>
                  <a:lnTo>
                    <a:pt x="8293" y="2588"/>
                  </a:lnTo>
                  <a:cubicBezTo>
                    <a:pt x="8380" y="2399"/>
                    <a:pt x="8338" y="2157"/>
                    <a:pt x="8191" y="2009"/>
                  </a:cubicBezTo>
                  <a:lnTo>
                    <a:pt x="7881" y="1697"/>
                  </a:lnTo>
                  <a:lnTo>
                    <a:pt x="8438" y="1136"/>
                  </a:lnTo>
                  <a:lnTo>
                    <a:pt x="8745" y="1446"/>
                  </a:lnTo>
                  <a:cubicBezTo>
                    <a:pt x="8838" y="1540"/>
                    <a:pt x="8972" y="1594"/>
                    <a:pt x="9114" y="1594"/>
                  </a:cubicBezTo>
                  <a:cubicBezTo>
                    <a:pt x="9188" y="1594"/>
                    <a:pt x="9261" y="1579"/>
                    <a:pt x="9325" y="1549"/>
                  </a:cubicBezTo>
                  <a:lnTo>
                    <a:pt x="9548" y="1455"/>
                  </a:lnTo>
                  <a:cubicBezTo>
                    <a:pt x="9744" y="1383"/>
                    <a:pt x="9885" y="1181"/>
                    <a:pt x="9885" y="973"/>
                  </a:cubicBezTo>
                  <a:lnTo>
                    <a:pt x="9885" y="532"/>
                  </a:lnTo>
                  <a:close/>
                  <a:moveTo>
                    <a:pt x="4565" y="7569"/>
                  </a:moveTo>
                  <a:lnTo>
                    <a:pt x="4919" y="7925"/>
                  </a:lnTo>
                  <a:lnTo>
                    <a:pt x="4559" y="8288"/>
                  </a:lnTo>
                  <a:lnTo>
                    <a:pt x="4204" y="7931"/>
                  </a:lnTo>
                  <a:lnTo>
                    <a:pt x="4565" y="7569"/>
                  </a:lnTo>
                  <a:close/>
                  <a:moveTo>
                    <a:pt x="8369" y="8852"/>
                  </a:moveTo>
                  <a:lnTo>
                    <a:pt x="8369" y="9367"/>
                  </a:lnTo>
                  <a:lnTo>
                    <a:pt x="7870" y="9367"/>
                  </a:lnTo>
                  <a:lnTo>
                    <a:pt x="7870" y="8852"/>
                  </a:lnTo>
                  <a:close/>
                  <a:moveTo>
                    <a:pt x="5045" y="9926"/>
                  </a:moveTo>
                  <a:lnTo>
                    <a:pt x="5045" y="10441"/>
                  </a:lnTo>
                  <a:lnTo>
                    <a:pt x="4546" y="10441"/>
                  </a:lnTo>
                  <a:lnTo>
                    <a:pt x="4546" y="9926"/>
                  </a:lnTo>
                  <a:close/>
                  <a:moveTo>
                    <a:pt x="8185" y="13407"/>
                  </a:moveTo>
                  <a:cubicBezTo>
                    <a:pt x="8233" y="13407"/>
                    <a:pt x="8273" y="13448"/>
                    <a:pt x="8273" y="13495"/>
                  </a:cubicBezTo>
                  <a:lnTo>
                    <a:pt x="8273" y="14072"/>
                  </a:lnTo>
                  <a:cubicBezTo>
                    <a:pt x="8273" y="14120"/>
                    <a:pt x="8233" y="14160"/>
                    <a:pt x="8185" y="14160"/>
                  </a:cubicBezTo>
                  <a:lnTo>
                    <a:pt x="3845" y="14160"/>
                  </a:lnTo>
                  <a:cubicBezTo>
                    <a:pt x="3797" y="14160"/>
                    <a:pt x="3756" y="14120"/>
                    <a:pt x="3756" y="14072"/>
                  </a:cubicBezTo>
                  <a:lnTo>
                    <a:pt x="3756" y="13495"/>
                  </a:lnTo>
                  <a:cubicBezTo>
                    <a:pt x="3756" y="13448"/>
                    <a:pt x="3797" y="13407"/>
                    <a:pt x="3845" y="13407"/>
                  </a:cubicBezTo>
                  <a:close/>
                  <a:moveTo>
                    <a:pt x="7265" y="14692"/>
                  </a:moveTo>
                  <a:lnTo>
                    <a:pt x="7265" y="14887"/>
                  </a:lnTo>
                  <a:lnTo>
                    <a:pt x="4764" y="14887"/>
                  </a:lnTo>
                  <a:lnTo>
                    <a:pt x="4764" y="14692"/>
                  </a:lnTo>
                  <a:close/>
                  <a:moveTo>
                    <a:pt x="7265" y="15419"/>
                  </a:moveTo>
                  <a:lnTo>
                    <a:pt x="7265" y="15626"/>
                  </a:lnTo>
                  <a:cubicBezTo>
                    <a:pt x="7265" y="15653"/>
                    <a:pt x="7242" y="15676"/>
                    <a:pt x="7217" y="15676"/>
                  </a:cubicBezTo>
                  <a:lnTo>
                    <a:pt x="4812" y="15676"/>
                  </a:lnTo>
                  <a:cubicBezTo>
                    <a:pt x="4786" y="15676"/>
                    <a:pt x="4764" y="15653"/>
                    <a:pt x="4764" y="15626"/>
                  </a:cubicBezTo>
                  <a:lnTo>
                    <a:pt x="4764" y="15419"/>
                  </a:lnTo>
                  <a:close/>
                  <a:moveTo>
                    <a:pt x="9797" y="0"/>
                  </a:moveTo>
                  <a:cubicBezTo>
                    <a:pt x="9553" y="0"/>
                    <a:pt x="9353" y="199"/>
                    <a:pt x="9353" y="443"/>
                  </a:cubicBezTo>
                  <a:lnTo>
                    <a:pt x="9353" y="960"/>
                  </a:lnTo>
                  <a:lnTo>
                    <a:pt x="9353" y="962"/>
                  </a:lnTo>
                  <a:cubicBezTo>
                    <a:pt x="9352" y="962"/>
                    <a:pt x="9351" y="963"/>
                    <a:pt x="9350" y="963"/>
                  </a:cubicBezTo>
                  <a:lnTo>
                    <a:pt x="9115" y="1060"/>
                  </a:lnTo>
                  <a:cubicBezTo>
                    <a:pt x="9114" y="1061"/>
                    <a:pt x="9113" y="1061"/>
                    <a:pt x="9112" y="1061"/>
                  </a:cubicBezTo>
                  <a:lnTo>
                    <a:pt x="8752" y="698"/>
                  </a:lnTo>
                  <a:cubicBezTo>
                    <a:pt x="8668" y="613"/>
                    <a:pt x="8557" y="567"/>
                    <a:pt x="8438" y="567"/>
                  </a:cubicBezTo>
                  <a:cubicBezTo>
                    <a:pt x="8322" y="567"/>
                    <a:pt x="8213" y="612"/>
                    <a:pt x="8130" y="693"/>
                  </a:cubicBezTo>
                  <a:cubicBezTo>
                    <a:pt x="7471" y="443"/>
                    <a:pt x="6759" y="305"/>
                    <a:pt x="6014" y="305"/>
                  </a:cubicBezTo>
                  <a:cubicBezTo>
                    <a:pt x="2698" y="305"/>
                    <a:pt x="1" y="3023"/>
                    <a:pt x="1" y="6363"/>
                  </a:cubicBezTo>
                  <a:cubicBezTo>
                    <a:pt x="1" y="7600"/>
                    <a:pt x="368" y="8791"/>
                    <a:pt x="1066" y="9805"/>
                  </a:cubicBezTo>
                  <a:cubicBezTo>
                    <a:pt x="1711" y="10746"/>
                    <a:pt x="2595" y="11476"/>
                    <a:pt x="3631" y="11927"/>
                  </a:cubicBezTo>
                  <a:lnTo>
                    <a:pt x="3631" y="12914"/>
                  </a:lnTo>
                  <a:cubicBezTo>
                    <a:pt x="3394" y="13001"/>
                    <a:pt x="3224" y="13228"/>
                    <a:pt x="3224" y="13495"/>
                  </a:cubicBezTo>
                  <a:lnTo>
                    <a:pt x="3224" y="14072"/>
                  </a:lnTo>
                  <a:cubicBezTo>
                    <a:pt x="3224" y="14414"/>
                    <a:pt x="3502" y="14692"/>
                    <a:pt x="3845" y="14692"/>
                  </a:cubicBezTo>
                  <a:lnTo>
                    <a:pt x="4232" y="14692"/>
                  </a:lnTo>
                  <a:lnTo>
                    <a:pt x="4232" y="15625"/>
                  </a:lnTo>
                  <a:cubicBezTo>
                    <a:pt x="4232" y="15947"/>
                    <a:pt x="4493" y="16208"/>
                    <a:pt x="4812" y="16208"/>
                  </a:cubicBezTo>
                  <a:lnTo>
                    <a:pt x="7217" y="16208"/>
                  </a:lnTo>
                  <a:cubicBezTo>
                    <a:pt x="7537" y="16208"/>
                    <a:pt x="7797" y="15947"/>
                    <a:pt x="7797" y="15625"/>
                  </a:cubicBezTo>
                  <a:lnTo>
                    <a:pt x="7797" y="14692"/>
                  </a:lnTo>
                  <a:lnTo>
                    <a:pt x="8185" y="14692"/>
                  </a:lnTo>
                  <a:cubicBezTo>
                    <a:pt x="8527" y="14692"/>
                    <a:pt x="8805" y="14414"/>
                    <a:pt x="8805" y="14072"/>
                  </a:cubicBezTo>
                  <a:lnTo>
                    <a:pt x="8805" y="13495"/>
                  </a:lnTo>
                  <a:cubicBezTo>
                    <a:pt x="8805" y="13228"/>
                    <a:pt x="8635" y="13001"/>
                    <a:pt x="8399" y="12914"/>
                  </a:cubicBezTo>
                  <a:lnTo>
                    <a:pt x="8399" y="11927"/>
                  </a:lnTo>
                  <a:cubicBezTo>
                    <a:pt x="9745" y="11341"/>
                    <a:pt x="10827" y="10289"/>
                    <a:pt x="11455" y="8946"/>
                  </a:cubicBezTo>
                  <a:cubicBezTo>
                    <a:pt x="11518" y="8814"/>
                    <a:pt x="11460" y="8656"/>
                    <a:pt x="11328" y="8593"/>
                  </a:cubicBezTo>
                  <a:cubicBezTo>
                    <a:pt x="11291" y="8576"/>
                    <a:pt x="11253" y="8568"/>
                    <a:pt x="11215" y="8568"/>
                  </a:cubicBezTo>
                  <a:cubicBezTo>
                    <a:pt x="11115" y="8568"/>
                    <a:pt x="11019" y="8625"/>
                    <a:pt x="10974" y="8722"/>
                  </a:cubicBezTo>
                  <a:cubicBezTo>
                    <a:pt x="10434" y="9875"/>
                    <a:pt x="9527" y="10793"/>
                    <a:pt x="8398" y="11341"/>
                  </a:cubicBezTo>
                  <a:lnTo>
                    <a:pt x="8398" y="9899"/>
                  </a:lnTo>
                  <a:lnTo>
                    <a:pt x="8457" y="9899"/>
                  </a:lnTo>
                  <a:cubicBezTo>
                    <a:pt x="8701" y="9899"/>
                    <a:pt x="8901" y="9700"/>
                    <a:pt x="8901" y="9457"/>
                  </a:cubicBezTo>
                  <a:lnTo>
                    <a:pt x="8901" y="8764"/>
                  </a:lnTo>
                  <a:cubicBezTo>
                    <a:pt x="8901" y="8519"/>
                    <a:pt x="8701" y="8320"/>
                    <a:pt x="8457" y="8320"/>
                  </a:cubicBezTo>
                  <a:lnTo>
                    <a:pt x="7781" y="8320"/>
                  </a:lnTo>
                  <a:cubicBezTo>
                    <a:pt x="7537" y="8320"/>
                    <a:pt x="7338" y="8519"/>
                    <a:pt x="7338" y="8764"/>
                  </a:cubicBezTo>
                  <a:lnTo>
                    <a:pt x="7338" y="9457"/>
                  </a:lnTo>
                  <a:cubicBezTo>
                    <a:pt x="7338" y="9700"/>
                    <a:pt x="7537" y="9899"/>
                    <a:pt x="7781" y="9899"/>
                  </a:cubicBezTo>
                  <a:lnTo>
                    <a:pt x="7866" y="9899"/>
                  </a:lnTo>
                  <a:lnTo>
                    <a:pt x="7866" y="12875"/>
                  </a:lnTo>
                  <a:lnTo>
                    <a:pt x="7479" y="12875"/>
                  </a:lnTo>
                  <a:lnTo>
                    <a:pt x="7479" y="10836"/>
                  </a:lnTo>
                  <a:cubicBezTo>
                    <a:pt x="7479" y="10666"/>
                    <a:pt x="7395" y="10465"/>
                    <a:pt x="7277" y="10345"/>
                  </a:cubicBezTo>
                  <a:lnTo>
                    <a:pt x="5271" y="8324"/>
                  </a:lnTo>
                  <a:lnTo>
                    <a:pt x="5357" y="8238"/>
                  </a:lnTo>
                  <a:cubicBezTo>
                    <a:pt x="5528" y="8066"/>
                    <a:pt x="5528" y="7784"/>
                    <a:pt x="5357" y="7612"/>
                  </a:cubicBezTo>
                  <a:lnTo>
                    <a:pt x="4878" y="7129"/>
                  </a:lnTo>
                  <a:cubicBezTo>
                    <a:pt x="4795" y="7045"/>
                    <a:pt x="4683" y="6999"/>
                    <a:pt x="4565" y="6999"/>
                  </a:cubicBezTo>
                  <a:cubicBezTo>
                    <a:pt x="4446" y="6999"/>
                    <a:pt x="4334" y="7045"/>
                    <a:pt x="4250" y="7129"/>
                  </a:cubicBezTo>
                  <a:lnTo>
                    <a:pt x="3766" y="7618"/>
                  </a:lnTo>
                  <a:cubicBezTo>
                    <a:pt x="3594" y="7790"/>
                    <a:pt x="3594" y="8072"/>
                    <a:pt x="3766" y="8244"/>
                  </a:cubicBezTo>
                  <a:lnTo>
                    <a:pt x="4244" y="8727"/>
                  </a:lnTo>
                  <a:cubicBezTo>
                    <a:pt x="4329" y="8811"/>
                    <a:pt x="4439" y="8857"/>
                    <a:pt x="4559" y="8857"/>
                  </a:cubicBezTo>
                  <a:cubicBezTo>
                    <a:pt x="4677" y="8857"/>
                    <a:pt x="4789" y="8811"/>
                    <a:pt x="4872" y="8727"/>
                  </a:cubicBezTo>
                  <a:lnTo>
                    <a:pt x="4897" y="8701"/>
                  </a:lnTo>
                  <a:lnTo>
                    <a:pt x="6899" y="10720"/>
                  </a:lnTo>
                  <a:cubicBezTo>
                    <a:pt x="6919" y="10739"/>
                    <a:pt x="6947" y="10807"/>
                    <a:pt x="6947" y="10836"/>
                  </a:cubicBezTo>
                  <a:lnTo>
                    <a:pt x="6947" y="12875"/>
                  </a:lnTo>
                  <a:lnTo>
                    <a:pt x="6397" y="12875"/>
                  </a:lnTo>
                  <a:lnTo>
                    <a:pt x="6397" y="10642"/>
                  </a:lnTo>
                  <a:cubicBezTo>
                    <a:pt x="6397" y="10495"/>
                    <a:pt x="6278" y="10376"/>
                    <a:pt x="6131" y="10376"/>
                  </a:cubicBezTo>
                  <a:cubicBezTo>
                    <a:pt x="5985" y="10376"/>
                    <a:pt x="5866" y="10495"/>
                    <a:pt x="5866" y="10642"/>
                  </a:cubicBezTo>
                  <a:lnTo>
                    <a:pt x="5866" y="12875"/>
                  </a:lnTo>
                  <a:lnTo>
                    <a:pt x="5062" y="12875"/>
                  </a:lnTo>
                  <a:lnTo>
                    <a:pt x="5062" y="10973"/>
                  </a:lnTo>
                  <a:lnTo>
                    <a:pt x="5133" y="10973"/>
                  </a:lnTo>
                  <a:cubicBezTo>
                    <a:pt x="5378" y="10973"/>
                    <a:pt x="5577" y="10774"/>
                    <a:pt x="5577" y="10530"/>
                  </a:cubicBezTo>
                  <a:lnTo>
                    <a:pt x="5577" y="9838"/>
                  </a:lnTo>
                  <a:cubicBezTo>
                    <a:pt x="5577" y="9593"/>
                    <a:pt x="5378" y="9394"/>
                    <a:pt x="5133" y="9394"/>
                  </a:cubicBezTo>
                  <a:lnTo>
                    <a:pt x="4458" y="9394"/>
                  </a:lnTo>
                  <a:cubicBezTo>
                    <a:pt x="4214" y="9394"/>
                    <a:pt x="4014" y="9592"/>
                    <a:pt x="4014" y="9838"/>
                  </a:cubicBezTo>
                  <a:lnTo>
                    <a:pt x="4014" y="10530"/>
                  </a:lnTo>
                  <a:cubicBezTo>
                    <a:pt x="4014" y="10774"/>
                    <a:pt x="4214" y="10973"/>
                    <a:pt x="4458" y="10973"/>
                  </a:cubicBezTo>
                  <a:lnTo>
                    <a:pt x="4530" y="10973"/>
                  </a:lnTo>
                  <a:lnTo>
                    <a:pt x="4530" y="12875"/>
                  </a:lnTo>
                  <a:lnTo>
                    <a:pt x="4162" y="12875"/>
                  </a:lnTo>
                  <a:lnTo>
                    <a:pt x="4162" y="11749"/>
                  </a:lnTo>
                  <a:cubicBezTo>
                    <a:pt x="4162" y="11641"/>
                    <a:pt x="4096" y="11543"/>
                    <a:pt x="3995" y="11503"/>
                  </a:cubicBezTo>
                  <a:cubicBezTo>
                    <a:pt x="2986" y="11100"/>
                    <a:pt x="2124" y="10409"/>
                    <a:pt x="1503" y="9504"/>
                  </a:cubicBezTo>
                  <a:cubicBezTo>
                    <a:pt x="867" y="8579"/>
                    <a:pt x="532" y="7493"/>
                    <a:pt x="532" y="6363"/>
                  </a:cubicBezTo>
                  <a:cubicBezTo>
                    <a:pt x="532" y="3316"/>
                    <a:pt x="2991" y="837"/>
                    <a:pt x="6014" y="837"/>
                  </a:cubicBezTo>
                  <a:cubicBezTo>
                    <a:pt x="6608" y="837"/>
                    <a:pt x="7180" y="933"/>
                    <a:pt x="7715" y="1109"/>
                  </a:cubicBezTo>
                  <a:lnTo>
                    <a:pt x="7443" y="1383"/>
                  </a:lnTo>
                  <a:cubicBezTo>
                    <a:pt x="7272" y="1557"/>
                    <a:pt x="7272" y="1837"/>
                    <a:pt x="7443" y="2010"/>
                  </a:cubicBezTo>
                  <a:lnTo>
                    <a:pt x="7805" y="2375"/>
                  </a:lnTo>
                  <a:lnTo>
                    <a:pt x="7805" y="2376"/>
                  </a:lnTo>
                  <a:cubicBezTo>
                    <a:pt x="7805" y="2377"/>
                    <a:pt x="7804" y="2379"/>
                    <a:pt x="7803" y="2380"/>
                  </a:cubicBezTo>
                  <a:lnTo>
                    <a:pt x="7705" y="2620"/>
                  </a:lnTo>
                  <a:cubicBezTo>
                    <a:pt x="7705" y="2621"/>
                    <a:pt x="7704" y="2622"/>
                    <a:pt x="7704" y="2623"/>
                  </a:cubicBezTo>
                  <a:lnTo>
                    <a:pt x="7194" y="2623"/>
                  </a:lnTo>
                  <a:cubicBezTo>
                    <a:pt x="6950" y="2623"/>
                    <a:pt x="6752" y="2821"/>
                    <a:pt x="6752" y="3065"/>
                  </a:cubicBezTo>
                  <a:lnTo>
                    <a:pt x="6752" y="4037"/>
                  </a:lnTo>
                  <a:cubicBezTo>
                    <a:pt x="6752" y="4281"/>
                    <a:pt x="6950" y="4480"/>
                    <a:pt x="7194" y="4480"/>
                  </a:cubicBezTo>
                  <a:lnTo>
                    <a:pt x="7704" y="4480"/>
                  </a:lnTo>
                  <a:cubicBezTo>
                    <a:pt x="7705" y="4481"/>
                    <a:pt x="7705" y="4481"/>
                    <a:pt x="7705" y="4482"/>
                  </a:cubicBezTo>
                  <a:lnTo>
                    <a:pt x="7803" y="4721"/>
                  </a:lnTo>
                  <a:cubicBezTo>
                    <a:pt x="7804" y="4722"/>
                    <a:pt x="7805" y="4725"/>
                    <a:pt x="7805" y="4726"/>
                  </a:cubicBezTo>
                  <a:lnTo>
                    <a:pt x="7805" y="4727"/>
                  </a:lnTo>
                  <a:lnTo>
                    <a:pt x="7443" y="5092"/>
                  </a:lnTo>
                  <a:cubicBezTo>
                    <a:pt x="7272" y="5265"/>
                    <a:pt x="7271" y="5546"/>
                    <a:pt x="7443" y="5718"/>
                  </a:cubicBezTo>
                  <a:lnTo>
                    <a:pt x="8123" y="6404"/>
                  </a:lnTo>
                  <a:cubicBezTo>
                    <a:pt x="8208" y="6488"/>
                    <a:pt x="8318" y="6535"/>
                    <a:pt x="8438" y="6535"/>
                  </a:cubicBezTo>
                  <a:cubicBezTo>
                    <a:pt x="8556" y="6535"/>
                    <a:pt x="8668" y="6488"/>
                    <a:pt x="8751" y="6404"/>
                  </a:cubicBezTo>
                  <a:lnTo>
                    <a:pt x="9112" y="6041"/>
                  </a:lnTo>
                  <a:cubicBezTo>
                    <a:pt x="9113" y="6041"/>
                    <a:pt x="9113" y="6041"/>
                    <a:pt x="9114" y="6042"/>
                  </a:cubicBezTo>
                  <a:lnTo>
                    <a:pt x="9349" y="6139"/>
                  </a:lnTo>
                  <a:cubicBezTo>
                    <a:pt x="9350" y="6140"/>
                    <a:pt x="9352" y="6140"/>
                    <a:pt x="9353" y="6141"/>
                  </a:cubicBezTo>
                  <a:lnTo>
                    <a:pt x="9353" y="6659"/>
                  </a:lnTo>
                  <a:cubicBezTo>
                    <a:pt x="9353" y="6903"/>
                    <a:pt x="9552" y="7101"/>
                    <a:pt x="9796" y="7101"/>
                  </a:cubicBezTo>
                  <a:lnTo>
                    <a:pt x="10758" y="7101"/>
                  </a:lnTo>
                  <a:cubicBezTo>
                    <a:pt x="11002" y="7101"/>
                    <a:pt x="11201" y="6903"/>
                    <a:pt x="11201" y="6659"/>
                  </a:cubicBezTo>
                  <a:lnTo>
                    <a:pt x="11201" y="6141"/>
                  </a:lnTo>
                  <a:lnTo>
                    <a:pt x="11202" y="6141"/>
                  </a:lnTo>
                  <a:cubicBezTo>
                    <a:pt x="11203" y="6140"/>
                    <a:pt x="11204" y="6140"/>
                    <a:pt x="11205" y="6139"/>
                  </a:cubicBezTo>
                  <a:lnTo>
                    <a:pt x="11440" y="6042"/>
                  </a:lnTo>
                  <a:cubicBezTo>
                    <a:pt x="11441" y="6041"/>
                    <a:pt x="11442" y="6041"/>
                    <a:pt x="11443" y="6041"/>
                  </a:cubicBezTo>
                  <a:lnTo>
                    <a:pt x="11489" y="6087"/>
                  </a:lnTo>
                  <a:cubicBezTo>
                    <a:pt x="11494" y="6178"/>
                    <a:pt x="11496" y="6271"/>
                    <a:pt x="11496" y="6363"/>
                  </a:cubicBezTo>
                  <a:cubicBezTo>
                    <a:pt x="11496" y="6609"/>
                    <a:pt x="11480" y="6856"/>
                    <a:pt x="11448" y="7098"/>
                  </a:cubicBezTo>
                  <a:cubicBezTo>
                    <a:pt x="11428" y="7243"/>
                    <a:pt x="11531" y="7377"/>
                    <a:pt x="11677" y="7396"/>
                  </a:cubicBezTo>
                  <a:cubicBezTo>
                    <a:pt x="11689" y="7398"/>
                    <a:pt x="11701" y="7398"/>
                    <a:pt x="11712" y="7398"/>
                  </a:cubicBezTo>
                  <a:cubicBezTo>
                    <a:pt x="11844" y="7398"/>
                    <a:pt x="11958" y="7301"/>
                    <a:pt x="11976" y="7167"/>
                  </a:cubicBezTo>
                  <a:cubicBezTo>
                    <a:pt x="12003" y="6956"/>
                    <a:pt x="12020" y="6740"/>
                    <a:pt x="12025" y="6525"/>
                  </a:cubicBezTo>
                  <a:cubicBezTo>
                    <a:pt x="12055" y="6532"/>
                    <a:pt x="12086" y="6535"/>
                    <a:pt x="12117" y="6535"/>
                  </a:cubicBezTo>
                  <a:cubicBezTo>
                    <a:pt x="12235" y="6535"/>
                    <a:pt x="12347" y="6488"/>
                    <a:pt x="12431" y="6404"/>
                  </a:cubicBezTo>
                  <a:lnTo>
                    <a:pt x="13111" y="5718"/>
                  </a:lnTo>
                  <a:cubicBezTo>
                    <a:pt x="13283" y="5546"/>
                    <a:pt x="13283" y="5265"/>
                    <a:pt x="13111" y="5092"/>
                  </a:cubicBezTo>
                  <a:lnTo>
                    <a:pt x="12749" y="4727"/>
                  </a:lnTo>
                  <a:cubicBezTo>
                    <a:pt x="12749" y="4727"/>
                    <a:pt x="12749" y="4727"/>
                    <a:pt x="12749" y="4726"/>
                  </a:cubicBezTo>
                  <a:cubicBezTo>
                    <a:pt x="12750" y="4725"/>
                    <a:pt x="12750" y="4723"/>
                    <a:pt x="12751" y="4721"/>
                  </a:cubicBezTo>
                  <a:lnTo>
                    <a:pt x="12848" y="4482"/>
                  </a:lnTo>
                  <a:cubicBezTo>
                    <a:pt x="12849" y="4482"/>
                    <a:pt x="12849" y="4481"/>
                    <a:pt x="12849" y="4480"/>
                  </a:cubicBezTo>
                  <a:lnTo>
                    <a:pt x="13360" y="4480"/>
                  </a:lnTo>
                  <a:cubicBezTo>
                    <a:pt x="13604" y="4480"/>
                    <a:pt x="13803" y="4281"/>
                    <a:pt x="13803" y="4037"/>
                  </a:cubicBezTo>
                  <a:lnTo>
                    <a:pt x="13803" y="3065"/>
                  </a:lnTo>
                  <a:cubicBezTo>
                    <a:pt x="13803" y="2821"/>
                    <a:pt x="13605" y="2622"/>
                    <a:pt x="13361" y="2622"/>
                  </a:cubicBezTo>
                  <a:lnTo>
                    <a:pt x="12850" y="2622"/>
                  </a:lnTo>
                  <a:cubicBezTo>
                    <a:pt x="12849" y="2621"/>
                    <a:pt x="12849" y="2621"/>
                    <a:pt x="12849" y="2620"/>
                  </a:cubicBezTo>
                  <a:lnTo>
                    <a:pt x="12751" y="2380"/>
                  </a:lnTo>
                  <a:cubicBezTo>
                    <a:pt x="12751" y="2379"/>
                    <a:pt x="12750" y="2377"/>
                    <a:pt x="12750" y="2376"/>
                  </a:cubicBezTo>
                  <a:lnTo>
                    <a:pt x="12750" y="2375"/>
                  </a:lnTo>
                  <a:lnTo>
                    <a:pt x="13112" y="2010"/>
                  </a:lnTo>
                  <a:cubicBezTo>
                    <a:pt x="13283" y="1837"/>
                    <a:pt x="13283" y="1557"/>
                    <a:pt x="13112" y="1383"/>
                  </a:cubicBezTo>
                  <a:lnTo>
                    <a:pt x="12432" y="698"/>
                  </a:lnTo>
                  <a:cubicBezTo>
                    <a:pt x="12347" y="613"/>
                    <a:pt x="12236" y="567"/>
                    <a:pt x="12117" y="567"/>
                  </a:cubicBezTo>
                  <a:cubicBezTo>
                    <a:pt x="11999" y="567"/>
                    <a:pt x="11887" y="613"/>
                    <a:pt x="11804" y="698"/>
                  </a:cubicBezTo>
                  <a:lnTo>
                    <a:pt x="11443" y="1061"/>
                  </a:lnTo>
                  <a:cubicBezTo>
                    <a:pt x="11442" y="1061"/>
                    <a:pt x="11442" y="1061"/>
                    <a:pt x="11441" y="1060"/>
                  </a:cubicBezTo>
                  <a:lnTo>
                    <a:pt x="11206" y="963"/>
                  </a:lnTo>
                  <a:cubicBezTo>
                    <a:pt x="11204" y="963"/>
                    <a:pt x="11203" y="962"/>
                    <a:pt x="11202" y="962"/>
                  </a:cubicBezTo>
                  <a:lnTo>
                    <a:pt x="11202" y="960"/>
                  </a:lnTo>
                  <a:lnTo>
                    <a:pt x="11202" y="443"/>
                  </a:lnTo>
                  <a:cubicBezTo>
                    <a:pt x="11202" y="199"/>
                    <a:pt x="11002" y="0"/>
                    <a:pt x="107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1">
              <a:extLst>
                <a:ext uri="{FF2B5EF4-FFF2-40B4-BE49-F238E27FC236}">
                  <a16:creationId xmlns:a16="http://schemas.microsoft.com/office/drawing/2014/main" id="{C9B86408-555A-CBB5-72CE-9E7A20A73675}"/>
                </a:ext>
              </a:extLst>
            </p:cNvPr>
            <p:cNvSpPr/>
            <p:nvPr/>
          </p:nvSpPr>
          <p:spPr>
            <a:xfrm>
              <a:off x="4374363" y="1552008"/>
              <a:ext cx="121758" cy="122587"/>
            </a:xfrm>
            <a:custGeom>
              <a:avLst/>
              <a:gdLst/>
              <a:ahLst/>
              <a:cxnLst/>
              <a:rect l="l" t="t" r="r" b="b"/>
              <a:pathLst>
                <a:path w="3671" h="3696" extrusionOk="0">
                  <a:moveTo>
                    <a:pt x="1835" y="1"/>
                  </a:moveTo>
                  <a:cubicBezTo>
                    <a:pt x="824" y="1"/>
                    <a:pt x="1" y="829"/>
                    <a:pt x="1" y="1848"/>
                  </a:cubicBezTo>
                  <a:cubicBezTo>
                    <a:pt x="1" y="2866"/>
                    <a:pt x="824" y="3695"/>
                    <a:pt x="1835" y="3695"/>
                  </a:cubicBezTo>
                  <a:cubicBezTo>
                    <a:pt x="2848" y="3695"/>
                    <a:pt x="3670" y="2866"/>
                    <a:pt x="3670" y="1848"/>
                  </a:cubicBezTo>
                  <a:cubicBezTo>
                    <a:pt x="3670" y="1651"/>
                    <a:pt x="3639" y="1457"/>
                    <a:pt x="3579" y="1270"/>
                  </a:cubicBezTo>
                  <a:cubicBezTo>
                    <a:pt x="3543" y="1158"/>
                    <a:pt x="3439" y="1087"/>
                    <a:pt x="3327" y="1087"/>
                  </a:cubicBezTo>
                  <a:cubicBezTo>
                    <a:pt x="3299" y="1087"/>
                    <a:pt x="3271" y="1091"/>
                    <a:pt x="3243" y="1100"/>
                  </a:cubicBezTo>
                  <a:cubicBezTo>
                    <a:pt x="3103" y="1146"/>
                    <a:pt x="3028" y="1297"/>
                    <a:pt x="3074" y="1435"/>
                  </a:cubicBezTo>
                  <a:cubicBezTo>
                    <a:pt x="3117" y="1568"/>
                    <a:pt x="3139" y="1707"/>
                    <a:pt x="3139" y="1848"/>
                  </a:cubicBezTo>
                  <a:cubicBezTo>
                    <a:pt x="3139" y="2573"/>
                    <a:pt x="2554" y="3163"/>
                    <a:pt x="1835" y="3163"/>
                  </a:cubicBezTo>
                  <a:cubicBezTo>
                    <a:pt x="1117" y="3163"/>
                    <a:pt x="533" y="2573"/>
                    <a:pt x="533" y="1848"/>
                  </a:cubicBezTo>
                  <a:cubicBezTo>
                    <a:pt x="533" y="1123"/>
                    <a:pt x="1117" y="533"/>
                    <a:pt x="1835" y="533"/>
                  </a:cubicBezTo>
                  <a:cubicBezTo>
                    <a:pt x="1983" y="533"/>
                    <a:pt x="2128" y="557"/>
                    <a:pt x="2267" y="607"/>
                  </a:cubicBezTo>
                  <a:cubicBezTo>
                    <a:pt x="2296" y="617"/>
                    <a:pt x="2326" y="622"/>
                    <a:pt x="2355" y="622"/>
                  </a:cubicBezTo>
                  <a:cubicBezTo>
                    <a:pt x="2464" y="622"/>
                    <a:pt x="2567" y="554"/>
                    <a:pt x="2606" y="444"/>
                  </a:cubicBezTo>
                  <a:cubicBezTo>
                    <a:pt x="2655" y="306"/>
                    <a:pt x="2582" y="154"/>
                    <a:pt x="2443" y="105"/>
                  </a:cubicBezTo>
                  <a:cubicBezTo>
                    <a:pt x="2248" y="36"/>
                    <a:pt x="2044"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1">
              <a:extLst>
                <a:ext uri="{FF2B5EF4-FFF2-40B4-BE49-F238E27FC236}">
                  <a16:creationId xmlns:a16="http://schemas.microsoft.com/office/drawing/2014/main" id="{3245DE8F-2EF9-0A5E-66E7-82D2C092E40D}"/>
                </a:ext>
              </a:extLst>
            </p:cNvPr>
            <p:cNvSpPr/>
            <p:nvPr/>
          </p:nvSpPr>
          <p:spPr>
            <a:xfrm>
              <a:off x="4404413" y="1582290"/>
              <a:ext cx="61658" cy="62023"/>
            </a:xfrm>
            <a:custGeom>
              <a:avLst/>
              <a:gdLst/>
              <a:ahLst/>
              <a:cxnLst/>
              <a:rect l="l" t="t" r="r" b="b"/>
              <a:pathLst>
                <a:path w="1859" h="1870" extrusionOk="0">
                  <a:moveTo>
                    <a:pt x="929" y="532"/>
                  </a:moveTo>
                  <a:cubicBezTo>
                    <a:pt x="1149" y="532"/>
                    <a:pt x="1327" y="713"/>
                    <a:pt x="1327" y="935"/>
                  </a:cubicBezTo>
                  <a:cubicBezTo>
                    <a:pt x="1327" y="1157"/>
                    <a:pt x="1149" y="1337"/>
                    <a:pt x="929" y="1337"/>
                  </a:cubicBezTo>
                  <a:cubicBezTo>
                    <a:pt x="711" y="1337"/>
                    <a:pt x="532" y="1157"/>
                    <a:pt x="532" y="935"/>
                  </a:cubicBezTo>
                  <a:cubicBezTo>
                    <a:pt x="532" y="713"/>
                    <a:pt x="711" y="532"/>
                    <a:pt x="929" y="532"/>
                  </a:cubicBezTo>
                  <a:close/>
                  <a:moveTo>
                    <a:pt x="929" y="1"/>
                  </a:moveTo>
                  <a:cubicBezTo>
                    <a:pt x="417" y="1"/>
                    <a:pt x="0" y="420"/>
                    <a:pt x="0" y="935"/>
                  </a:cubicBezTo>
                  <a:cubicBezTo>
                    <a:pt x="0" y="1450"/>
                    <a:pt x="417" y="1869"/>
                    <a:pt x="929" y="1869"/>
                  </a:cubicBezTo>
                  <a:cubicBezTo>
                    <a:pt x="1442" y="1869"/>
                    <a:pt x="1859" y="1450"/>
                    <a:pt x="1859" y="935"/>
                  </a:cubicBezTo>
                  <a:cubicBezTo>
                    <a:pt x="1859" y="421"/>
                    <a:pt x="1442" y="1"/>
                    <a:pt x="9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1">
              <a:extLst>
                <a:ext uri="{FF2B5EF4-FFF2-40B4-BE49-F238E27FC236}">
                  <a16:creationId xmlns:a16="http://schemas.microsoft.com/office/drawing/2014/main" id="{D39B013B-419C-7779-0A17-CF2D222EAF0C}"/>
                </a:ext>
              </a:extLst>
            </p:cNvPr>
            <p:cNvSpPr/>
            <p:nvPr/>
          </p:nvSpPr>
          <p:spPr>
            <a:xfrm>
              <a:off x="4271843" y="1668559"/>
              <a:ext cx="51808" cy="115854"/>
            </a:xfrm>
            <a:custGeom>
              <a:avLst/>
              <a:gdLst/>
              <a:ahLst/>
              <a:cxnLst/>
              <a:rect l="l" t="t" r="r" b="b"/>
              <a:pathLst>
                <a:path w="1562" h="3493" extrusionOk="0">
                  <a:moveTo>
                    <a:pt x="1030" y="532"/>
                  </a:moveTo>
                  <a:lnTo>
                    <a:pt x="1030" y="1048"/>
                  </a:lnTo>
                  <a:lnTo>
                    <a:pt x="532" y="1048"/>
                  </a:lnTo>
                  <a:lnTo>
                    <a:pt x="532" y="532"/>
                  </a:lnTo>
                  <a:close/>
                  <a:moveTo>
                    <a:pt x="443" y="0"/>
                  </a:moveTo>
                  <a:cubicBezTo>
                    <a:pt x="198" y="0"/>
                    <a:pt x="0" y="200"/>
                    <a:pt x="0" y="444"/>
                  </a:cubicBezTo>
                  <a:lnTo>
                    <a:pt x="0" y="1136"/>
                  </a:lnTo>
                  <a:cubicBezTo>
                    <a:pt x="0" y="1380"/>
                    <a:pt x="198" y="1579"/>
                    <a:pt x="443" y="1579"/>
                  </a:cubicBezTo>
                  <a:lnTo>
                    <a:pt x="515" y="1579"/>
                  </a:lnTo>
                  <a:lnTo>
                    <a:pt x="515" y="3226"/>
                  </a:lnTo>
                  <a:cubicBezTo>
                    <a:pt x="515" y="3374"/>
                    <a:pt x="634" y="3492"/>
                    <a:pt x="780" y="3492"/>
                  </a:cubicBezTo>
                  <a:cubicBezTo>
                    <a:pt x="927" y="3492"/>
                    <a:pt x="1046" y="3374"/>
                    <a:pt x="1046" y="3226"/>
                  </a:cubicBezTo>
                  <a:lnTo>
                    <a:pt x="1046" y="1579"/>
                  </a:lnTo>
                  <a:lnTo>
                    <a:pt x="1118" y="1579"/>
                  </a:lnTo>
                  <a:cubicBezTo>
                    <a:pt x="1363" y="1579"/>
                    <a:pt x="1562" y="1380"/>
                    <a:pt x="1562" y="1136"/>
                  </a:cubicBezTo>
                  <a:lnTo>
                    <a:pt x="1562" y="444"/>
                  </a:lnTo>
                  <a:cubicBezTo>
                    <a:pt x="1562" y="200"/>
                    <a:pt x="1364" y="0"/>
                    <a:pt x="1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1">
              <a:extLst>
                <a:ext uri="{FF2B5EF4-FFF2-40B4-BE49-F238E27FC236}">
                  <a16:creationId xmlns:a16="http://schemas.microsoft.com/office/drawing/2014/main" id="{7213D2E4-4BF5-8A6B-A30A-B1B0CB0109CF}"/>
                </a:ext>
              </a:extLst>
            </p:cNvPr>
            <p:cNvSpPr/>
            <p:nvPr/>
          </p:nvSpPr>
          <p:spPr>
            <a:xfrm>
              <a:off x="4288891" y="1431080"/>
              <a:ext cx="17678" cy="42255"/>
            </a:xfrm>
            <a:custGeom>
              <a:avLst/>
              <a:gdLst/>
              <a:ahLst/>
              <a:cxnLst/>
              <a:rect l="l" t="t" r="r" b="b"/>
              <a:pathLst>
                <a:path w="533" h="1274" extrusionOk="0">
                  <a:moveTo>
                    <a:pt x="266" y="1"/>
                  </a:moveTo>
                  <a:cubicBezTo>
                    <a:pt x="120" y="1"/>
                    <a:pt x="1" y="120"/>
                    <a:pt x="1" y="267"/>
                  </a:cubicBezTo>
                  <a:lnTo>
                    <a:pt x="1" y="1008"/>
                  </a:lnTo>
                  <a:cubicBezTo>
                    <a:pt x="1" y="1154"/>
                    <a:pt x="120" y="1273"/>
                    <a:pt x="266" y="1273"/>
                  </a:cubicBezTo>
                  <a:cubicBezTo>
                    <a:pt x="413" y="1273"/>
                    <a:pt x="532" y="1154"/>
                    <a:pt x="532" y="1008"/>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1">
              <a:extLst>
                <a:ext uri="{FF2B5EF4-FFF2-40B4-BE49-F238E27FC236}">
                  <a16:creationId xmlns:a16="http://schemas.microsoft.com/office/drawing/2014/main" id="{F44D020D-F82D-ACDE-F6F4-1C93A4FA9C0C}"/>
                </a:ext>
              </a:extLst>
            </p:cNvPr>
            <p:cNvSpPr/>
            <p:nvPr/>
          </p:nvSpPr>
          <p:spPr>
            <a:xfrm>
              <a:off x="4209985" y="1443252"/>
              <a:ext cx="26766" cy="41194"/>
            </a:xfrm>
            <a:custGeom>
              <a:avLst/>
              <a:gdLst/>
              <a:ahLst/>
              <a:cxnLst/>
              <a:rect l="l" t="t" r="r" b="b"/>
              <a:pathLst>
                <a:path w="807" h="1242" extrusionOk="0">
                  <a:moveTo>
                    <a:pt x="298" y="1"/>
                  </a:moveTo>
                  <a:cubicBezTo>
                    <a:pt x="272" y="1"/>
                    <a:pt x="247" y="4"/>
                    <a:pt x="221" y="12"/>
                  </a:cubicBezTo>
                  <a:cubicBezTo>
                    <a:pt x="81" y="54"/>
                    <a:pt x="1" y="202"/>
                    <a:pt x="43" y="342"/>
                  </a:cubicBezTo>
                  <a:lnTo>
                    <a:pt x="255" y="1052"/>
                  </a:lnTo>
                  <a:cubicBezTo>
                    <a:pt x="289" y="1168"/>
                    <a:pt x="395" y="1242"/>
                    <a:pt x="510" y="1242"/>
                  </a:cubicBezTo>
                  <a:cubicBezTo>
                    <a:pt x="535" y="1242"/>
                    <a:pt x="560" y="1239"/>
                    <a:pt x="586" y="1230"/>
                  </a:cubicBezTo>
                  <a:cubicBezTo>
                    <a:pt x="727" y="1188"/>
                    <a:pt x="807" y="1041"/>
                    <a:pt x="764" y="900"/>
                  </a:cubicBezTo>
                  <a:lnTo>
                    <a:pt x="552" y="190"/>
                  </a:lnTo>
                  <a:cubicBezTo>
                    <a:pt x="518" y="75"/>
                    <a:pt x="412" y="1"/>
                    <a:pt x="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1">
              <a:extLst>
                <a:ext uri="{FF2B5EF4-FFF2-40B4-BE49-F238E27FC236}">
                  <a16:creationId xmlns:a16="http://schemas.microsoft.com/office/drawing/2014/main" id="{5ACD9386-1D28-40FF-0216-F4E39D16212B}"/>
                </a:ext>
              </a:extLst>
            </p:cNvPr>
            <p:cNvSpPr/>
            <p:nvPr/>
          </p:nvSpPr>
          <p:spPr>
            <a:xfrm>
              <a:off x="4138675" y="1477348"/>
              <a:ext cx="33566" cy="38209"/>
            </a:xfrm>
            <a:custGeom>
              <a:avLst/>
              <a:gdLst/>
              <a:ahLst/>
              <a:cxnLst/>
              <a:rect l="l" t="t" r="r" b="b"/>
              <a:pathLst>
                <a:path w="1012" h="1152" extrusionOk="0">
                  <a:moveTo>
                    <a:pt x="304" y="0"/>
                  </a:moveTo>
                  <a:cubicBezTo>
                    <a:pt x="253" y="0"/>
                    <a:pt x="203" y="15"/>
                    <a:pt x="158" y="44"/>
                  </a:cubicBezTo>
                  <a:cubicBezTo>
                    <a:pt x="34" y="124"/>
                    <a:pt x="1" y="290"/>
                    <a:pt x="81" y="412"/>
                  </a:cubicBezTo>
                  <a:lnTo>
                    <a:pt x="487" y="1031"/>
                  </a:lnTo>
                  <a:cubicBezTo>
                    <a:pt x="539" y="1109"/>
                    <a:pt x="623" y="1151"/>
                    <a:pt x="710" y="1151"/>
                  </a:cubicBezTo>
                  <a:cubicBezTo>
                    <a:pt x="759" y="1151"/>
                    <a:pt x="811" y="1137"/>
                    <a:pt x="855" y="1107"/>
                  </a:cubicBezTo>
                  <a:cubicBezTo>
                    <a:pt x="978" y="1027"/>
                    <a:pt x="1012" y="862"/>
                    <a:pt x="932" y="739"/>
                  </a:cubicBezTo>
                  <a:lnTo>
                    <a:pt x="525" y="120"/>
                  </a:lnTo>
                  <a:cubicBezTo>
                    <a:pt x="475" y="42"/>
                    <a:pt x="390" y="0"/>
                    <a:pt x="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1">
              <a:extLst>
                <a:ext uri="{FF2B5EF4-FFF2-40B4-BE49-F238E27FC236}">
                  <a16:creationId xmlns:a16="http://schemas.microsoft.com/office/drawing/2014/main" id="{6DC64675-3AA3-660F-D15F-29AAA32D6D34}"/>
                </a:ext>
              </a:extLst>
            </p:cNvPr>
            <p:cNvSpPr/>
            <p:nvPr/>
          </p:nvSpPr>
          <p:spPr>
            <a:xfrm>
              <a:off x="4080466" y="1530516"/>
              <a:ext cx="38574" cy="33433"/>
            </a:xfrm>
            <a:custGeom>
              <a:avLst/>
              <a:gdLst/>
              <a:ahLst/>
              <a:cxnLst/>
              <a:rect l="l" t="t" r="r" b="b"/>
              <a:pathLst>
                <a:path w="1163" h="1008" extrusionOk="0">
                  <a:moveTo>
                    <a:pt x="298" y="0"/>
                  </a:moveTo>
                  <a:cubicBezTo>
                    <a:pt x="223" y="0"/>
                    <a:pt x="147" y="32"/>
                    <a:pt x="94" y="94"/>
                  </a:cubicBezTo>
                  <a:cubicBezTo>
                    <a:pt x="1" y="207"/>
                    <a:pt x="15" y="375"/>
                    <a:pt x="127" y="469"/>
                  </a:cubicBezTo>
                  <a:lnTo>
                    <a:pt x="693" y="945"/>
                  </a:lnTo>
                  <a:cubicBezTo>
                    <a:pt x="743" y="987"/>
                    <a:pt x="804" y="1007"/>
                    <a:pt x="864" y="1007"/>
                  </a:cubicBezTo>
                  <a:cubicBezTo>
                    <a:pt x="940" y="1007"/>
                    <a:pt x="1015" y="975"/>
                    <a:pt x="1068" y="913"/>
                  </a:cubicBezTo>
                  <a:cubicBezTo>
                    <a:pt x="1162" y="800"/>
                    <a:pt x="1148" y="632"/>
                    <a:pt x="1035" y="538"/>
                  </a:cubicBezTo>
                  <a:lnTo>
                    <a:pt x="469" y="63"/>
                  </a:lnTo>
                  <a:cubicBezTo>
                    <a:pt x="419" y="21"/>
                    <a:pt x="359" y="0"/>
                    <a:pt x="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1">
              <a:extLst>
                <a:ext uri="{FF2B5EF4-FFF2-40B4-BE49-F238E27FC236}">
                  <a16:creationId xmlns:a16="http://schemas.microsoft.com/office/drawing/2014/main" id="{26B04D2E-700A-C862-E685-571638ED65F3}"/>
                </a:ext>
              </a:extLst>
            </p:cNvPr>
            <p:cNvSpPr/>
            <p:nvPr/>
          </p:nvSpPr>
          <p:spPr>
            <a:xfrm>
              <a:off x="4039604" y="1598244"/>
              <a:ext cx="42587" cy="27363"/>
            </a:xfrm>
            <a:custGeom>
              <a:avLst/>
              <a:gdLst/>
              <a:ahLst/>
              <a:cxnLst/>
              <a:rect l="l" t="t" r="r" b="b"/>
              <a:pathLst>
                <a:path w="1284" h="825" extrusionOk="0">
                  <a:moveTo>
                    <a:pt x="303" y="0"/>
                  </a:moveTo>
                  <a:cubicBezTo>
                    <a:pt x="200" y="0"/>
                    <a:pt x="102" y="60"/>
                    <a:pt x="58" y="160"/>
                  </a:cubicBezTo>
                  <a:cubicBezTo>
                    <a:pt x="1" y="296"/>
                    <a:pt x="62" y="452"/>
                    <a:pt x="197" y="510"/>
                  </a:cubicBezTo>
                  <a:lnTo>
                    <a:pt x="876" y="803"/>
                  </a:lnTo>
                  <a:cubicBezTo>
                    <a:pt x="909" y="817"/>
                    <a:pt x="945" y="825"/>
                    <a:pt x="980" y="825"/>
                  </a:cubicBezTo>
                  <a:cubicBezTo>
                    <a:pt x="1083" y="825"/>
                    <a:pt x="1182" y="765"/>
                    <a:pt x="1225" y="664"/>
                  </a:cubicBezTo>
                  <a:cubicBezTo>
                    <a:pt x="1283" y="529"/>
                    <a:pt x="1221" y="373"/>
                    <a:pt x="1086" y="314"/>
                  </a:cubicBezTo>
                  <a:lnTo>
                    <a:pt x="408" y="22"/>
                  </a:lnTo>
                  <a:cubicBezTo>
                    <a:pt x="374" y="7"/>
                    <a:pt x="338" y="0"/>
                    <a:pt x="3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1">
              <a:extLst>
                <a:ext uri="{FF2B5EF4-FFF2-40B4-BE49-F238E27FC236}">
                  <a16:creationId xmlns:a16="http://schemas.microsoft.com/office/drawing/2014/main" id="{27A92F98-23B5-61E2-4E4C-7219A0F6C35C}"/>
                </a:ext>
              </a:extLst>
            </p:cNvPr>
            <p:cNvSpPr/>
            <p:nvPr/>
          </p:nvSpPr>
          <p:spPr>
            <a:xfrm>
              <a:off x="4020665" y="1674861"/>
              <a:ext cx="42985" cy="20464"/>
            </a:xfrm>
            <a:custGeom>
              <a:avLst/>
              <a:gdLst/>
              <a:ahLst/>
              <a:cxnLst/>
              <a:rect l="l" t="t" r="r" b="b"/>
              <a:pathLst>
                <a:path w="1296" h="617" extrusionOk="0">
                  <a:moveTo>
                    <a:pt x="280" y="0"/>
                  </a:moveTo>
                  <a:cubicBezTo>
                    <a:pt x="148" y="0"/>
                    <a:pt x="34" y="100"/>
                    <a:pt x="17" y="235"/>
                  </a:cubicBezTo>
                  <a:cubicBezTo>
                    <a:pt x="1" y="381"/>
                    <a:pt x="106" y="513"/>
                    <a:pt x="251" y="530"/>
                  </a:cubicBezTo>
                  <a:lnTo>
                    <a:pt x="985" y="615"/>
                  </a:lnTo>
                  <a:cubicBezTo>
                    <a:pt x="995" y="616"/>
                    <a:pt x="1005" y="616"/>
                    <a:pt x="1015" y="616"/>
                  </a:cubicBezTo>
                  <a:cubicBezTo>
                    <a:pt x="1149" y="616"/>
                    <a:pt x="1264" y="517"/>
                    <a:pt x="1279" y="381"/>
                  </a:cubicBezTo>
                  <a:cubicBezTo>
                    <a:pt x="1296" y="235"/>
                    <a:pt x="1192" y="104"/>
                    <a:pt x="1045" y="87"/>
                  </a:cubicBezTo>
                  <a:lnTo>
                    <a:pt x="312" y="2"/>
                  </a:lnTo>
                  <a:cubicBezTo>
                    <a:pt x="301" y="1"/>
                    <a:pt x="291" y="0"/>
                    <a:pt x="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1">
              <a:extLst>
                <a:ext uri="{FF2B5EF4-FFF2-40B4-BE49-F238E27FC236}">
                  <a16:creationId xmlns:a16="http://schemas.microsoft.com/office/drawing/2014/main" id="{881CBD8A-E15F-A3BA-90C8-541CD6642BD6}"/>
                </a:ext>
              </a:extLst>
            </p:cNvPr>
            <p:cNvSpPr/>
            <p:nvPr/>
          </p:nvSpPr>
          <p:spPr>
            <a:xfrm>
              <a:off x="4023584" y="1749587"/>
              <a:ext cx="43217" cy="21990"/>
            </a:xfrm>
            <a:custGeom>
              <a:avLst/>
              <a:gdLst/>
              <a:ahLst/>
              <a:cxnLst/>
              <a:rect l="l" t="t" r="r" b="b"/>
              <a:pathLst>
                <a:path w="1303" h="663" extrusionOk="0">
                  <a:moveTo>
                    <a:pt x="1015" y="1"/>
                  </a:moveTo>
                  <a:cubicBezTo>
                    <a:pt x="999" y="1"/>
                    <a:pt x="983" y="2"/>
                    <a:pt x="967" y="5"/>
                  </a:cubicBezTo>
                  <a:lnTo>
                    <a:pt x="240" y="134"/>
                  </a:lnTo>
                  <a:cubicBezTo>
                    <a:pt x="97" y="160"/>
                    <a:pt x="0" y="299"/>
                    <a:pt x="26" y="444"/>
                  </a:cubicBezTo>
                  <a:cubicBezTo>
                    <a:pt x="48" y="572"/>
                    <a:pt x="161" y="662"/>
                    <a:pt x="288" y="662"/>
                  </a:cubicBezTo>
                  <a:cubicBezTo>
                    <a:pt x="303" y="662"/>
                    <a:pt x="319" y="661"/>
                    <a:pt x="335" y="658"/>
                  </a:cubicBezTo>
                  <a:lnTo>
                    <a:pt x="1061" y="528"/>
                  </a:lnTo>
                  <a:cubicBezTo>
                    <a:pt x="1206" y="502"/>
                    <a:pt x="1302" y="364"/>
                    <a:pt x="1276" y="220"/>
                  </a:cubicBezTo>
                  <a:cubicBezTo>
                    <a:pt x="1253" y="91"/>
                    <a:pt x="1141" y="1"/>
                    <a:pt x="1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1">
              <a:extLst>
                <a:ext uri="{FF2B5EF4-FFF2-40B4-BE49-F238E27FC236}">
                  <a16:creationId xmlns:a16="http://schemas.microsoft.com/office/drawing/2014/main" id="{9F429815-6536-56ED-3AC0-0BF12735A5B4}"/>
                </a:ext>
              </a:extLst>
            </p:cNvPr>
            <p:cNvSpPr/>
            <p:nvPr/>
          </p:nvSpPr>
          <p:spPr>
            <a:xfrm>
              <a:off x="4048625" y="1817647"/>
              <a:ext cx="42023" cy="28723"/>
            </a:xfrm>
            <a:custGeom>
              <a:avLst/>
              <a:gdLst/>
              <a:ahLst/>
              <a:cxnLst/>
              <a:rect l="l" t="t" r="r" b="b"/>
              <a:pathLst>
                <a:path w="1267" h="866" extrusionOk="0">
                  <a:moveTo>
                    <a:pt x="962" y="1"/>
                  </a:moveTo>
                  <a:cubicBezTo>
                    <a:pt x="922" y="1"/>
                    <a:pt x="881" y="10"/>
                    <a:pt x="843" y="29"/>
                  </a:cubicBezTo>
                  <a:lnTo>
                    <a:pt x="184" y="364"/>
                  </a:lnTo>
                  <a:cubicBezTo>
                    <a:pt x="53" y="430"/>
                    <a:pt x="1" y="590"/>
                    <a:pt x="67" y="720"/>
                  </a:cubicBezTo>
                  <a:cubicBezTo>
                    <a:pt x="114" y="813"/>
                    <a:pt x="207" y="866"/>
                    <a:pt x="304" y="866"/>
                  </a:cubicBezTo>
                  <a:cubicBezTo>
                    <a:pt x="345" y="866"/>
                    <a:pt x="386" y="858"/>
                    <a:pt x="424" y="837"/>
                  </a:cubicBezTo>
                  <a:lnTo>
                    <a:pt x="1083" y="504"/>
                  </a:lnTo>
                  <a:cubicBezTo>
                    <a:pt x="1215" y="438"/>
                    <a:pt x="1267" y="278"/>
                    <a:pt x="1200" y="146"/>
                  </a:cubicBezTo>
                  <a:cubicBezTo>
                    <a:pt x="1153" y="54"/>
                    <a:pt x="1060" y="1"/>
                    <a:pt x="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1">
              <a:extLst>
                <a:ext uri="{FF2B5EF4-FFF2-40B4-BE49-F238E27FC236}">
                  <a16:creationId xmlns:a16="http://schemas.microsoft.com/office/drawing/2014/main" id="{B2E43E3C-DF4A-927D-5C5D-E1FEC9D3AB8B}"/>
                </a:ext>
              </a:extLst>
            </p:cNvPr>
            <p:cNvSpPr/>
            <p:nvPr/>
          </p:nvSpPr>
          <p:spPr>
            <a:xfrm>
              <a:off x="4094861" y="1876121"/>
              <a:ext cx="37313" cy="34594"/>
            </a:xfrm>
            <a:custGeom>
              <a:avLst/>
              <a:gdLst/>
              <a:ahLst/>
              <a:cxnLst/>
              <a:rect l="l" t="t" r="r" b="b"/>
              <a:pathLst>
                <a:path w="1125" h="1043" extrusionOk="0">
                  <a:moveTo>
                    <a:pt x="830" y="1"/>
                  </a:moveTo>
                  <a:cubicBezTo>
                    <a:pt x="764" y="1"/>
                    <a:pt x="698" y="25"/>
                    <a:pt x="647" y="74"/>
                  </a:cubicBezTo>
                  <a:lnTo>
                    <a:pt x="111" y="584"/>
                  </a:lnTo>
                  <a:cubicBezTo>
                    <a:pt x="5" y="685"/>
                    <a:pt x="0" y="854"/>
                    <a:pt x="102" y="959"/>
                  </a:cubicBezTo>
                  <a:cubicBezTo>
                    <a:pt x="154" y="1015"/>
                    <a:pt x="224" y="1042"/>
                    <a:pt x="295" y="1042"/>
                  </a:cubicBezTo>
                  <a:cubicBezTo>
                    <a:pt x="361" y="1042"/>
                    <a:pt x="426" y="1018"/>
                    <a:pt x="478" y="969"/>
                  </a:cubicBezTo>
                  <a:lnTo>
                    <a:pt x="1014" y="459"/>
                  </a:lnTo>
                  <a:cubicBezTo>
                    <a:pt x="1119" y="358"/>
                    <a:pt x="1124" y="189"/>
                    <a:pt x="1023" y="84"/>
                  </a:cubicBezTo>
                  <a:cubicBezTo>
                    <a:pt x="970" y="28"/>
                    <a:pt x="900"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1">
              <a:extLst>
                <a:ext uri="{FF2B5EF4-FFF2-40B4-BE49-F238E27FC236}">
                  <a16:creationId xmlns:a16="http://schemas.microsoft.com/office/drawing/2014/main" id="{2C3B2709-6588-2365-A341-77BE45A1C9FA}"/>
                </a:ext>
              </a:extLst>
            </p:cNvPr>
            <p:cNvSpPr/>
            <p:nvPr/>
          </p:nvSpPr>
          <p:spPr>
            <a:xfrm>
              <a:off x="4190814" y="1648659"/>
              <a:ext cx="51841" cy="52371"/>
            </a:xfrm>
            <a:custGeom>
              <a:avLst/>
              <a:gdLst/>
              <a:ahLst/>
              <a:cxnLst/>
              <a:rect l="l" t="t" r="r" b="b"/>
              <a:pathLst>
                <a:path w="1563" h="1579" extrusionOk="0">
                  <a:moveTo>
                    <a:pt x="1031" y="533"/>
                  </a:moveTo>
                  <a:lnTo>
                    <a:pt x="1031" y="1048"/>
                  </a:lnTo>
                  <a:lnTo>
                    <a:pt x="532" y="1048"/>
                  </a:lnTo>
                  <a:lnTo>
                    <a:pt x="532" y="533"/>
                  </a:lnTo>
                  <a:close/>
                  <a:moveTo>
                    <a:pt x="443" y="1"/>
                  </a:moveTo>
                  <a:cubicBezTo>
                    <a:pt x="199" y="1"/>
                    <a:pt x="1" y="199"/>
                    <a:pt x="1" y="443"/>
                  </a:cubicBezTo>
                  <a:lnTo>
                    <a:pt x="1" y="1136"/>
                  </a:lnTo>
                  <a:cubicBezTo>
                    <a:pt x="1" y="1381"/>
                    <a:pt x="200" y="1579"/>
                    <a:pt x="443" y="1579"/>
                  </a:cubicBezTo>
                  <a:lnTo>
                    <a:pt x="1120" y="1579"/>
                  </a:lnTo>
                  <a:cubicBezTo>
                    <a:pt x="1364" y="1579"/>
                    <a:pt x="1562" y="1381"/>
                    <a:pt x="1562" y="1136"/>
                  </a:cubicBezTo>
                  <a:lnTo>
                    <a:pt x="1562" y="443"/>
                  </a:lnTo>
                  <a:cubicBezTo>
                    <a:pt x="1562" y="199"/>
                    <a:pt x="1364" y="1"/>
                    <a:pt x="1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1">
              <a:extLst>
                <a:ext uri="{FF2B5EF4-FFF2-40B4-BE49-F238E27FC236}">
                  <a16:creationId xmlns:a16="http://schemas.microsoft.com/office/drawing/2014/main" id="{387A14F6-3969-0FD6-82E3-807C56FA0040}"/>
                </a:ext>
              </a:extLst>
            </p:cNvPr>
            <p:cNvSpPr/>
            <p:nvPr/>
          </p:nvSpPr>
          <p:spPr>
            <a:xfrm>
              <a:off x="4231047" y="1581063"/>
              <a:ext cx="51841" cy="52405"/>
            </a:xfrm>
            <a:custGeom>
              <a:avLst/>
              <a:gdLst/>
              <a:ahLst/>
              <a:cxnLst/>
              <a:rect l="l" t="t" r="r" b="b"/>
              <a:pathLst>
                <a:path w="1563" h="1580" extrusionOk="0">
                  <a:moveTo>
                    <a:pt x="1031" y="533"/>
                  </a:moveTo>
                  <a:lnTo>
                    <a:pt x="1031" y="1048"/>
                  </a:lnTo>
                  <a:lnTo>
                    <a:pt x="532" y="1048"/>
                  </a:lnTo>
                  <a:lnTo>
                    <a:pt x="532" y="533"/>
                  </a:lnTo>
                  <a:close/>
                  <a:moveTo>
                    <a:pt x="444" y="1"/>
                  </a:moveTo>
                  <a:cubicBezTo>
                    <a:pt x="199" y="1"/>
                    <a:pt x="0" y="200"/>
                    <a:pt x="0" y="444"/>
                  </a:cubicBezTo>
                  <a:lnTo>
                    <a:pt x="0" y="1137"/>
                  </a:lnTo>
                  <a:cubicBezTo>
                    <a:pt x="0" y="1382"/>
                    <a:pt x="199" y="1580"/>
                    <a:pt x="444" y="1580"/>
                  </a:cubicBezTo>
                  <a:lnTo>
                    <a:pt x="1119" y="1580"/>
                  </a:lnTo>
                  <a:cubicBezTo>
                    <a:pt x="1364" y="1580"/>
                    <a:pt x="1563" y="1382"/>
                    <a:pt x="1563" y="1137"/>
                  </a:cubicBezTo>
                  <a:lnTo>
                    <a:pt x="1563" y="444"/>
                  </a:lnTo>
                  <a:cubicBezTo>
                    <a:pt x="1563" y="200"/>
                    <a:pt x="1364" y="1"/>
                    <a:pt x="11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2" name="Google Shape;1802;p51">
            <a:extLst>
              <a:ext uri="{FF2B5EF4-FFF2-40B4-BE49-F238E27FC236}">
                <a16:creationId xmlns:a16="http://schemas.microsoft.com/office/drawing/2014/main" id="{8EDC8A78-079D-193D-7288-FA69DCB2E8DE}"/>
              </a:ext>
            </a:extLst>
          </p:cNvPr>
          <p:cNvGrpSpPr/>
          <p:nvPr/>
        </p:nvGrpSpPr>
        <p:grpSpPr>
          <a:xfrm>
            <a:off x="3702586" y="3426738"/>
            <a:ext cx="392377" cy="365773"/>
            <a:chOff x="4002290" y="2305475"/>
            <a:chExt cx="601990" cy="567794"/>
          </a:xfrm>
        </p:grpSpPr>
        <p:sp>
          <p:nvSpPr>
            <p:cNvPr id="1803" name="Google Shape;1803;p51">
              <a:extLst>
                <a:ext uri="{FF2B5EF4-FFF2-40B4-BE49-F238E27FC236}">
                  <a16:creationId xmlns:a16="http://schemas.microsoft.com/office/drawing/2014/main" id="{17998798-8AD9-4AB9-8A06-83A371DC1418}"/>
                </a:ext>
              </a:extLst>
            </p:cNvPr>
            <p:cNvSpPr/>
            <p:nvPr/>
          </p:nvSpPr>
          <p:spPr>
            <a:xfrm>
              <a:off x="4123717" y="2467995"/>
              <a:ext cx="36086" cy="55058"/>
            </a:xfrm>
            <a:custGeom>
              <a:avLst/>
              <a:gdLst/>
              <a:ahLst/>
              <a:cxnLst/>
              <a:rect l="l" t="t" r="r" b="b"/>
              <a:pathLst>
                <a:path w="1088" h="1660" extrusionOk="0">
                  <a:moveTo>
                    <a:pt x="267" y="0"/>
                  </a:moveTo>
                  <a:cubicBezTo>
                    <a:pt x="120" y="0"/>
                    <a:pt x="1" y="119"/>
                    <a:pt x="1" y="265"/>
                  </a:cubicBezTo>
                  <a:lnTo>
                    <a:pt x="1" y="1039"/>
                  </a:lnTo>
                  <a:cubicBezTo>
                    <a:pt x="1" y="1381"/>
                    <a:pt x="244" y="1659"/>
                    <a:pt x="544" y="1659"/>
                  </a:cubicBezTo>
                  <a:lnTo>
                    <a:pt x="821" y="1659"/>
                  </a:lnTo>
                  <a:cubicBezTo>
                    <a:pt x="968" y="1659"/>
                    <a:pt x="1087" y="1540"/>
                    <a:pt x="1087" y="1393"/>
                  </a:cubicBezTo>
                  <a:cubicBezTo>
                    <a:pt x="1087" y="1247"/>
                    <a:pt x="968" y="1128"/>
                    <a:pt x="821" y="1128"/>
                  </a:cubicBezTo>
                  <a:lnTo>
                    <a:pt x="559" y="1128"/>
                  </a:lnTo>
                  <a:cubicBezTo>
                    <a:pt x="549" y="1116"/>
                    <a:pt x="533" y="1085"/>
                    <a:pt x="533" y="1039"/>
                  </a:cubicBezTo>
                  <a:lnTo>
                    <a:pt x="533" y="265"/>
                  </a:lnTo>
                  <a:cubicBezTo>
                    <a:pt x="533" y="119"/>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1">
              <a:extLst>
                <a:ext uri="{FF2B5EF4-FFF2-40B4-BE49-F238E27FC236}">
                  <a16:creationId xmlns:a16="http://schemas.microsoft.com/office/drawing/2014/main" id="{7E830C65-2539-B2F8-D7E5-296F06FEA961}"/>
                </a:ext>
              </a:extLst>
            </p:cNvPr>
            <p:cNvSpPr/>
            <p:nvPr/>
          </p:nvSpPr>
          <p:spPr>
            <a:xfrm>
              <a:off x="4077382" y="2453269"/>
              <a:ext cx="17678" cy="39337"/>
            </a:xfrm>
            <a:custGeom>
              <a:avLst/>
              <a:gdLst/>
              <a:ahLst/>
              <a:cxnLst/>
              <a:rect l="l" t="t" r="r" b="b"/>
              <a:pathLst>
                <a:path w="533" h="1186" extrusionOk="0">
                  <a:moveTo>
                    <a:pt x="266" y="1"/>
                  </a:moveTo>
                  <a:cubicBezTo>
                    <a:pt x="120" y="1"/>
                    <a:pt x="0" y="120"/>
                    <a:pt x="0" y="267"/>
                  </a:cubicBezTo>
                  <a:lnTo>
                    <a:pt x="0" y="920"/>
                  </a:lnTo>
                  <a:cubicBezTo>
                    <a:pt x="0" y="1066"/>
                    <a:pt x="120" y="1185"/>
                    <a:pt x="266" y="1185"/>
                  </a:cubicBezTo>
                  <a:cubicBezTo>
                    <a:pt x="413" y="1185"/>
                    <a:pt x="532" y="1066"/>
                    <a:pt x="532" y="920"/>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1">
              <a:extLst>
                <a:ext uri="{FF2B5EF4-FFF2-40B4-BE49-F238E27FC236}">
                  <a16:creationId xmlns:a16="http://schemas.microsoft.com/office/drawing/2014/main" id="{CE7CA91B-4708-BABE-5394-547581B5909E}"/>
                </a:ext>
              </a:extLst>
            </p:cNvPr>
            <p:cNvSpPr/>
            <p:nvPr/>
          </p:nvSpPr>
          <p:spPr>
            <a:xfrm>
              <a:off x="4180002" y="2453269"/>
              <a:ext cx="17645" cy="39337"/>
            </a:xfrm>
            <a:custGeom>
              <a:avLst/>
              <a:gdLst/>
              <a:ahLst/>
              <a:cxnLst/>
              <a:rect l="l" t="t" r="r" b="b"/>
              <a:pathLst>
                <a:path w="532" h="1186" extrusionOk="0">
                  <a:moveTo>
                    <a:pt x="266" y="1"/>
                  </a:moveTo>
                  <a:cubicBezTo>
                    <a:pt x="119" y="1"/>
                    <a:pt x="0" y="120"/>
                    <a:pt x="0" y="267"/>
                  </a:cubicBezTo>
                  <a:lnTo>
                    <a:pt x="0" y="920"/>
                  </a:lnTo>
                  <a:cubicBezTo>
                    <a:pt x="0" y="1066"/>
                    <a:pt x="119" y="1185"/>
                    <a:pt x="266" y="1185"/>
                  </a:cubicBezTo>
                  <a:cubicBezTo>
                    <a:pt x="413" y="1185"/>
                    <a:pt x="532" y="1066"/>
                    <a:pt x="532" y="920"/>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1">
              <a:extLst>
                <a:ext uri="{FF2B5EF4-FFF2-40B4-BE49-F238E27FC236}">
                  <a16:creationId xmlns:a16="http://schemas.microsoft.com/office/drawing/2014/main" id="{D5340068-6489-66AA-D56E-0B38FFAB9486}"/>
                </a:ext>
              </a:extLst>
            </p:cNvPr>
            <p:cNvSpPr/>
            <p:nvPr/>
          </p:nvSpPr>
          <p:spPr>
            <a:xfrm>
              <a:off x="4093733" y="2536884"/>
              <a:ext cx="87595" cy="31708"/>
            </a:xfrm>
            <a:custGeom>
              <a:avLst/>
              <a:gdLst/>
              <a:ahLst/>
              <a:cxnLst/>
              <a:rect l="l" t="t" r="r" b="b"/>
              <a:pathLst>
                <a:path w="2641" h="956" extrusionOk="0">
                  <a:moveTo>
                    <a:pt x="292" y="1"/>
                  </a:moveTo>
                  <a:cubicBezTo>
                    <a:pt x="224" y="1"/>
                    <a:pt x="156" y="26"/>
                    <a:pt x="104" y="78"/>
                  </a:cubicBezTo>
                  <a:cubicBezTo>
                    <a:pt x="0" y="183"/>
                    <a:pt x="1" y="350"/>
                    <a:pt x="105" y="454"/>
                  </a:cubicBezTo>
                  <a:cubicBezTo>
                    <a:pt x="440" y="789"/>
                    <a:pt x="880" y="955"/>
                    <a:pt x="1321" y="955"/>
                  </a:cubicBezTo>
                  <a:cubicBezTo>
                    <a:pt x="1760" y="955"/>
                    <a:pt x="2201" y="789"/>
                    <a:pt x="2535" y="454"/>
                  </a:cubicBezTo>
                  <a:cubicBezTo>
                    <a:pt x="2640" y="350"/>
                    <a:pt x="2640" y="183"/>
                    <a:pt x="2536" y="78"/>
                  </a:cubicBezTo>
                  <a:cubicBezTo>
                    <a:pt x="2485" y="26"/>
                    <a:pt x="2416" y="1"/>
                    <a:pt x="2348" y="1"/>
                  </a:cubicBezTo>
                  <a:cubicBezTo>
                    <a:pt x="2280" y="1"/>
                    <a:pt x="2212" y="26"/>
                    <a:pt x="2161" y="78"/>
                  </a:cubicBezTo>
                  <a:cubicBezTo>
                    <a:pt x="1929" y="309"/>
                    <a:pt x="1625" y="424"/>
                    <a:pt x="1321" y="424"/>
                  </a:cubicBezTo>
                  <a:cubicBezTo>
                    <a:pt x="1016" y="424"/>
                    <a:pt x="712" y="309"/>
                    <a:pt x="480" y="78"/>
                  </a:cubicBezTo>
                  <a:cubicBezTo>
                    <a:pt x="428" y="26"/>
                    <a:pt x="360" y="1"/>
                    <a:pt x="2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1">
              <a:extLst>
                <a:ext uri="{FF2B5EF4-FFF2-40B4-BE49-F238E27FC236}">
                  <a16:creationId xmlns:a16="http://schemas.microsoft.com/office/drawing/2014/main" id="{D2700B21-4C2B-214E-8B05-6B0417233ADE}"/>
                </a:ext>
              </a:extLst>
            </p:cNvPr>
            <p:cNvSpPr/>
            <p:nvPr/>
          </p:nvSpPr>
          <p:spPr>
            <a:xfrm>
              <a:off x="4002290" y="2305475"/>
              <a:ext cx="601990" cy="567794"/>
            </a:xfrm>
            <a:custGeom>
              <a:avLst/>
              <a:gdLst/>
              <a:ahLst/>
              <a:cxnLst/>
              <a:rect l="l" t="t" r="r" b="b"/>
              <a:pathLst>
                <a:path w="18150" h="17119" extrusionOk="0">
                  <a:moveTo>
                    <a:pt x="4172" y="532"/>
                  </a:moveTo>
                  <a:cubicBezTo>
                    <a:pt x="4485" y="532"/>
                    <a:pt x="4740" y="785"/>
                    <a:pt x="4740" y="1096"/>
                  </a:cubicBezTo>
                  <a:lnTo>
                    <a:pt x="4740" y="1406"/>
                  </a:lnTo>
                  <a:cubicBezTo>
                    <a:pt x="4515" y="1393"/>
                    <a:pt x="4296" y="1389"/>
                    <a:pt x="4093" y="1389"/>
                  </a:cubicBezTo>
                  <a:lnTo>
                    <a:pt x="4061" y="1389"/>
                  </a:lnTo>
                  <a:cubicBezTo>
                    <a:pt x="3375" y="1389"/>
                    <a:pt x="2506" y="1430"/>
                    <a:pt x="1870" y="1751"/>
                  </a:cubicBezTo>
                  <a:cubicBezTo>
                    <a:pt x="1687" y="1844"/>
                    <a:pt x="1531" y="1955"/>
                    <a:pt x="1398" y="2087"/>
                  </a:cubicBezTo>
                  <a:lnTo>
                    <a:pt x="1398" y="1096"/>
                  </a:lnTo>
                  <a:cubicBezTo>
                    <a:pt x="1398" y="785"/>
                    <a:pt x="1653" y="532"/>
                    <a:pt x="1966" y="532"/>
                  </a:cubicBezTo>
                  <a:close/>
                  <a:moveTo>
                    <a:pt x="5558" y="891"/>
                  </a:moveTo>
                  <a:cubicBezTo>
                    <a:pt x="6219" y="891"/>
                    <a:pt x="6756" y="1426"/>
                    <a:pt x="6756" y="2083"/>
                  </a:cubicBezTo>
                  <a:lnTo>
                    <a:pt x="6756" y="2087"/>
                  </a:lnTo>
                  <a:cubicBezTo>
                    <a:pt x="6623" y="1955"/>
                    <a:pt x="6467" y="1844"/>
                    <a:pt x="6284" y="1751"/>
                  </a:cubicBezTo>
                  <a:cubicBezTo>
                    <a:pt x="5984" y="1600"/>
                    <a:pt x="5632" y="1511"/>
                    <a:pt x="5272" y="1460"/>
                  </a:cubicBezTo>
                  <a:lnTo>
                    <a:pt x="5272" y="1096"/>
                  </a:lnTo>
                  <a:cubicBezTo>
                    <a:pt x="5272" y="1040"/>
                    <a:pt x="5267" y="983"/>
                    <a:pt x="5258" y="929"/>
                  </a:cubicBezTo>
                  <a:cubicBezTo>
                    <a:pt x="5356" y="904"/>
                    <a:pt x="5456" y="891"/>
                    <a:pt x="5558" y="891"/>
                  </a:cubicBezTo>
                  <a:close/>
                  <a:moveTo>
                    <a:pt x="7537" y="2592"/>
                  </a:moveTo>
                  <a:lnTo>
                    <a:pt x="7537" y="3178"/>
                  </a:lnTo>
                  <a:lnTo>
                    <a:pt x="7288" y="3178"/>
                  </a:lnTo>
                  <a:lnTo>
                    <a:pt x="7288" y="2592"/>
                  </a:lnTo>
                  <a:close/>
                  <a:moveTo>
                    <a:pt x="14299" y="5359"/>
                  </a:moveTo>
                  <a:lnTo>
                    <a:pt x="14299" y="5731"/>
                  </a:lnTo>
                  <a:lnTo>
                    <a:pt x="13120" y="5731"/>
                  </a:lnTo>
                  <a:lnTo>
                    <a:pt x="13120" y="5359"/>
                  </a:lnTo>
                  <a:close/>
                  <a:moveTo>
                    <a:pt x="866" y="5052"/>
                  </a:moveTo>
                  <a:lnTo>
                    <a:pt x="866" y="6047"/>
                  </a:lnTo>
                  <a:cubicBezTo>
                    <a:pt x="866" y="6113"/>
                    <a:pt x="868" y="6178"/>
                    <a:pt x="872" y="6243"/>
                  </a:cubicBezTo>
                  <a:cubicBezTo>
                    <a:pt x="671" y="6141"/>
                    <a:pt x="532" y="5933"/>
                    <a:pt x="532" y="5694"/>
                  </a:cubicBezTo>
                  <a:lnTo>
                    <a:pt x="532" y="5598"/>
                  </a:lnTo>
                  <a:cubicBezTo>
                    <a:pt x="532" y="5360"/>
                    <a:pt x="668" y="5155"/>
                    <a:pt x="866" y="5052"/>
                  </a:cubicBezTo>
                  <a:close/>
                  <a:moveTo>
                    <a:pt x="7288" y="5052"/>
                  </a:moveTo>
                  <a:cubicBezTo>
                    <a:pt x="7486" y="5155"/>
                    <a:pt x="7622" y="5360"/>
                    <a:pt x="7622" y="5598"/>
                  </a:cubicBezTo>
                  <a:lnTo>
                    <a:pt x="7622" y="5694"/>
                  </a:lnTo>
                  <a:cubicBezTo>
                    <a:pt x="7622" y="5933"/>
                    <a:pt x="7483" y="6141"/>
                    <a:pt x="7282" y="6243"/>
                  </a:cubicBezTo>
                  <a:cubicBezTo>
                    <a:pt x="7286" y="6178"/>
                    <a:pt x="7288" y="6113"/>
                    <a:pt x="7288" y="6046"/>
                  </a:cubicBezTo>
                  <a:lnTo>
                    <a:pt x="7288" y="5052"/>
                  </a:lnTo>
                  <a:close/>
                  <a:moveTo>
                    <a:pt x="10076" y="7666"/>
                  </a:moveTo>
                  <a:cubicBezTo>
                    <a:pt x="10074" y="7720"/>
                    <a:pt x="10072" y="7773"/>
                    <a:pt x="10072" y="7826"/>
                  </a:cubicBezTo>
                  <a:lnTo>
                    <a:pt x="10072" y="8252"/>
                  </a:lnTo>
                  <a:lnTo>
                    <a:pt x="9810" y="8252"/>
                  </a:lnTo>
                  <a:lnTo>
                    <a:pt x="9810" y="7666"/>
                  </a:lnTo>
                  <a:close/>
                  <a:moveTo>
                    <a:pt x="16096" y="8462"/>
                  </a:moveTo>
                  <a:cubicBezTo>
                    <a:pt x="16123" y="8462"/>
                    <a:pt x="16147" y="8485"/>
                    <a:pt x="16147" y="8512"/>
                  </a:cubicBezTo>
                  <a:lnTo>
                    <a:pt x="16147" y="8626"/>
                  </a:lnTo>
                  <a:lnTo>
                    <a:pt x="11272" y="8626"/>
                  </a:lnTo>
                  <a:lnTo>
                    <a:pt x="11272" y="8512"/>
                  </a:lnTo>
                  <a:cubicBezTo>
                    <a:pt x="11272" y="8485"/>
                    <a:pt x="11295" y="8462"/>
                    <a:pt x="11323" y="8462"/>
                  </a:cubicBezTo>
                  <a:close/>
                  <a:moveTo>
                    <a:pt x="4093" y="1921"/>
                  </a:moveTo>
                  <a:cubicBezTo>
                    <a:pt x="6035" y="1921"/>
                    <a:pt x="6756" y="2357"/>
                    <a:pt x="6756" y="3530"/>
                  </a:cubicBezTo>
                  <a:lnTo>
                    <a:pt x="6756" y="6046"/>
                  </a:lnTo>
                  <a:cubicBezTo>
                    <a:pt x="6756" y="7508"/>
                    <a:pt x="5561" y="8697"/>
                    <a:pt x="4093" y="8697"/>
                  </a:cubicBezTo>
                  <a:lnTo>
                    <a:pt x="4061" y="8697"/>
                  </a:lnTo>
                  <a:cubicBezTo>
                    <a:pt x="2592" y="8697"/>
                    <a:pt x="1398" y="7508"/>
                    <a:pt x="1398" y="6046"/>
                  </a:cubicBezTo>
                  <a:lnTo>
                    <a:pt x="1398" y="3530"/>
                  </a:lnTo>
                  <a:cubicBezTo>
                    <a:pt x="1398" y="2357"/>
                    <a:pt x="2120" y="1921"/>
                    <a:pt x="4061" y="1921"/>
                  </a:cubicBezTo>
                  <a:close/>
                  <a:moveTo>
                    <a:pt x="16147" y="9158"/>
                  </a:moveTo>
                  <a:lnTo>
                    <a:pt x="16147" y="11196"/>
                  </a:lnTo>
                  <a:cubicBezTo>
                    <a:pt x="16147" y="11224"/>
                    <a:pt x="16123" y="11246"/>
                    <a:pt x="16096" y="11246"/>
                  </a:cubicBezTo>
                  <a:lnTo>
                    <a:pt x="11323" y="11246"/>
                  </a:lnTo>
                  <a:cubicBezTo>
                    <a:pt x="11295" y="11246"/>
                    <a:pt x="11272" y="11224"/>
                    <a:pt x="11272" y="11196"/>
                  </a:cubicBezTo>
                  <a:lnTo>
                    <a:pt x="11272" y="9158"/>
                  </a:lnTo>
                  <a:close/>
                  <a:moveTo>
                    <a:pt x="10072" y="9350"/>
                  </a:moveTo>
                  <a:lnTo>
                    <a:pt x="10072" y="10784"/>
                  </a:lnTo>
                  <a:cubicBezTo>
                    <a:pt x="10072" y="10966"/>
                    <a:pt x="10089" y="11144"/>
                    <a:pt x="10120" y="11316"/>
                  </a:cubicBezTo>
                  <a:cubicBezTo>
                    <a:pt x="9935" y="11263"/>
                    <a:pt x="9801" y="11092"/>
                    <a:pt x="9801" y="10891"/>
                  </a:cubicBezTo>
                  <a:lnTo>
                    <a:pt x="9801" y="9759"/>
                  </a:lnTo>
                  <a:cubicBezTo>
                    <a:pt x="9801" y="9576"/>
                    <a:pt x="9913" y="9418"/>
                    <a:pt x="10072" y="9350"/>
                  </a:cubicBezTo>
                  <a:close/>
                  <a:moveTo>
                    <a:pt x="17346" y="9350"/>
                  </a:moveTo>
                  <a:cubicBezTo>
                    <a:pt x="17505" y="9418"/>
                    <a:pt x="17618" y="9575"/>
                    <a:pt x="17618" y="9759"/>
                  </a:cubicBezTo>
                  <a:lnTo>
                    <a:pt x="17618" y="10891"/>
                  </a:lnTo>
                  <a:cubicBezTo>
                    <a:pt x="17618" y="11092"/>
                    <a:pt x="17483" y="11263"/>
                    <a:pt x="17298" y="11316"/>
                  </a:cubicBezTo>
                  <a:cubicBezTo>
                    <a:pt x="17329" y="11144"/>
                    <a:pt x="17346" y="10966"/>
                    <a:pt x="17346" y="10784"/>
                  </a:cubicBezTo>
                  <a:lnTo>
                    <a:pt x="17346" y="9350"/>
                  </a:lnTo>
                  <a:close/>
                  <a:moveTo>
                    <a:pt x="11721" y="5765"/>
                  </a:moveTo>
                  <a:lnTo>
                    <a:pt x="11721" y="7930"/>
                  </a:lnTo>
                  <a:lnTo>
                    <a:pt x="11323" y="7930"/>
                  </a:lnTo>
                  <a:cubicBezTo>
                    <a:pt x="11001" y="7930"/>
                    <a:pt x="10740" y="8191"/>
                    <a:pt x="10740" y="8512"/>
                  </a:cubicBezTo>
                  <a:lnTo>
                    <a:pt x="10740" y="11196"/>
                  </a:lnTo>
                  <a:cubicBezTo>
                    <a:pt x="10740" y="11518"/>
                    <a:pt x="11001" y="11778"/>
                    <a:pt x="11323" y="11778"/>
                  </a:cubicBezTo>
                  <a:lnTo>
                    <a:pt x="11721" y="11778"/>
                  </a:lnTo>
                  <a:lnTo>
                    <a:pt x="11721" y="12845"/>
                  </a:lnTo>
                  <a:cubicBezTo>
                    <a:pt x="11048" y="12404"/>
                    <a:pt x="10604" y="11645"/>
                    <a:pt x="10604" y="10784"/>
                  </a:cubicBezTo>
                  <a:lnTo>
                    <a:pt x="10604" y="7826"/>
                  </a:lnTo>
                  <a:cubicBezTo>
                    <a:pt x="10604" y="6966"/>
                    <a:pt x="11048" y="6207"/>
                    <a:pt x="11721" y="5765"/>
                  </a:cubicBezTo>
                  <a:close/>
                  <a:moveTo>
                    <a:pt x="14831" y="5408"/>
                  </a:moveTo>
                  <a:cubicBezTo>
                    <a:pt x="14945" y="5431"/>
                    <a:pt x="15058" y="5463"/>
                    <a:pt x="15165" y="5501"/>
                  </a:cubicBezTo>
                  <a:lnTo>
                    <a:pt x="15165" y="6150"/>
                  </a:lnTo>
                  <a:cubicBezTo>
                    <a:pt x="15165" y="6297"/>
                    <a:pt x="15285" y="6415"/>
                    <a:pt x="15431" y="6415"/>
                  </a:cubicBezTo>
                  <a:cubicBezTo>
                    <a:pt x="15578" y="6415"/>
                    <a:pt x="15697" y="6295"/>
                    <a:pt x="15697" y="6150"/>
                  </a:cubicBezTo>
                  <a:lnTo>
                    <a:pt x="15697" y="5765"/>
                  </a:lnTo>
                  <a:cubicBezTo>
                    <a:pt x="16370" y="6207"/>
                    <a:pt x="16815" y="6966"/>
                    <a:pt x="16815" y="7826"/>
                  </a:cubicBezTo>
                  <a:lnTo>
                    <a:pt x="16815" y="10784"/>
                  </a:lnTo>
                  <a:cubicBezTo>
                    <a:pt x="16815" y="11645"/>
                    <a:pt x="16370" y="12404"/>
                    <a:pt x="15697" y="12845"/>
                  </a:cubicBezTo>
                  <a:lnTo>
                    <a:pt x="15697" y="11778"/>
                  </a:lnTo>
                  <a:lnTo>
                    <a:pt x="16096" y="11778"/>
                  </a:lnTo>
                  <a:cubicBezTo>
                    <a:pt x="16417" y="11778"/>
                    <a:pt x="16679" y="11518"/>
                    <a:pt x="16679" y="11196"/>
                  </a:cubicBezTo>
                  <a:lnTo>
                    <a:pt x="16679" y="8512"/>
                  </a:lnTo>
                  <a:cubicBezTo>
                    <a:pt x="16679" y="8191"/>
                    <a:pt x="16417" y="7930"/>
                    <a:pt x="16096" y="7930"/>
                  </a:cubicBezTo>
                  <a:lnTo>
                    <a:pt x="15697" y="7930"/>
                  </a:lnTo>
                  <a:lnTo>
                    <a:pt x="15697" y="7603"/>
                  </a:lnTo>
                  <a:cubicBezTo>
                    <a:pt x="15697" y="7456"/>
                    <a:pt x="15578" y="7337"/>
                    <a:pt x="15431" y="7337"/>
                  </a:cubicBezTo>
                  <a:cubicBezTo>
                    <a:pt x="15285" y="7337"/>
                    <a:pt x="15165" y="7456"/>
                    <a:pt x="15165" y="7603"/>
                  </a:cubicBezTo>
                  <a:lnTo>
                    <a:pt x="15165" y="7930"/>
                  </a:lnTo>
                  <a:lnTo>
                    <a:pt x="12253" y="7930"/>
                  </a:lnTo>
                  <a:lnTo>
                    <a:pt x="12253" y="5501"/>
                  </a:lnTo>
                  <a:cubicBezTo>
                    <a:pt x="12361" y="5463"/>
                    <a:pt x="12473" y="5431"/>
                    <a:pt x="12588" y="5408"/>
                  </a:cubicBezTo>
                  <a:lnTo>
                    <a:pt x="12588" y="5822"/>
                  </a:lnTo>
                  <a:cubicBezTo>
                    <a:pt x="12588" y="6066"/>
                    <a:pt x="12787" y="6263"/>
                    <a:pt x="13029" y="6263"/>
                  </a:cubicBezTo>
                  <a:lnTo>
                    <a:pt x="14389" y="6263"/>
                  </a:lnTo>
                  <a:cubicBezTo>
                    <a:pt x="14633" y="6263"/>
                    <a:pt x="14831" y="6066"/>
                    <a:pt x="14831" y="5822"/>
                  </a:cubicBezTo>
                  <a:lnTo>
                    <a:pt x="14831" y="5408"/>
                  </a:lnTo>
                  <a:close/>
                  <a:moveTo>
                    <a:pt x="15165" y="11778"/>
                  </a:moveTo>
                  <a:lnTo>
                    <a:pt x="15165" y="13110"/>
                  </a:lnTo>
                  <a:cubicBezTo>
                    <a:pt x="14907" y="13201"/>
                    <a:pt x="14628" y="13252"/>
                    <a:pt x="14339" y="13252"/>
                  </a:cubicBezTo>
                  <a:lnTo>
                    <a:pt x="13080" y="13252"/>
                  </a:lnTo>
                  <a:cubicBezTo>
                    <a:pt x="12790" y="13252"/>
                    <a:pt x="12511" y="13201"/>
                    <a:pt x="12253" y="13110"/>
                  </a:cubicBezTo>
                  <a:lnTo>
                    <a:pt x="12253" y="11778"/>
                  </a:lnTo>
                  <a:close/>
                  <a:moveTo>
                    <a:pt x="14686" y="13763"/>
                  </a:moveTo>
                  <a:lnTo>
                    <a:pt x="14686" y="14163"/>
                  </a:lnTo>
                  <a:lnTo>
                    <a:pt x="12732" y="14163"/>
                  </a:lnTo>
                  <a:lnTo>
                    <a:pt x="12732" y="13763"/>
                  </a:lnTo>
                  <a:cubicBezTo>
                    <a:pt x="12846" y="13775"/>
                    <a:pt x="12962" y="13784"/>
                    <a:pt x="13080" y="13784"/>
                  </a:cubicBezTo>
                  <a:lnTo>
                    <a:pt x="14339" y="13784"/>
                  </a:lnTo>
                  <a:cubicBezTo>
                    <a:pt x="14456" y="13784"/>
                    <a:pt x="14572" y="13775"/>
                    <a:pt x="14686" y="13763"/>
                  </a:cubicBezTo>
                  <a:close/>
                  <a:moveTo>
                    <a:pt x="16094" y="15780"/>
                  </a:moveTo>
                  <a:cubicBezTo>
                    <a:pt x="16245" y="15780"/>
                    <a:pt x="16368" y="15902"/>
                    <a:pt x="16368" y="16052"/>
                  </a:cubicBezTo>
                  <a:lnTo>
                    <a:pt x="16368" y="16588"/>
                  </a:lnTo>
                  <a:lnTo>
                    <a:pt x="11050" y="16588"/>
                  </a:lnTo>
                  <a:lnTo>
                    <a:pt x="11050" y="16052"/>
                  </a:lnTo>
                  <a:cubicBezTo>
                    <a:pt x="11050" y="15902"/>
                    <a:pt x="11174" y="15780"/>
                    <a:pt x="11324" y="15780"/>
                  </a:cubicBezTo>
                  <a:close/>
                  <a:moveTo>
                    <a:pt x="1965" y="1"/>
                  </a:moveTo>
                  <a:cubicBezTo>
                    <a:pt x="1359" y="1"/>
                    <a:pt x="866" y="491"/>
                    <a:pt x="866" y="1096"/>
                  </a:cubicBezTo>
                  <a:lnTo>
                    <a:pt x="866" y="4485"/>
                  </a:lnTo>
                  <a:cubicBezTo>
                    <a:pt x="369" y="4613"/>
                    <a:pt x="1" y="5062"/>
                    <a:pt x="1" y="5597"/>
                  </a:cubicBezTo>
                  <a:lnTo>
                    <a:pt x="1" y="5693"/>
                  </a:lnTo>
                  <a:cubicBezTo>
                    <a:pt x="1" y="6263"/>
                    <a:pt x="417" y="6736"/>
                    <a:pt x="964" y="6826"/>
                  </a:cubicBezTo>
                  <a:cubicBezTo>
                    <a:pt x="1208" y="7789"/>
                    <a:pt x="1894" y="8579"/>
                    <a:pt x="2794" y="8968"/>
                  </a:cubicBezTo>
                  <a:lnTo>
                    <a:pt x="2794" y="9309"/>
                  </a:lnTo>
                  <a:lnTo>
                    <a:pt x="1198" y="9309"/>
                  </a:lnTo>
                  <a:cubicBezTo>
                    <a:pt x="577" y="9309"/>
                    <a:pt x="70" y="9813"/>
                    <a:pt x="70" y="10433"/>
                  </a:cubicBezTo>
                  <a:lnTo>
                    <a:pt x="70" y="11353"/>
                  </a:lnTo>
                  <a:cubicBezTo>
                    <a:pt x="70" y="11549"/>
                    <a:pt x="229" y="11708"/>
                    <a:pt x="426" y="11708"/>
                  </a:cubicBezTo>
                  <a:lnTo>
                    <a:pt x="4913" y="11708"/>
                  </a:lnTo>
                  <a:cubicBezTo>
                    <a:pt x="5060" y="11708"/>
                    <a:pt x="5179" y="11589"/>
                    <a:pt x="5179" y="11443"/>
                  </a:cubicBezTo>
                  <a:cubicBezTo>
                    <a:pt x="5179" y="11296"/>
                    <a:pt x="5060" y="11177"/>
                    <a:pt x="4913" y="11177"/>
                  </a:cubicBezTo>
                  <a:lnTo>
                    <a:pt x="602" y="11177"/>
                  </a:lnTo>
                  <a:lnTo>
                    <a:pt x="602" y="10433"/>
                  </a:lnTo>
                  <a:cubicBezTo>
                    <a:pt x="602" y="10107"/>
                    <a:pt x="869" y="9841"/>
                    <a:pt x="1198" y="9841"/>
                  </a:cubicBezTo>
                  <a:lnTo>
                    <a:pt x="3060" y="9841"/>
                  </a:lnTo>
                  <a:cubicBezTo>
                    <a:pt x="3207" y="9841"/>
                    <a:pt x="3326" y="9722"/>
                    <a:pt x="3326" y="9575"/>
                  </a:cubicBezTo>
                  <a:lnTo>
                    <a:pt x="3326" y="9144"/>
                  </a:lnTo>
                  <a:cubicBezTo>
                    <a:pt x="3562" y="9200"/>
                    <a:pt x="3808" y="9229"/>
                    <a:pt x="4061" y="9229"/>
                  </a:cubicBezTo>
                  <a:lnTo>
                    <a:pt x="4093" y="9229"/>
                  </a:lnTo>
                  <a:cubicBezTo>
                    <a:pt x="4346" y="9229"/>
                    <a:pt x="4592" y="9200"/>
                    <a:pt x="4828" y="9144"/>
                  </a:cubicBezTo>
                  <a:lnTo>
                    <a:pt x="4828" y="9575"/>
                  </a:lnTo>
                  <a:cubicBezTo>
                    <a:pt x="4828" y="9722"/>
                    <a:pt x="4947" y="9841"/>
                    <a:pt x="5094" y="9841"/>
                  </a:cubicBezTo>
                  <a:lnTo>
                    <a:pt x="6957" y="9841"/>
                  </a:lnTo>
                  <a:cubicBezTo>
                    <a:pt x="7285" y="9841"/>
                    <a:pt x="7552" y="10107"/>
                    <a:pt x="7552" y="10433"/>
                  </a:cubicBezTo>
                  <a:lnTo>
                    <a:pt x="7552" y="11177"/>
                  </a:lnTo>
                  <a:lnTo>
                    <a:pt x="6437" y="11177"/>
                  </a:lnTo>
                  <a:cubicBezTo>
                    <a:pt x="6290" y="11177"/>
                    <a:pt x="6171" y="11296"/>
                    <a:pt x="6171" y="11443"/>
                  </a:cubicBezTo>
                  <a:cubicBezTo>
                    <a:pt x="6171" y="11589"/>
                    <a:pt x="6290" y="11708"/>
                    <a:pt x="6437" y="11708"/>
                  </a:cubicBezTo>
                  <a:lnTo>
                    <a:pt x="7729" y="11708"/>
                  </a:lnTo>
                  <a:cubicBezTo>
                    <a:pt x="7925" y="11708"/>
                    <a:pt x="8084" y="11549"/>
                    <a:pt x="8084" y="11353"/>
                  </a:cubicBezTo>
                  <a:lnTo>
                    <a:pt x="8084" y="10433"/>
                  </a:lnTo>
                  <a:cubicBezTo>
                    <a:pt x="8084" y="9813"/>
                    <a:pt x="7578" y="9309"/>
                    <a:pt x="6957" y="9309"/>
                  </a:cubicBezTo>
                  <a:lnTo>
                    <a:pt x="5360" y="9309"/>
                  </a:lnTo>
                  <a:lnTo>
                    <a:pt x="5360" y="8968"/>
                  </a:lnTo>
                  <a:cubicBezTo>
                    <a:pt x="6260" y="8579"/>
                    <a:pt x="6946" y="7789"/>
                    <a:pt x="7191" y="6826"/>
                  </a:cubicBezTo>
                  <a:cubicBezTo>
                    <a:pt x="7737" y="6736"/>
                    <a:pt x="8154" y="6263"/>
                    <a:pt x="8154" y="5693"/>
                  </a:cubicBezTo>
                  <a:lnTo>
                    <a:pt x="8154" y="5597"/>
                  </a:lnTo>
                  <a:cubicBezTo>
                    <a:pt x="8154" y="5062"/>
                    <a:pt x="7785" y="4613"/>
                    <a:pt x="7288" y="4485"/>
                  </a:cubicBezTo>
                  <a:lnTo>
                    <a:pt x="7288" y="3710"/>
                  </a:lnTo>
                  <a:lnTo>
                    <a:pt x="7626" y="3710"/>
                  </a:lnTo>
                  <a:cubicBezTo>
                    <a:pt x="7870" y="3710"/>
                    <a:pt x="8069" y="3512"/>
                    <a:pt x="8069" y="3268"/>
                  </a:cubicBezTo>
                  <a:lnTo>
                    <a:pt x="8069" y="3175"/>
                  </a:lnTo>
                  <a:lnTo>
                    <a:pt x="8459" y="3175"/>
                  </a:lnTo>
                  <a:lnTo>
                    <a:pt x="8459" y="7721"/>
                  </a:lnTo>
                  <a:cubicBezTo>
                    <a:pt x="8459" y="7965"/>
                    <a:pt x="8657" y="8163"/>
                    <a:pt x="8901" y="8163"/>
                  </a:cubicBezTo>
                  <a:lnTo>
                    <a:pt x="9277" y="8163"/>
                  </a:lnTo>
                  <a:lnTo>
                    <a:pt x="9277" y="8342"/>
                  </a:lnTo>
                  <a:cubicBezTo>
                    <a:pt x="9277" y="8586"/>
                    <a:pt x="9476" y="8784"/>
                    <a:pt x="9721" y="8784"/>
                  </a:cubicBezTo>
                  <a:lnTo>
                    <a:pt x="10072" y="8784"/>
                  </a:lnTo>
                  <a:lnTo>
                    <a:pt x="10072" y="8800"/>
                  </a:lnTo>
                  <a:cubicBezTo>
                    <a:pt x="9616" y="8881"/>
                    <a:pt x="9268" y="9280"/>
                    <a:pt x="9268" y="9759"/>
                  </a:cubicBezTo>
                  <a:lnTo>
                    <a:pt x="9268" y="10891"/>
                  </a:lnTo>
                  <a:cubicBezTo>
                    <a:pt x="9268" y="11428"/>
                    <a:pt x="9705" y="11866"/>
                    <a:pt x="10243" y="11866"/>
                  </a:cubicBezTo>
                  <a:lnTo>
                    <a:pt x="10275" y="11866"/>
                  </a:lnTo>
                  <a:cubicBezTo>
                    <a:pt x="10607" y="12718"/>
                    <a:pt x="11317" y="13382"/>
                    <a:pt x="12200" y="13652"/>
                  </a:cubicBezTo>
                  <a:lnTo>
                    <a:pt x="12200" y="14163"/>
                  </a:lnTo>
                  <a:lnTo>
                    <a:pt x="10324" y="14163"/>
                  </a:lnTo>
                  <a:cubicBezTo>
                    <a:pt x="9755" y="14163"/>
                    <a:pt x="9291" y="14624"/>
                    <a:pt x="9291" y="15193"/>
                  </a:cubicBezTo>
                  <a:lnTo>
                    <a:pt x="9291" y="16852"/>
                  </a:lnTo>
                  <a:cubicBezTo>
                    <a:pt x="9291" y="17000"/>
                    <a:pt x="9411" y="17118"/>
                    <a:pt x="9557" y="17118"/>
                  </a:cubicBezTo>
                  <a:lnTo>
                    <a:pt x="17860" y="17118"/>
                  </a:lnTo>
                  <a:cubicBezTo>
                    <a:pt x="18008" y="17118"/>
                    <a:pt x="18126" y="16999"/>
                    <a:pt x="18126" y="16852"/>
                  </a:cubicBezTo>
                  <a:lnTo>
                    <a:pt x="18126" y="15193"/>
                  </a:lnTo>
                  <a:cubicBezTo>
                    <a:pt x="18126" y="14625"/>
                    <a:pt x="17663" y="14163"/>
                    <a:pt x="17094" y="14163"/>
                  </a:cubicBezTo>
                  <a:lnTo>
                    <a:pt x="16788" y="14163"/>
                  </a:lnTo>
                  <a:cubicBezTo>
                    <a:pt x="16641" y="14163"/>
                    <a:pt x="16522" y="14281"/>
                    <a:pt x="16522" y="14428"/>
                  </a:cubicBezTo>
                  <a:cubicBezTo>
                    <a:pt x="16522" y="14575"/>
                    <a:pt x="16641" y="14694"/>
                    <a:pt x="16788" y="14694"/>
                  </a:cubicBezTo>
                  <a:lnTo>
                    <a:pt x="17094" y="14694"/>
                  </a:lnTo>
                  <a:cubicBezTo>
                    <a:pt x="17370" y="14694"/>
                    <a:pt x="17594" y="14918"/>
                    <a:pt x="17594" y="15193"/>
                  </a:cubicBezTo>
                  <a:lnTo>
                    <a:pt x="17594" y="16587"/>
                  </a:lnTo>
                  <a:lnTo>
                    <a:pt x="16899" y="16587"/>
                  </a:lnTo>
                  <a:lnTo>
                    <a:pt x="16899" y="16052"/>
                  </a:lnTo>
                  <a:cubicBezTo>
                    <a:pt x="16899" y="15608"/>
                    <a:pt x="16537" y="15248"/>
                    <a:pt x="16094" y="15248"/>
                  </a:cubicBezTo>
                  <a:lnTo>
                    <a:pt x="11324" y="15248"/>
                  </a:lnTo>
                  <a:cubicBezTo>
                    <a:pt x="10880" y="15248"/>
                    <a:pt x="10518" y="15608"/>
                    <a:pt x="10518" y="16052"/>
                  </a:cubicBezTo>
                  <a:lnTo>
                    <a:pt x="10518" y="16587"/>
                  </a:lnTo>
                  <a:lnTo>
                    <a:pt x="9823" y="16587"/>
                  </a:lnTo>
                  <a:lnTo>
                    <a:pt x="9823" y="15193"/>
                  </a:lnTo>
                  <a:cubicBezTo>
                    <a:pt x="9823" y="14918"/>
                    <a:pt x="10048" y="14694"/>
                    <a:pt x="10324" y="14694"/>
                  </a:cubicBezTo>
                  <a:lnTo>
                    <a:pt x="15406" y="14694"/>
                  </a:lnTo>
                  <a:cubicBezTo>
                    <a:pt x="15553" y="14694"/>
                    <a:pt x="15672" y="14575"/>
                    <a:pt x="15672" y="14428"/>
                  </a:cubicBezTo>
                  <a:cubicBezTo>
                    <a:pt x="15672" y="14281"/>
                    <a:pt x="15553" y="14163"/>
                    <a:pt x="15406" y="14163"/>
                  </a:cubicBezTo>
                  <a:lnTo>
                    <a:pt x="15218" y="14163"/>
                  </a:lnTo>
                  <a:lnTo>
                    <a:pt x="15218" y="13652"/>
                  </a:lnTo>
                  <a:cubicBezTo>
                    <a:pt x="16101" y="13383"/>
                    <a:pt x="16811" y="12718"/>
                    <a:pt x="17143" y="11866"/>
                  </a:cubicBezTo>
                  <a:lnTo>
                    <a:pt x="17175" y="11866"/>
                  </a:lnTo>
                  <a:cubicBezTo>
                    <a:pt x="17712" y="11866"/>
                    <a:pt x="18149" y="11428"/>
                    <a:pt x="18149" y="10891"/>
                  </a:cubicBezTo>
                  <a:lnTo>
                    <a:pt x="18149" y="9759"/>
                  </a:lnTo>
                  <a:cubicBezTo>
                    <a:pt x="18149" y="9280"/>
                    <a:pt x="17802" y="8881"/>
                    <a:pt x="17346" y="8800"/>
                  </a:cubicBezTo>
                  <a:lnTo>
                    <a:pt x="17346" y="7826"/>
                  </a:lnTo>
                  <a:cubicBezTo>
                    <a:pt x="17346" y="6173"/>
                    <a:pt x="15997" y="4827"/>
                    <a:pt x="14338" y="4827"/>
                  </a:cubicBezTo>
                  <a:lnTo>
                    <a:pt x="13080" y="4827"/>
                  </a:lnTo>
                  <a:cubicBezTo>
                    <a:pt x="11660" y="4827"/>
                    <a:pt x="10468" y="5813"/>
                    <a:pt x="10153" y="7134"/>
                  </a:cubicBezTo>
                  <a:lnTo>
                    <a:pt x="9721" y="7134"/>
                  </a:lnTo>
                  <a:cubicBezTo>
                    <a:pt x="9476" y="7134"/>
                    <a:pt x="9278" y="7334"/>
                    <a:pt x="9278" y="7578"/>
                  </a:cubicBezTo>
                  <a:lnTo>
                    <a:pt x="9278" y="7631"/>
                  </a:lnTo>
                  <a:lnTo>
                    <a:pt x="8991" y="7631"/>
                  </a:lnTo>
                  <a:lnTo>
                    <a:pt x="8991" y="3087"/>
                  </a:lnTo>
                  <a:cubicBezTo>
                    <a:pt x="8991" y="2843"/>
                    <a:pt x="8791" y="2643"/>
                    <a:pt x="8547" y="2643"/>
                  </a:cubicBezTo>
                  <a:lnTo>
                    <a:pt x="8069" y="2643"/>
                  </a:lnTo>
                  <a:lnTo>
                    <a:pt x="8069" y="2503"/>
                  </a:lnTo>
                  <a:cubicBezTo>
                    <a:pt x="8069" y="2258"/>
                    <a:pt x="7870" y="2060"/>
                    <a:pt x="7626" y="2060"/>
                  </a:cubicBezTo>
                  <a:lnTo>
                    <a:pt x="7287" y="2060"/>
                  </a:lnTo>
                  <a:cubicBezTo>
                    <a:pt x="7275" y="1120"/>
                    <a:pt x="6505" y="359"/>
                    <a:pt x="5558" y="359"/>
                  </a:cubicBezTo>
                  <a:cubicBezTo>
                    <a:pt x="5386" y="359"/>
                    <a:pt x="5214" y="386"/>
                    <a:pt x="5049" y="437"/>
                  </a:cubicBezTo>
                  <a:cubicBezTo>
                    <a:pt x="4849" y="172"/>
                    <a:pt x="4529" y="1"/>
                    <a:pt x="4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1">
              <a:extLst>
                <a:ext uri="{FF2B5EF4-FFF2-40B4-BE49-F238E27FC236}">
                  <a16:creationId xmlns:a16="http://schemas.microsoft.com/office/drawing/2014/main" id="{8ADE7D7E-CADE-1A8A-42C1-6E0B976297E0}"/>
                </a:ext>
              </a:extLst>
            </p:cNvPr>
            <p:cNvSpPr/>
            <p:nvPr/>
          </p:nvSpPr>
          <p:spPr>
            <a:xfrm>
              <a:off x="4384911" y="2616752"/>
              <a:ext cx="63980" cy="42852"/>
            </a:xfrm>
            <a:custGeom>
              <a:avLst/>
              <a:gdLst/>
              <a:ahLst/>
              <a:cxnLst/>
              <a:rect l="l" t="t" r="r" b="b"/>
              <a:pathLst>
                <a:path w="1929" h="1292" extrusionOk="0">
                  <a:moveTo>
                    <a:pt x="1396" y="533"/>
                  </a:moveTo>
                  <a:lnTo>
                    <a:pt x="1396" y="760"/>
                  </a:lnTo>
                  <a:lnTo>
                    <a:pt x="532" y="760"/>
                  </a:lnTo>
                  <a:lnTo>
                    <a:pt x="532" y="533"/>
                  </a:lnTo>
                  <a:close/>
                  <a:moveTo>
                    <a:pt x="373" y="1"/>
                  </a:moveTo>
                  <a:cubicBezTo>
                    <a:pt x="167" y="1"/>
                    <a:pt x="1" y="168"/>
                    <a:pt x="1" y="373"/>
                  </a:cubicBezTo>
                  <a:lnTo>
                    <a:pt x="1" y="920"/>
                  </a:lnTo>
                  <a:cubicBezTo>
                    <a:pt x="1" y="1125"/>
                    <a:pt x="167" y="1292"/>
                    <a:pt x="373" y="1292"/>
                  </a:cubicBezTo>
                  <a:lnTo>
                    <a:pt x="1556" y="1292"/>
                  </a:lnTo>
                  <a:cubicBezTo>
                    <a:pt x="1762" y="1292"/>
                    <a:pt x="1928" y="1125"/>
                    <a:pt x="1928" y="920"/>
                  </a:cubicBezTo>
                  <a:lnTo>
                    <a:pt x="1928" y="373"/>
                  </a:lnTo>
                  <a:cubicBezTo>
                    <a:pt x="1928" y="168"/>
                    <a:pt x="1762" y="1"/>
                    <a:pt x="15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1">
              <a:extLst>
                <a:ext uri="{FF2B5EF4-FFF2-40B4-BE49-F238E27FC236}">
                  <a16:creationId xmlns:a16="http://schemas.microsoft.com/office/drawing/2014/main" id="{5C98CF05-ED54-866C-D38C-A480EC220C95}"/>
                </a:ext>
              </a:extLst>
            </p:cNvPr>
            <p:cNvSpPr/>
            <p:nvPr/>
          </p:nvSpPr>
          <p:spPr>
            <a:xfrm>
              <a:off x="4465077" y="2616752"/>
              <a:ext cx="64013" cy="42852"/>
            </a:xfrm>
            <a:custGeom>
              <a:avLst/>
              <a:gdLst/>
              <a:ahLst/>
              <a:cxnLst/>
              <a:rect l="l" t="t" r="r" b="b"/>
              <a:pathLst>
                <a:path w="1930" h="1292" extrusionOk="0">
                  <a:moveTo>
                    <a:pt x="1397" y="533"/>
                  </a:moveTo>
                  <a:lnTo>
                    <a:pt x="1397" y="760"/>
                  </a:lnTo>
                  <a:lnTo>
                    <a:pt x="533" y="760"/>
                  </a:lnTo>
                  <a:lnTo>
                    <a:pt x="533" y="533"/>
                  </a:lnTo>
                  <a:close/>
                  <a:moveTo>
                    <a:pt x="373" y="1"/>
                  </a:moveTo>
                  <a:cubicBezTo>
                    <a:pt x="167" y="1"/>
                    <a:pt x="1" y="168"/>
                    <a:pt x="1" y="373"/>
                  </a:cubicBezTo>
                  <a:lnTo>
                    <a:pt x="1" y="920"/>
                  </a:lnTo>
                  <a:cubicBezTo>
                    <a:pt x="1" y="1125"/>
                    <a:pt x="167" y="1292"/>
                    <a:pt x="373" y="1292"/>
                  </a:cubicBezTo>
                  <a:lnTo>
                    <a:pt x="1556" y="1292"/>
                  </a:lnTo>
                  <a:cubicBezTo>
                    <a:pt x="1762" y="1292"/>
                    <a:pt x="1929" y="1125"/>
                    <a:pt x="1929" y="920"/>
                  </a:cubicBezTo>
                  <a:lnTo>
                    <a:pt x="1929" y="373"/>
                  </a:lnTo>
                  <a:cubicBezTo>
                    <a:pt x="1929" y="168"/>
                    <a:pt x="1762" y="1"/>
                    <a:pt x="15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1">
              <a:extLst>
                <a:ext uri="{FF2B5EF4-FFF2-40B4-BE49-F238E27FC236}">
                  <a16:creationId xmlns:a16="http://schemas.microsoft.com/office/drawing/2014/main" id="{0676DE7D-2BD5-3D4B-DC07-8E3763ABEF67}"/>
                </a:ext>
              </a:extLst>
            </p:cNvPr>
            <p:cNvSpPr/>
            <p:nvPr/>
          </p:nvSpPr>
          <p:spPr>
            <a:xfrm>
              <a:off x="4376221" y="2833567"/>
              <a:ext cx="45506" cy="17645"/>
            </a:xfrm>
            <a:custGeom>
              <a:avLst/>
              <a:gdLst/>
              <a:ahLst/>
              <a:cxnLst/>
              <a:rect l="l" t="t" r="r" b="b"/>
              <a:pathLst>
                <a:path w="1372" h="532" extrusionOk="0">
                  <a:moveTo>
                    <a:pt x="266" y="0"/>
                  </a:moveTo>
                  <a:cubicBezTo>
                    <a:pt x="119" y="0"/>
                    <a:pt x="0" y="118"/>
                    <a:pt x="0" y="266"/>
                  </a:cubicBezTo>
                  <a:cubicBezTo>
                    <a:pt x="0" y="413"/>
                    <a:pt x="119" y="531"/>
                    <a:pt x="266" y="531"/>
                  </a:cubicBezTo>
                  <a:lnTo>
                    <a:pt x="1106" y="531"/>
                  </a:lnTo>
                  <a:cubicBezTo>
                    <a:pt x="1253" y="531"/>
                    <a:pt x="1372" y="412"/>
                    <a:pt x="1372" y="266"/>
                  </a:cubicBezTo>
                  <a:cubicBezTo>
                    <a:pt x="1372" y="118"/>
                    <a:pt x="1253" y="0"/>
                    <a:pt x="11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1">
              <a:extLst>
                <a:ext uri="{FF2B5EF4-FFF2-40B4-BE49-F238E27FC236}">
                  <a16:creationId xmlns:a16="http://schemas.microsoft.com/office/drawing/2014/main" id="{343DF786-BE73-3BD3-4D6A-D77BB521B7C7}"/>
                </a:ext>
              </a:extLst>
            </p:cNvPr>
            <p:cNvSpPr/>
            <p:nvPr/>
          </p:nvSpPr>
          <p:spPr>
            <a:xfrm>
              <a:off x="4466801" y="2833567"/>
              <a:ext cx="17678" cy="17678"/>
            </a:xfrm>
            <a:custGeom>
              <a:avLst/>
              <a:gdLst/>
              <a:ahLst/>
              <a:cxnLst/>
              <a:rect l="l" t="t" r="r" b="b"/>
              <a:pathLst>
                <a:path w="533" h="533" extrusionOk="0">
                  <a:moveTo>
                    <a:pt x="266" y="0"/>
                  </a:moveTo>
                  <a:cubicBezTo>
                    <a:pt x="195" y="0"/>
                    <a:pt x="128" y="28"/>
                    <a:pt x="78" y="77"/>
                  </a:cubicBezTo>
                  <a:cubicBezTo>
                    <a:pt x="28" y="128"/>
                    <a:pt x="0" y="195"/>
                    <a:pt x="0" y="265"/>
                  </a:cubicBezTo>
                  <a:cubicBezTo>
                    <a:pt x="0" y="336"/>
                    <a:pt x="28" y="404"/>
                    <a:pt x="78" y="454"/>
                  </a:cubicBezTo>
                  <a:cubicBezTo>
                    <a:pt x="128" y="503"/>
                    <a:pt x="195" y="532"/>
                    <a:pt x="266" y="532"/>
                  </a:cubicBezTo>
                  <a:cubicBezTo>
                    <a:pt x="336" y="532"/>
                    <a:pt x="404" y="503"/>
                    <a:pt x="454" y="454"/>
                  </a:cubicBezTo>
                  <a:cubicBezTo>
                    <a:pt x="503" y="404"/>
                    <a:pt x="532" y="336"/>
                    <a:pt x="532" y="265"/>
                  </a:cubicBezTo>
                  <a:cubicBezTo>
                    <a:pt x="532" y="195"/>
                    <a:pt x="503" y="128"/>
                    <a:pt x="454" y="77"/>
                  </a:cubicBezTo>
                  <a:cubicBezTo>
                    <a:pt x="404"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1">
              <a:extLst>
                <a:ext uri="{FF2B5EF4-FFF2-40B4-BE49-F238E27FC236}">
                  <a16:creationId xmlns:a16="http://schemas.microsoft.com/office/drawing/2014/main" id="{C68663AC-A300-155E-BFC0-95595A445E24}"/>
                </a:ext>
              </a:extLst>
            </p:cNvPr>
            <p:cNvSpPr/>
            <p:nvPr/>
          </p:nvSpPr>
          <p:spPr>
            <a:xfrm>
              <a:off x="4492340" y="2833567"/>
              <a:ext cx="17678" cy="17678"/>
            </a:xfrm>
            <a:custGeom>
              <a:avLst/>
              <a:gdLst/>
              <a:ahLst/>
              <a:cxnLst/>
              <a:rect l="l" t="t" r="r" b="b"/>
              <a:pathLst>
                <a:path w="533" h="533" extrusionOk="0">
                  <a:moveTo>
                    <a:pt x="266" y="0"/>
                  </a:moveTo>
                  <a:cubicBezTo>
                    <a:pt x="195" y="0"/>
                    <a:pt x="128" y="28"/>
                    <a:pt x="77" y="77"/>
                  </a:cubicBezTo>
                  <a:cubicBezTo>
                    <a:pt x="29" y="128"/>
                    <a:pt x="0" y="195"/>
                    <a:pt x="0" y="265"/>
                  </a:cubicBezTo>
                  <a:cubicBezTo>
                    <a:pt x="0" y="336"/>
                    <a:pt x="29" y="404"/>
                    <a:pt x="77" y="454"/>
                  </a:cubicBezTo>
                  <a:cubicBezTo>
                    <a:pt x="128" y="503"/>
                    <a:pt x="195" y="532"/>
                    <a:pt x="266" y="532"/>
                  </a:cubicBezTo>
                  <a:cubicBezTo>
                    <a:pt x="336" y="532"/>
                    <a:pt x="404" y="503"/>
                    <a:pt x="454" y="454"/>
                  </a:cubicBezTo>
                  <a:cubicBezTo>
                    <a:pt x="503" y="404"/>
                    <a:pt x="532" y="336"/>
                    <a:pt x="532" y="265"/>
                  </a:cubicBezTo>
                  <a:cubicBezTo>
                    <a:pt x="532" y="195"/>
                    <a:pt x="503" y="128"/>
                    <a:pt x="454" y="77"/>
                  </a:cubicBezTo>
                  <a:cubicBezTo>
                    <a:pt x="404"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1">
              <a:extLst>
                <a:ext uri="{FF2B5EF4-FFF2-40B4-BE49-F238E27FC236}">
                  <a16:creationId xmlns:a16="http://schemas.microsoft.com/office/drawing/2014/main" id="{FF7456E9-31EF-992D-143A-2B4F5159BFF5}"/>
                </a:ext>
              </a:extLst>
            </p:cNvPr>
            <p:cNvSpPr/>
            <p:nvPr/>
          </p:nvSpPr>
          <p:spPr>
            <a:xfrm>
              <a:off x="4517879" y="2833567"/>
              <a:ext cx="17678" cy="17678"/>
            </a:xfrm>
            <a:custGeom>
              <a:avLst/>
              <a:gdLst/>
              <a:ahLst/>
              <a:cxnLst/>
              <a:rect l="l" t="t" r="r" b="b"/>
              <a:pathLst>
                <a:path w="533" h="533" extrusionOk="0">
                  <a:moveTo>
                    <a:pt x="266" y="0"/>
                  </a:moveTo>
                  <a:cubicBezTo>
                    <a:pt x="195" y="0"/>
                    <a:pt x="128" y="28"/>
                    <a:pt x="77" y="77"/>
                  </a:cubicBezTo>
                  <a:cubicBezTo>
                    <a:pt x="29" y="128"/>
                    <a:pt x="0" y="195"/>
                    <a:pt x="0" y="265"/>
                  </a:cubicBezTo>
                  <a:cubicBezTo>
                    <a:pt x="0" y="336"/>
                    <a:pt x="29" y="404"/>
                    <a:pt x="77" y="454"/>
                  </a:cubicBezTo>
                  <a:cubicBezTo>
                    <a:pt x="128" y="503"/>
                    <a:pt x="195" y="532"/>
                    <a:pt x="266" y="532"/>
                  </a:cubicBezTo>
                  <a:cubicBezTo>
                    <a:pt x="336" y="532"/>
                    <a:pt x="405" y="503"/>
                    <a:pt x="454" y="454"/>
                  </a:cubicBezTo>
                  <a:cubicBezTo>
                    <a:pt x="503" y="404"/>
                    <a:pt x="532" y="336"/>
                    <a:pt x="532" y="265"/>
                  </a:cubicBezTo>
                  <a:cubicBezTo>
                    <a:pt x="532" y="195"/>
                    <a:pt x="503" y="128"/>
                    <a:pt x="454" y="77"/>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1">
              <a:extLst>
                <a:ext uri="{FF2B5EF4-FFF2-40B4-BE49-F238E27FC236}">
                  <a16:creationId xmlns:a16="http://schemas.microsoft.com/office/drawing/2014/main" id="{5C4D775B-693B-5532-D8EF-96C2AE45C38C}"/>
                </a:ext>
              </a:extLst>
            </p:cNvPr>
            <p:cNvSpPr/>
            <p:nvPr/>
          </p:nvSpPr>
          <p:spPr>
            <a:xfrm>
              <a:off x="4422622" y="2534894"/>
              <a:ext cx="17645" cy="17678"/>
            </a:xfrm>
            <a:custGeom>
              <a:avLst/>
              <a:gdLst/>
              <a:ahLst/>
              <a:cxnLst/>
              <a:rect l="l" t="t" r="r" b="b"/>
              <a:pathLst>
                <a:path w="532" h="533" extrusionOk="0">
                  <a:moveTo>
                    <a:pt x="265" y="1"/>
                  </a:moveTo>
                  <a:cubicBezTo>
                    <a:pt x="197" y="1"/>
                    <a:pt x="127" y="29"/>
                    <a:pt x="79" y="79"/>
                  </a:cubicBezTo>
                  <a:cubicBezTo>
                    <a:pt x="28" y="128"/>
                    <a:pt x="1" y="197"/>
                    <a:pt x="1" y="267"/>
                  </a:cubicBezTo>
                  <a:cubicBezTo>
                    <a:pt x="1" y="336"/>
                    <a:pt x="28" y="405"/>
                    <a:pt x="79" y="455"/>
                  </a:cubicBezTo>
                  <a:cubicBezTo>
                    <a:pt x="127" y="504"/>
                    <a:pt x="196" y="533"/>
                    <a:pt x="265" y="533"/>
                  </a:cubicBezTo>
                  <a:cubicBezTo>
                    <a:pt x="336" y="533"/>
                    <a:pt x="404" y="504"/>
                    <a:pt x="453" y="455"/>
                  </a:cubicBezTo>
                  <a:cubicBezTo>
                    <a:pt x="504" y="405"/>
                    <a:pt x="531" y="336"/>
                    <a:pt x="531" y="267"/>
                  </a:cubicBezTo>
                  <a:cubicBezTo>
                    <a:pt x="531" y="197"/>
                    <a:pt x="504" y="128"/>
                    <a:pt x="453" y="79"/>
                  </a:cubicBezTo>
                  <a:cubicBezTo>
                    <a:pt x="404" y="29"/>
                    <a:pt x="336" y="1"/>
                    <a:pt x="2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1">
              <a:extLst>
                <a:ext uri="{FF2B5EF4-FFF2-40B4-BE49-F238E27FC236}">
                  <a16:creationId xmlns:a16="http://schemas.microsoft.com/office/drawing/2014/main" id="{2E83961D-2408-B678-C7AC-B2CD15C25CF5}"/>
                </a:ext>
              </a:extLst>
            </p:cNvPr>
            <p:cNvSpPr/>
            <p:nvPr/>
          </p:nvSpPr>
          <p:spPr>
            <a:xfrm>
              <a:off x="4448161" y="2534894"/>
              <a:ext cx="17678" cy="17678"/>
            </a:xfrm>
            <a:custGeom>
              <a:avLst/>
              <a:gdLst/>
              <a:ahLst/>
              <a:cxnLst/>
              <a:rect l="l" t="t" r="r" b="b"/>
              <a:pathLst>
                <a:path w="533" h="533" extrusionOk="0">
                  <a:moveTo>
                    <a:pt x="267" y="1"/>
                  </a:moveTo>
                  <a:cubicBezTo>
                    <a:pt x="196" y="1"/>
                    <a:pt x="128" y="29"/>
                    <a:pt x="78" y="79"/>
                  </a:cubicBezTo>
                  <a:cubicBezTo>
                    <a:pt x="28" y="128"/>
                    <a:pt x="1" y="197"/>
                    <a:pt x="1" y="267"/>
                  </a:cubicBezTo>
                  <a:cubicBezTo>
                    <a:pt x="1" y="336"/>
                    <a:pt x="28" y="405"/>
                    <a:pt x="78" y="455"/>
                  </a:cubicBezTo>
                  <a:cubicBezTo>
                    <a:pt x="128" y="504"/>
                    <a:pt x="196" y="533"/>
                    <a:pt x="267" y="533"/>
                  </a:cubicBezTo>
                  <a:cubicBezTo>
                    <a:pt x="336" y="533"/>
                    <a:pt x="405" y="504"/>
                    <a:pt x="454" y="455"/>
                  </a:cubicBezTo>
                  <a:cubicBezTo>
                    <a:pt x="504" y="405"/>
                    <a:pt x="532" y="336"/>
                    <a:pt x="532" y="267"/>
                  </a:cubicBezTo>
                  <a:cubicBezTo>
                    <a:pt x="532" y="197"/>
                    <a:pt x="504" y="128"/>
                    <a:pt x="454" y="79"/>
                  </a:cubicBezTo>
                  <a:cubicBezTo>
                    <a:pt x="404" y="29"/>
                    <a:pt x="336"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1">
              <a:extLst>
                <a:ext uri="{FF2B5EF4-FFF2-40B4-BE49-F238E27FC236}">
                  <a16:creationId xmlns:a16="http://schemas.microsoft.com/office/drawing/2014/main" id="{346E5001-1AA1-958D-CEF0-B110EFCC8D96}"/>
                </a:ext>
              </a:extLst>
            </p:cNvPr>
            <p:cNvSpPr/>
            <p:nvPr/>
          </p:nvSpPr>
          <p:spPr>
            <a:xfrm>
              <a:off x="4473700" y="2534894"/>
              <a:ext cx="17678" cy="17678"/>
            </a:xfrm>
            <a:custGeom>
              <a:avLst/>
              <a:gdLst/>
              <a:ahLst/>
              <a:cxnLst/>
              <a:rect l="l" t="t" r="r" b="b"/>
              <a:pathLst>
                <a:path w="533" h="533" extrusionOk="0">
                  <a:moveTo>
                    <a:pt x="267" y="1"/>
                  </a:moveTo>
                  <a:cubicBezTo>
                    <a:pt x="197" y="1"/>
                    <a:pt x="128" y="29"/>
                    <a:pt x="79" y="79"/>
                  </a:cubicBezTo>
                  <a:cubicBezTo>
                    <a:pt x="29" y="128"/>
                    <a:pt x="1" y="197"/>
                    <a:pt x="1" y="267"/>
                  </a:cubicBezTo>
                  <a:cubicBezTo>
                    <a:pt x="1" y="336"/>
                    <a:pt x="29" y="405"/>
                    <a:pt x="79" y="455"/>
                  </a:cubicBezTo>
                  <a:cubicBezTo>
                    <a:pt x="128" y="504"/>
                    <a:pt x="197" y="533"/>
                    <a:pt x="267" y="533"/>
                  </a:cubicBezTo>
                  <a:cubicBezTo>
                    <a:pt x="336" y="533"/>
                    <a:pt x="404" y="504"/>
                    <a:pt x="455" y="455"/>
                  </a:cubicBezTo>
                  <a:cubicBezTo>
                    <a:pt x="504" y="405"/>
                    <a:pt x="533" y="336"/>
                    <a:pt x="533" y="267"/>
                  </a:cubicBezTo>
                  <a:cubicBezTo>
                    <a:pt x="533" y="197"/>
                    <a:pt x="504" y="128"/>
                    <a:pt x="455" y="79"/>
                  </a:cubicBezTo>
                  <a:cubicBezTo>
                    <a:pt x="405" y="29"/>
                    <a:pt x="336"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1">
              <a:extLst>
                <a:ext uri="{FF2B5EF4-FFF2-40B4-BE49-F238E27FC236}">
                  <a16:creationId xmlns:a16="http://schemas.microsoft.com/office/drawing/2014/main" id="{22AB9EA3-6D60-5D44-A0BE-AF6BA0BCEEAD}"/>
                </a:ext>
              </a:extLst>
            </p:cNvPr>
            <p:cNvSpPr/>
            <p:nvPr/>
          </p:nvSpPr>
          <p:spPr>
            <a:xfrm>
              <a:off x="4418543" y="2700433"/>
              <a:ext cx="76882" cy="17645"/>
            </a:xfrm>
            <a:custGeom>
              <a:avLst/>
              <a:gdLst/>
              <a:ahLst/>
              <a:cxnLst/>
              <a:rect l="l" t="t" r="r" b="b"/>
              <a:pathLst>
                <a:path w="2318" h="532" extrusionOk="0">
                  <a:moveTo>
                    <a:pt x="266" y="1"/>
                  </a:moveTo>
                  <a:cubicBezTo>
                    <a:pt x="119" y="1"/>
                    <a:pt x="0" y="120"/>
                    <a:pt x="0" y="267"/>
                  </a:cubicBezTo>
                  <a:cubicBezTo>
                    <a:pt x="0" y="412"/>
                    <a:pt x="119" y="532"/>
                    <a:pt x="266" y="532"/>
                  </a:cubicBezTo>
                  <a:lnTo>
                    <a:pt x="2052" y="532"/>
                  </a:lnTo>
                  <a:cubicBezTo>
                    <a:pt x="2199" y="532"/>
                    <a:pt x="2318" y="412"/>
                    <a:pt x="2318" y="267"/>
                  </a:cubicBezTo>
                  <a:cubicBezTo>
                    <a:pt x="2318" y="120"/>
                    <a:pt x="2199" y="1"/>
                    <a:pt x="20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1">
              <a:extLst>
                <a:ext uri="{FF2B5EF4-FFF2-40B4-BE49-F238E27FC236}">
                  <a16:creationId xmlns:a16="http://schemas.microsoft.com/office/drawing/2014/main" id="{8532C5F0-2B18-CAFB-6748-4B20690EABEA}"/>
                </a:ext>
              </a:extLst>
            </p:cNvPr>
            <p:cNvSpPr/>
            <p:nvPr/>
          </p:nvSpPr>
          <p:spPr>
            <a:xfrm>
              <a:off x="4418543" y="2721262"/>
              <a:ext cx="76882" cy="17645"/>
            </a:xfrm>
            <a:custGeom>
              <a:avLst/>
              <a:gdLst/>
              <a:ahLst/>
              <a:cxnLst/>
              <a:rect l="l" t="t" r="r" b="b"/>
              <a:pathLst>
                <a:path w="2318" h="532" extrusionOk="0">
                  <a:moveTo>
                    <a:pt x="266" y="0"/>
                  </a:moveTo>
                  <a:cubicBezTo>
                    <a:pt x="119" y="0"/>
                    <a:pt x="0" y="119"/>
                    <a:pt x="0" y="266"/>
                  </a:cubicBezTo>
                  <a:cubicBezTo>
                    <a:pt x="0" y="413"/>
                    <a:pt x="119" y="532"/>
                    <a:pt x="266" y="532"/>
                  </a:cubicBezTo>
                  <a:lnTo>
                    <a:pt x="2052" y="532"/>
                  </a:lnTo>
                  <a:cubicBezTo>
                    <a:pt x="2199" y="532"/>
                    <a:pt x="2318" y="413"/>
                    <a:pt x="2318" y="266"/>
                  </a:cubicBezTo>
                  <a:cubicBezTo>
                    <a:pt x="2318" y="119"/>
                    <a:pt x="2199" y="0"/>
                    <a:pt x="20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819" name="Google Shape;1819;p51">
            <a:extLst>
              <a:ext uri="{FF2B5EF4-FFF2-40B4-BE49-F238E27FC236}">
                <a16:creationId xmlns:a16="http://schemas.microsoft.com/office/drawing/2014/main" id="{0054986D-8955-B088-36F5-C47F4F01E980}"/>
              </a:ext>
            </a:extLst>
          </p:cNvPr>
          <p:cNvCxnSpPr>
            <a:cxnSpLocks/>
            <a:stCxn id="1775" idx="2"/>
            <a:endCxn id="1747" idx="3"/>
          </p:cNvCxnSpPr>
          <p:nvPr/>
        </p:nvCxnSpPr>
        <p:spPr>
          <a:xfrm flipH="1">
            <a:off x="1877375" y="1897825"/>
            <a:ext cx="1754400" cy="195900"/>
          </a:xfrm>
          <a:prstGeom prst="bentConnector2">
            <a:avLst/>
          </a:prstGeom>
          <a:noFill/>
          <a:ln w="19050" cap="flat" cmpd="sng">
            <a:solidFill>
              <a:schemeClr val="dk2"/>
            </a:solidFill>
            <a:prstDash val="solid"/>
            <a:round/>
            <a:headEnd type="none" w="med" len="med"/>
            <a:tailEnd type="none" w="med" len="med"/>
          </a:ln>
        </p:spPr>
      </p:cxnSp>
      <p:cxnSp>
        <p:nvCxnSpPr>
          <p:cNvPr id="1820" name="Google Shape;1820;p51">
            <a:extLst>
              <a:ext uri="{FF2B5EF4-FFF2-40B4-BE49-F238E27FC236}">
                <a16:creationId xmlns:a16="http://schemas.microsoft.com/office/drawing/2014/main" id="{06CF1F2C-24BE-B098-D9C8-9B8DA8AD5C32}"/>
              </a:ext>
            </a:extLst>
          </p:cNvPr>
          <p:cNvCxnSpPr>
            <a:stCxn id="1747" idx="0"/>
            <a:endCxn id="1777" idx="1"/>
          </p:cNvCxnSpPr>
          <p:nvPr/>
        </p:nvCxnSpPr>
        <p:spPr>
          <a:xfrm rot="-5400000" flipH="1">
            <a:off x="2656688" y="2809000"/>
            <a:ext cx="195900" cy="1754400"/>
          </a:xfrm>
          <a:prstGeom prst="bentConnector2">
            <a:avLst/>
          </a:prstGeom>
          <a:noFill/>
          <a:ln w="19050" cap="flat" cmpd="sng">
            <a:solidFill>
              <a:schemeClr val="dk2"/>
            </a:solidFill>
            <a:prstDash val="solid"/>
            <a:round/>
            <a:headEnd type="none" w="med" len="med"/>
            <a:tailEnd type="none" w="med" len="med"/>
          </a:ln>
        </p:spPr>
      </p:cxnSp>
      <p:grpSp>
        <p:nvGrpSpPr>
          <p:cNvPr id="1822" name="Google Shape;1822;p51">
            <a:extLst>
              <a:ext uri="{FF2B5EF4-FFF2-40B4-BE49-F238E27FC236}">
                <a16:creationId xmlns:a16="http://schemas.microsoft.com/office/drawing/2014/main" id="{7CD7F7FF-22BF-D7D6-623C-5D750EAFEC20}"/>
              </a:ext>
            </a:extLst>
          </p:cNvPr>
          <p:cNvGrpSpPr/>
          <p:nvPr/>
        </p:nvGrpSpPr>
        <p:grpSpPr>
          <a:xfrm>
            <a:off x="8347175" y="2061963"/>
            <a:ext cx="76825" cy="76800"/>
            <a:chOff x="3104875" y="1099400"/>
            <a:chExt cx="76825" cy="76800"/>
          </a:xfrm>
        </p:grpSpPr>
        <p:sp>
          <p:nvSpPr>
            <p:cNvPr id="1823" name="Google Shape;1823;p51">
              <a:extLst>
                <a:ext uri="{FF2B5EF4-FFF2-40B4-BE49-F238E27FC236}">
                  <a16:creationId xmlns:a16="http://schemas.microsoft.com/office/drawing/2014/main" id="{5B38AF33-51A7-EAAD-0BF5-2AA25ADF7AE9}"/>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1">
              <a:extLst>
                <a:ext uri="{FF2B5EF4-FFF2-40B4-BE49-F238E27FC236}">
                  <a16:creationId xmlns:a16="http://schemas.microsoft.com/office/drawing/2014/main" id="{C8681B94-A475-BD88-92E9-C98696B71B37}"/>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5" name="Google Shape;1825;p51">
            <a:extLst>
              <a:ext uri="{FF2B5EF4-FFF2-40B4-BE49-F238E27FC236}">
                <a16:creationId xmlns:a16="http://schemas.microsoft.com/office/drawing/2014/main" id="{A654D55C-B0AD-4148-E524-06D8DFBE2DFE}"/>
              </a:ext>
            </a:extLst>
          </p:cNvPr>
          <p:cNvGrpSpPr/>
          <p:nvPr/>
        </p:nvGrpSpPr>
        <p:grpSpPr>
          <a:xfrm>
            <a:off x="613373" y="1882676"/>
            <a:ext cx="76825" cy="76800"/>
            <a:chOff x="3104875" y="1099400"/>
            <a:chExt cx="76825" cy="76800"/>
          </a:xfrm>
        </p:grpSpPr>
        <p:sp>
          <p:nvSpPr>
            <p:cNvPr id="1826" name="Google Shape;1826;p51">
              <a:extLst>
                <a:ext uri="{FF2B5EF4-FFF2-40B4-BE49-F238E27FC236}">
                  <a16:creationId xmlns:a16="http://schemas.microsoft.com/office/drawing/2014/main" id="{E1D7459D-54A3-A18E-3E58-C342E684416E}"/>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1">
              <a:extLst>
                <a:ext uri="{FF2B5EF4-FFF2-40B4-BE49-F238E27FC236}">
                  <a16:creationId xmlns:a16="http://schemas.microsoft.com/office/drawing/2014/main" id="{D808D5B5-9680-294C-7C0B-F97FED1C772F}"/>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828" name="Google Shape;1828;p51">
            <a:extLst>
              <a:ext uri="{FF2B5EF4-FFF2-40B4-BE49-F238E27FC236}">
                <a16:creationId xmlns:a16="http://schemas.microsoft.com/office/drawing/2014/main" id="{11B617B8-94B2-F9CC-C30A-A62BDEE70193}"/>
              </a:ext>
            </a:extLst>
          </p:cNvPr>
          <p:cNvGrpSpPr/>
          <p:nvPr/>
        </p:nvGrpSpPr>
        <p:grpSpPr>
          <a:xfrm>
            <a:off x="4870450" y="4197150"/>
            <a:ext cx="76825" cy="76800"/>
            <a:chOff x="3104875" y="1099400"/>
            <a:chExt cx="76825" cy="76800"/>
          </a:xfrm>
        </p:grpSpPr>
        <p:sp>
          <p:nvSpPr>
            <p:cNvPr id="1829" name="Google Shape;1829;p51">
              <a:extLst>
                <a:ext uri="{FF2B5EF4-FFF2-40B4-BE49-F238E27FC236}">
                  <a16:creationId xmlns:a16="http://schemas.microsoft.com/office/drawing/2014/main" id="{7CD3C5E0-793A-24DB-45ED-C5C3B55A84E6}"/>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1">
              <a:extLst>
                <a:ext uri="{FF2B5EF4-FFF2-40B4-BE49-F238E27FC236}">
                  <a16:creationId xmlns:a16="http://schemas.microsoft.com/office/drawing/2014/main" id="{FFCDA726-2BFF-E2CD-E921-BEE9C4C98676}"/>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831" name="Google Shape;1831;p51">
            <a:extLst>
              <a:ext uri="{FF2B5EF4-FFF2-40B4-BE49-F238E27FC236}">
                <a16:creationId xmlns:a16="http://schemas.microsoft.com/office/drawing/2014/main" id="{7BDEB1B8-88DD-CC46-CB31-E08BC785E092}"/>
              </a:ext>
            </a:extLst>
          </p:cNvPr>
          <p:cNvPicPr preferRelativeResize="0"/>
          <p:nvPr/>
        </p:nvPicPr>
        <p:blipFill rotWithShape="1">
          <a:blip r:embed="rId4">
            <a:alphaModFix/>
          </a:blip>
          <a:srcRect l="22009" r="18455"/>
          <a:stretch/>
        </p:blipFill>
        <p:spPr>
          <a:xfrm rot="1203245">
            <a:off x="7703780" y="3819835"/>
            <a:ext cx="1272639" cy="1202430"/>
          </a:xfrm>
          <a:prstGeom prst="rect">
            <a:avLst/>
          </a:prstGeom>
          <a:noFill/>
          <a:ln>
            <a:noFill/>
          </a:ln>
        </p:spPr>
      </p:pic>
      <p:pic>
        <p:nvPicPr>
          <p:cNvPr id="1832" name="Google Shape;1832;p51">
            <a:extLst>
              <a:ext uri="{FF2B5EF4-FFF2-40B4-BE49-F238E27FC236}">
                <a16:creationId xmlns:a16="http://schemas.microsoft.com/office/drawing/2014/main" id="{A73A3E79-6192-6D5E-D92F-9F8AAECBA0A1}"/>
              </a:ext>
            </a:extLst>
          </p:cNvPr>
          <p:cNvPicPr preferRelativeResize="0"/>
          <p:nvPr/>
        </p:nvPicPr>
        <p:blipFill rotWithShape="1">
          <a:blip r:embed="rId5">
            <a:alphaModFix/>
          </a:blip>
          <a:srcRect l="18647" t="7960" r="8852" b="8336"/>
          <a:stretch/>
        </p:blipFill>
        <p:spPr>
          <a:xfrm rot="-1406513">
            <a:off x="1399635" y="4039437"/>
            <a:ext cx="1175233" cy="763227"/>
          </a:xfrm>
          <a:prstGeom prst="rect">
            <a:avLst/>
          </a:prstGeom>
          <a:noFill/>
          <a:ln>
            <a:noFill/>
          </a:ln>
        </p:spPr>
      </p:pic>
    </p:spTree>
    <p:extLst>
      <p:ext uri="{BB962C8B-B14F-4D97-AF65-F5344CB8AC3E}">
        <p14:creationId xmlns:p14="http://schemas.microsoft.com/office/powerpoint/2010/main" val="842392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17"/>
        <p:cNvGrpSpPr/>
        <p:nvPr/>
      </p:nvGrpSpPr>
      <p:grpSpPr>
        <a:xfrm>
          <a:off x="0" y="0"/>
          <a:ext cx="0" cy="0"/>
          <a:chOff x="0" y="0"/>
          <a:chExt cx="0" cy="0"/>
        </a:xfrm>
      </p:grpSpPr>
      <p:sp>
        <p:nvSpPr>
          <p:cNvPr id="1618" name="Google Shape;1618;p47"/>
          <p:cNvSpPr txBox="1">
            <a:spLocks noGrp="1"/>
          </p:cNvSpPr>
          <p:nvPr>
            <p:ph type="title"/>
          </p:nvPr>
        </p:nvSpPr>
        <p:spPr>
          <a:xfrm>
            <a:off x="713213" y="670225"/>
            <a:ext cx="4696800"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l-PL" dirty="0"/>
              <a:t>0,7996</a:t>
            </a:r>
            <a:endParaRPr dirty="0"/>
          </a:p>
        </p:txBody>
      </p:sp>
      <p:sp>
        <p:nvSpPr>
          <p:cNvPr id="1619" name="Google Shape;1619;p47"/>
          <p:cNvSpPr txBox="1">
            <a:spLocks noGrp="1"/>
          </p:cNvSpPr>
          <p:nvPr>
            <p:ph type="subTitle" idx="1"/>
          </p:nvPr>
        </p:nvSpPr>
        <p:spPr>
          <a:xfrm>
            <a:off x="384844" y="1439126"/>
            <a:ext cx="5353537" cy="36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dirty="0" err="1"/>
              <a:t>Balanced</a:t>
            </a:r>
            <a:r>
              <a:rPr lang="pl-PL" dirty="0"/>
              <a:t> </a:t>
            </a:r>
            <a:r>
              <a:rPr lang="pl-PL" dirty="0" err="1"/>
              <a:t>Accuracy</a:t>
            </a:r>
            <a:r>
              <a:rPr lang="pl-PL" dirty="0"/>
              <a:t> of </a:t>
            </a:r>
            <a:r>
              <a:rPr lang="pl-PL" dirty="0" err="1"/>
              <a:t>Logistic</a:t>
            </a:r>
            <a:r>
              <a:rPr lang="pl-PL" dirty="0"/>
              <a:t> </a:t>
            </a:r>
            <a:r>
              <a:rPr lang="pl-PL" dirty="0" err="1"/>
              <a:t>Regression</a:t>
            </a:r>
            <a:r>
              <a:rPr lang="pl-PL" dirty="0"/>
              <a:t> on </a:t>
            </a:r>
            <a:r>
              <a:rPr lang="pl-PL" dirty="0" err="1"/>
              <a:t>Validation</a:t>
            </a:r>
            <a:r>
              <a:rPr lang="pl-PL" dirty="0"/>
              <a:t> Set (</a:t>
            </a:r>
            <a:r>
              <a:rPr lang="pl-PL" dirty="0" err="1"/>
              <a:t>Trained</a:t>
            </a:r>
            <a:r>
              <a:rPr lang="pl-PL" dirty="0"/>
              <a:t> on 70% of </a:t>
            </a:r>
            <a:r>
              <a:rPr lang="pl-PL" dirty="0" err="1"/>
              <a:t>Insurance</a:t>
            </a:r>
            <a:r>
              <a:rPr lang="pl-PL" dirty="0"/>
              <a:t> Train CSV)</a:t>
            </a:r>
            <a:endParaRPr dirty="0"/>
          </a:p>
        </p:txBody>
      </p:sp>
      <p:sp>
        <p:nvSpPr>
          <p:cNvPr id="1620" name="Google Shape;1620;p47"/>
          <p:cNvSpPr txBox="1">
            <a:spLocks noGrp="1"/>
          </p:cNvSpPr>
          <p:nvPr>
            <p:ph type="title" idx="2"/>
          </p:nvPr>
        </p:nvSpPr>
        <p:spPr>
          <a:xfrm>
            <a:off x="3733963" y="2069800"/>
            <a:ext cx="4696800"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l-PL" dirty="0"/>
              <a:t>0,752</a:t>
            </a:r>
            <a:endParaRPr dirty="0"/>
          </a:p>
        </p:txBody>
      </p:sp>
      <p:sp>
        <p:nvSpPr>
          <p:cNvPr id="1621" name="Google Shape;1621;p47"/>
          <p:cNvSpPr txBox="1">
            <a:spLocks noGrp="1"/>
          </p:cNvSpPr>
          <p:nvPr>
            <p:ph type="subTitle" idx="3"/>
          </p:nvPr>
        </p:nvSpPr>
        <p:spPr>
          <a:xfrm>
            <a:off x="3733962" y="2838708"/>
            <a:ext cx="5267999" cy="36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dirty="0" err="1"/>
              <a:t>Balanced</a:t>
            </a:r>
            <a:r>
              <a:rPr lang="pl-PL" dirty="0"/>
              <a:t> </a:t>
            </a:r>
            <a:r>
              <a:rPr lang="pl-PL" dirty="0" err="1"/>
              <a:t>Accuracy</a:t>
            </a:r>
            <a:r>
              <a:rPr lang="pl-PL" dirty="0"/>
              <a:t> of </a:t>
            </a:r>
            <a:r>
              <a:rPr lang="en-US" dirty="0"/>
              <a:t>Logistic Regression on </a:t>
            </a:r>
            <a:r>
              <a:rPr lang="pl-PL" dirty="0"/>
              <a:t>Training</a:t>
            </a:r>
            <a:r>
              <a:rPr lang="en-US" dirty="0"/>
              <a:t> Set</a:t>
            </a:r>
            <a:r>
              <a:rPr lang="pl-PL" dirty="0"/>
              <a:t> (</a:t>
            </a:r>
            <a:r>
              <a:rPr lang="pl-PL" dirty="0" err="1"/>
              <a:t>Trained</a:t>
            </a:r>
            <a:r>
              <a:rPr lang="pl-PL" dirty="0"/>
              <a:t> on 70% of </a:t>
            </a:r>
            <a:r>
              <a:rPr lang="pl-PL" dirty="0" err="1"/>
              <a:t>Insurance</a:t>
            </a:r>
            <a:r>
              <a:rPr lang="pl-PL" dirty="0"/>
              <a:t> Train CSV)</a:t>
            </a:r>
            <a:endParaRPr lang="en-US" dirty="0"/>
          </a:p>
        </p:txBody>
      </p:sp>
      <p:sp>
        <p:nvSpPr>
          <p:cNvPr id="1622" name="Google Shape;1622;p47"/>
          <p:cNvSpPr txBox="1">
            <a:spLocks noGrp="1"/>
          </p:cNvSpPr>
          <p:nvPr>
            <p:ph type="title" idx="4"/>
          </p:nvPr>
        </p:nvSpPr>
        <p:spPr>
          <a:xfrm>
            <a:off x="713213" y="3469375"/>
            <a:ext cx="4696800"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l-PL" dirty="0"/>
              <a:t>0,7354</a:t>
            </a:r>
            <a:endParaRPr dirty="0"/>
          </a:p>
        </p:txBody>
      </p:sp>
      <p:sp>
        <p:nvSpPr>
          <p:cNvPr id="1623" name="Google Shape;1623;p47"/>
          <p:cNvSpPr txBox="1">
            <a:spLocks noGrp="1"/>
          </p:cNvSpPr>
          <p:nvPr>
            <p:ph type="subTitle" idx="5"/>
          </p:nvPr>
        </p:nvSpPr>
        <p:spPr>
          <a:xfrm>
            <a:off x="549028" y="4238275"/>
            <a:ext cx="5025168" cy="36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dirty="0" err="1"/>
              <a:t>Balanced</a:t>
            </a:r>
            <a:r>
              <a:rPr lang="pl-PL" dirty="0"/>
              <a:t> </a:t>
            </a:r>
            <a:r>
              <a:rPr lang="pl-PL" dirty="0" err="1"/>
              <a:t>Accuracy</a:t>
            </a:r>
            <a:r>
              <a:rPr lang="pl-PL" dirty="0"/>
              <a:t> of </a:t>
            </a:r>
            <a:r>
              <a:rPr lang="en-US" dirty="0"/>
              <a:t>Logistic Regression on </a:t>
            </a:r>
            <a:r>
              <a:rPr lang="pl-PL" dirty="0"/>
              <a:t>Test</a:t>
            </a:r>
            <a:r>
              <a:rPr lang="en-US" dirty="0"/>
              <a:t> Set</a:t>
            </a:r>
            <a:r>
              <a:rPr lang="pl-PL" dirty="0"/>
              <a:t> (</a:t>
            </a:r>
            <a:r>
              <a:rPr lang="pl-PL" dirty="0" err="1"/>
              <a:t>Trained</a:t>
            </a:r>
            <a:r>
              <a:rPr lang="pl-PL" dirty="0"/>
              <a:t> on 85% of </a:t>
            </a:r>
            <a:r>
              <a:rPr lang="pl-PL" dirty="0" err="1"/>
              <a:t>Insurance</a:t>
            </a:r>
            <a:r>
              <a:rPr lang="pl-PL" dirty="0"/>
              <a:t> Train CSV)</a:t>
            </a:r>
            <a:endParaRPr lang="en-US" dirty="0"/>
          </a:p>
        </p:txBody>
      </p:sp>
      <p:grpSp>
        <p:nvGrpSpPr>
          <p:cNvPr id="1624" name="Google Shape;1624;p47"/>
          <p:cNvGrpSpPr/>
          <p:nvPr/>
        </p:nvGrpSpPr>
        <p:grpSpPr>
          <a:xfrm>
            <a:off x="1370750" y="2466425"/>
            <a:ext cx="76825" cy="76800"/>
            <a:chOff x="3104875" y="1099400"/>
            <a:chExt cx="76825" cy="76800"/>
          </a:xfrm>
        </p:grpSpPr>
        <p:sp>
          <p:nvSpPr>
            <p:cNvPr id="1625" name="Google Shape;1625;p47"/>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7"/>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 name="Google Shape;1627;p47"/>
          <p:cNvGrpSpPr/>
          <p:nvPr/>
        </p:nvGrpSpPr>
        <p:grpSpPr>
          <a:xfrm>
            <a:off x="6199150" y="861750"/>
            <a:ext cx="76825" cy="76800"/>
            <a:chOff x="3104875" y="1099400"/>
            <a:chExt cx="76825" cy="76800"/>
          </a:xfrm>
        </p:grpSpPr>
        <p:sp>
          <p:nvSpPr>
            <p:cNvPr id="1628" name="Google Shape;1628;p47"/>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7"/>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0" name="Google Shape;1630;p47"/>
          <p:cNvGrpSpPr/>
          <p:nvPr/>
        </p:nvGrpSpPr>
        <p:grpSpPr>
          <a:xfrm>
            <a:off x="7823013" y="3685825"/>
            <a:ext cx="76825" cy="76800"/>
            <a:chOff x="3104875" y="1099400"/>
            <a:chExt cx="76825" cy="76800"/>
          </a:xfrm>
        </p:grpSpPr>
        <p:sp>
          <p:nvSpPr>
            <p:cNvPr id="1631" name="Google Shape;1631;p47"/>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47"/>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633" name="Google Shape;1633;p47"/>
          <p:cNvPicPr preferRelativeResize="0"/>
          <p:nvPr/>
        </p:nvPicPr>
        <p:blipFill rotWithShape="1">
          <a:blip r:embed="rId3">
            <a:alphaModFix/>
          </a:blip>
          <a:srcRect l="24331" t="5721" r="23342" b="4591"/>
          <a:stretch/>
        </p:blipFill>
        <p:spPr>
          <a:xfrm rot="2268302">
            <a:off x="6932737" y="4799"/>
            <a:ext cx="1857374" cy="1790699"/>
          </a:xfrm>
          <a:prstGeom prst="rect">
            <a:avLst/>
          </a:prstGeom>
          <a:noFill/>
          <a:ln>
            <a:noFill/>
          </a:ln>
        </p:spPr>
      </p:pic>
      <p:pic>
        <p:nvPicPr>
          <p:cNvPr id="1634" name="Google Shape;1634;p47"/>
          <p:cNvPicPr preferRelativeResize="0"/>
          <p:nvPr/>
        </p:nvPicPr>
        <p:blipFill rotWithShape="1">
          <a:blip r:embed="rId4">
            <a:alphaModFix/>
          </a:blip>
          <a:srcRect l="15236" r="10474"/>
          <a:stretch/>
        </p:blipFill>
        <p:spPr>
          <a:xfrm rot="-6939186">
            <a:off x="6623786" y="554667"/>
            <a:ext cx="1320683" cy="1183115"/>
          </a:xfrm>
          <a:prstGeom prst="rect">
            <a:avLst/>
          </a:prstGeom>
          <a:noFill/>
          <a:ln>
            <a:noFill/>
          </a:ln>
        </p:spPr>
      </p:pic>
      <p:pic>
        <p:nvPicPr>
          <p:cNvPr id="1635" name="Google Shape;1635;p47"/>
          <p:cNvPicPr preferRelativeResize="0"/>
          <p:nvPr/>
        </p:nvPicPr>
        <p:blipFill rotWithShape="1">
          <a:blip r:embed="rId5">
            <a:alphaModFix/>
          </a:blip>
          <a:srcRect l="22009" r="18455"/>
          <a:stretch/>
        </p:blipFill>
        <p:spPr>
          <a:xfrm rot="1203247">
            <a:off x="2063279" y="2077920"/>
            <a:ext cx="903665" cy="853810"/>
          </a:xfrm>
          <a:prstGeom prst="rect">
            <a:avLst/>
          </a:prstGeom>
          <a:noFill/>
          <a:ln>
            <a:noFill/>
          </a:ln>
        </p:spPr>
      </p:pic>
      <p:pic>
        <p:nvPicPr>
          <p:cNvPr id="1636" name="Google Shape;1636;p47"/>
          <p:cNvPicPr preferRelativeResize="0"/>
          <p:nvPr/>
        </p:nvPicPr>
        <p:blipFill rotWithShape="1">
          <a:blip r:embed="rId6">
            <a:alphaModFix/>
          </a:blip>
          <a:srcRect l="18647" t="7960" r="8852" b="8336"/>
          <a:stretch/>
        </p:blipFill>
        <p:spPr>
          <a:xfrm rot="-1406513">
            <a:off x="6056860" y="3472212"/>
            <a:ext cx="1175233" cy="763227"/>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17">
          <a:extLst>
            <a:ext uri="{FF2B5EF4-FFF2-40B4-BE49-F238E27FC236}">
              <a16:creationId xmlns:a16="http://schemas.microsoft.com/office/drawing/2014/main" id="{49431145-36B3-0CED-238D-D5A22BDFB855}"/>
            </a:ext>
          </a:extLst>
        </p:cNvPr>
        <p:cNvGrpSpPr/>
        <p:nvPr/>
      </p:nvGrpSpPr>
      <p:grpSpPr>
        <a:xfrm>
          <a:off x="0" y="0"/>
          <a:ext cx="0" cy="0"/>
          <a:chOff x="0" y="0"/>
          <a:chExt cx="0" cy="0"/>
        </a:xfrm>
      </p:grpSpPr>
      <p:sp>
        <p:nvSpPr>
          <p:cNvPr id="1618" name="Google Shape;1618;p47">
            <a:extLst>
              <a:ext uri="{FF2B5EF4-FFF2-40B4-BE49-F238E27FC236}">
                <a16:creationId xmlns:a16="http://schemas.microsoft.com/office/drawing/2014/main" id="{22094B36-D8C4-FA65-BB59-B6E6587DD140}"/>
              </a:ext>
            </a:extLst>
          </p:cNvPr>
          <p:cNvSpPr txBox="1">
            <a:spLocks noGrp="1"/>
          </p:cNvSpPr>
          <p:nvPr>
            <p:ph type="title"/>
          </p:nvPr>
        </p:nvSpPr>
        <p:spPr>
          <a:xfrm>
            <a:off x="713213" y="670225"/>
            <a:ext cx="4696800"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l-PL" dirty="0"/>
              <a:t>0,7808</a:t>
            </a:r>
            <a:endParaRPr dirty="0"/>
          </a:p>
        </p:txBody>
      </p:sp>
      <p:sp>
        <p:nvSpPr>
          <p:cNvPr id="1619" name="Google Shape;1619;p47">
            <a:extLst>
              <a:ext uri="{FF2B5EF4-FFF2-40B4-BE49-F238E27FC236}">
                <a16:creationId xmlns:a16="http://schemas.microsoft.com/office/drawing/2014/main" id="{5B5960A6-2AE0-D65A-ACDF-0882C0CB17D0}"/>
              </a:ext>
            </a:extLst>
          </p:cNvPr>
          <p:cNvSpPr txBox="1">
            <a:spLocks noGrp="1"/>
          </p:cNvSpPr>
          <p:nvPr>
            <p:ph type="subTitle" idx="1"/>
          </p:nvPr>
        </p:nvSpPr>
        <p:spPr>
          <a:xfrm>
            <a:off x="384844" y="1439126"/>
            <a:ext cx="5353537" cy="36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dirty="0" err="1"/>
              <a:t>Balanced</a:t>
            </a:r>
            <a:r>
              <a:rPr lang="pl-PL" dirty="0"/>
              <a:t> </a:t>
            </a:r>
            <a:r>
              <a:rPr lang="pl-PL" dirty="0" err="1"/>
              <a:t>Accuracy</a:t>
            </a:r>
            <a:r>
              <a:rPr lang="pl-PL" dirty="0"/>
              <a:t> of </a:t>
            </a:r>
            <a:r>
              <a:rPr lang="pl-PL" dirty="0" err="1"/>
              <a:t>Logistic</a:t>
            </a:r>
            <a:r>
              <a:rPr lang="pl-PL" dirty="0"/>
              <a:t> </a:t>
            </a:r>
            <a:r>
              <a:rPr lang="pl-PL" dirty="0" err="1"/>
              <a:t>Regression</a:t>
            </a:r>
            <a:r>
              <a:rPr lang="pl-PL" dirty="0"/>
              <a:t> on </a:t>
            </a:r>
            <a:r>
              <a:rPr lang="pl-PL" dirty="0" err="1"/>
              <a:t>Validation</a:t>
            </a:r>
            <a:r>
              <a:rPr lang="pl-PL" dirty="0"/>
              <a:t> Set (</a:t>
            </a:r>
            <a:r>
              <a:rPr lang="pl-PL" dirty="0" err="1"/>
              <a:t>Trained</a:t>
            </a:r>
            <a:r>
              <a:rPr lang="pl-PL" dirty="0"/>
              <a:t> on 80% of </a:t>
            </a:r>
            <a:r>
              <a:rPr lang="pl-PL" dirty="0" err="1"/>
              <a:t>Insurance</a:t>
            </a:r>
            <a:r>
              <a:rPr lang="pl-PL" dirty="0"/>
              <a:t> Train CSV)</a:t>
            </a:r>
            <a:endParaRPr dirty="0"/>
          </a:p>
        </p:txBody>
      </p:sp>
      <p:sp>
        <p:nvSpPr>
          <p:cNvPr id="1620" name="Google Shape;1620;p47">
            <a:extLst>
              <a:ext uri="{FF2B5EF4-FFF2-40B4-BE49-F238E27FC236}">
                <a16:creationId xmlns:a16="http://schemas.microsoft.com/office/drawing/2014/main" id="{9FBDD55B-DF15-8B6D-CEFD-EBA67D56EA48}"/>
              </a:ext>
            </a:extLst>
          </p:cNvPr>
          <p:cNvSpPr txBox="1">
            <a:spLocks noGrp="1"/>
          </p:cNvSpPr>
          <p:nvPr>
            <p:ph type="title" idx="2"/>
          </p:nvPr>
        </p:nvSpPr>
        <p:spPr>
          <a:xfrm>
            <a:off x="3733963" y="2069800"/>
            <a:ext cx="4696800"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l-PL" dirty="0"/>
              <a:t>0,7522</a:t>
            </a:r>
            <a:endParaRPr dirty="0"/>
          </a:p>
        </p:txBody>
      </p:sp>
      <p:sp>
        <p:nvSpPr>
          <p:cNvPr id="1621" name="Google Shape;1621;p47">
            <a:extLst>
              <a:ext uri="{FF2B5EF4-FFF2-40B4-BE49-F238E27FC236}">
                <a16:creationId xmlns:a16="http://schemas.microsoft.com/office/drawing/2014/main" id="{2CD305CE-BE49-DBDE-7EDE-E85A079E52D2}"/>
              </a:ext>
            </a:extLst>
          </p:cNvPr>
          <p:cNvSpPr txBox="1">
            <a:spLocks noGrp="1"/>
          </p:cNvSpPr>
          <p:nvPr>
            <p:ph type="subTitle" idx="3"/>
          </p:nvPr>
        </p:nvSpPr>
        <p:spPr>
          <a:xfrm>
            <a:off x="3733962" y="2838708"/>
            <a:ext cx="5267999" cy="36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dirty="0" err="1"/>
              <a:t>Balanced</a:t>
            </a:r>
            <a:r>
              <a:rPr lang="pl-PL" dirty="0"/>
              <a:t> </a:t>
            </a:r>
            <a:r>
              <a:rPr lang="pl-PL" dirty="0" err="1"/>
              <a:t>Accuracy</a:t>
            </a:r>
            <a:r>
              <a:rPr lang="pl-PL" dirty="0"/>
              <a:t> of </a:t>
            </a:r>
            <a:r>
              <a:rPr lang="en-US" dirty="0"/>
              <a:t>Logistic Regression on </a:t>
            </a:r>
            <a:r>
              <a:rPr lang="pl-PL" dirty="0"/>
              <a:t>Training</a:t>
            </a:r>
            <a:r>
              <a:rPr lang="en-US" dirty="0"/>
              <a:t> Set</a:t>
            </a:r>
            <a:r>
              <a:rPr lang="pl-PL" dirty="0"/>
              <a:t> (</a:t>
            </a:r>
            <a:r>
              <a:rPr lang="pl-PL" dirty="0" err="1"/>
              <a:t>Trained</a:t>
            </a:r>
            <a:r>
              <a:rPr lang="pl-PL" dirty="0"/>
              <a:t> on 80% of </a:t>
            </a:r>
            <a:r>
              <a:rPr lang="pl-PL" dirty="0" err="1"/>
              <a:t>Insurance</a:t>
            </a:r>
            <a:r>
              <a:rPr lang="pl-PL" dirty="0"/>
              <a:t> Train CSV)</a:t>
            </a:r>
            <a:endParaRPr lang="en-US" dirty="0"/>
          </a:p>
        </p:txBody>
      </p:sp>
      <p:sp>
        <p:nvSpPr>
          <p:cNvPr id="1622" name="Google Shape;1622;p47">
            <a:extLst>
              <a:ext uri="{FF2B5EF4-FFF2-40B4-BE49-F238E27FC236}">
                <a16:creationId xmlns:a16="http://schemas.microsoft.com/office/drawing/2014/main" id="{4D4A0BE1-E810-EE29-C57D-993941FA00F0}"/>
              </a:ext>
            </a:extLst>
          </p:cNvPr>
          <p:cNvSpPr txBox="1">
            <a:spLocks noGrp="1"/>
          </p:cNvSpPr>
          <p:nvPr>
            <p:ph type="title" idx="4"/>
          </p:nvPr>
        </p:nvSpPr>
        <p:spPr>
          <a:xfrm>
            <a:off x="713213" y="3469375"/>
            <a:ext cx="4696800"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l-PL" dirty="0"/>
              <a:t>0,7783</a:t>
            </a:r>
            <a:endParaRPr dirty="0"/>
          </a:p>
        </p:txBody>
      </p:sp>
      <p:sp>
        <p:nvSpPr>
          <p:cNvPr id="1623" name="Google Shape;1623;p47">
            <a:extLst>
              <a:ext uri="{FF2B5EF4-FFF2-40B4-BE49-F238E27FC236}">
                <a16:creationId xmlns:a16="http://schemas.microsoft.com/office/drawing/2014/main" id="{C511C7EA-6D56-7EFB-04AF-C77EDB316E59}"/>
              </a:ext>
            </a:extLst>
          </p:cNvPr>
          <p:cNvSpPr txBox="1">
            <a:spLocks noGrp="1"/>
          </p:cNvSpPr>
          <p:nvPr>
            <p:ph type="subTitle" idx="5"/>
          </p:nvPr>
        </p:nvSpPr>
        <p:spPr>
          <a:xfrm>
            <a:off x="549028" y="4238275"/>
            <a:ext cx="5025168" cy="36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dirty="0" err="1"/>
              <a:t>Balanced</a:t>
            </a:r>
            <a:r>
              <a:rPr lang="pl-PL" dirty="0"/>
              <a:t> </a:t>
            </a:r>
            <a:r>
              <a:rPr lang="pl-PL" dirty="0" err="1"/>
              <a:t>Accuracy</a:t>
            </a:r>
            <a:r>
              <a:rPr lang="pl-PL" dirty="0"/>
              <a:t> of </a:t>
            </a:r>
            <a:r>
              <a:rPr lang="en-US" dirty="0"/>
              <a:t>Logistic Regression on </a:t>
            </a:r>
            <a:r>
              <a:rPr lang="pl-PL" dirty="0"/>
              <a:t>Test</a:t>
            </a:r>
            <a:r>
              <a:rPr lang="en-US" dirty="0"/>
              <a:t> Set</a:t>
            </a:r>
            <a:r>
              <a:rPr lang="pl-PL" dirty="0"/>
              <a:t> (</a:t>
            </a:r>
            <a:r>
              <a:rPr lang="pl-PL" dirty="0" err="1"/>
              <a:t>Trained</a:t>
            </a:r>
            <a:r>
              <a:rPr lang="pl-PL" dirty="0"/>
              <a:t> on 90% of </a:t>
            </a:r>
            <a:r>
              <a:rPr lang="pl-PL" dirty="0" err="1"/>
              <a:t>Insurance</a:t>
            </a:r>
            <a:r>
              <a:rPr lang="pl-PL" dirty="0"/>
              <a:t> Train CSV)</a:t>
            </a:r>
            <a:endParaRPr lang="en-US" dirty="0"/>
          </a:p>
        </p:txBody>
      </p:sp>
      <p:grpSp>
        <p:nvGrpSpPr>
          <p:cNvPr id="1624" name="Google Shape;1624;p47">
            <a:extLst>
              <a:ext uri="{FF2B5EF4-FFF2-40B4-BE49-F238E27FC236}">
                <a16:creationId xmlns:a16="http://schemas.microsoft.com/office/drawing/2014/main" id="{497B41E8-0B83-EA20-3A85-A11B759780D0}"/>
              </a:ext>
            </a:extLst>
          </p:cNvPr>
          <p:cNvGrpSpPr/>
          <p:nvPr/>
        </p:nvGrpSpPr>
        <p:grpSpPr>
          <a:xfrm>
            <a:off x="1370750" y="2466425"/>
            <a:ext cx="76825" cy="76800"/>
            <a:chOff x="3104875" y="1099400"/>
            <a:chExt cx="76825" cy="76800"/>
          </a:xfrm>
        </p:grpSpPr>
        <p:sp>
          <p:nvSpPr>
            <p:cNvPr id="1625" name="Google Shape;1625;p47">
              <a:extLst>
                <a:ext uri="{FF2B5EF4-FFF2-40B4-BE49-F238E27FC236}">
                  <a16:creationId xmlns:a16="http://schemas.microsoft.com/office/drawing/2014/main" id="{0175AC04-4BF2-AFA4-3DEE-7A11E9B475CD}"/>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7">
              <a:extLst>
                <a:ext uri="{FF2B5EF4-FFF2-40B4-BE49-F238E27FC236}">
                  <a16:creationId xmlns:a16="http://schemas.microsoft.com/office/drawing/2014/main" id="{986DF414-313D-8823-2C57-A335AFE49A16}"/>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 name="Google Shape;1627;p47">
            <a:extLst>
              <a:ext uri="{FF2B5EF4-FFF2-40B4-BE49-F238E27FC236}">
                <a16:creationId xmlns:a16="http://schemas.microsoft.com/office/drawing/2014/main" id="{D051972E-38D3-6491-14D7-24ED578BBA85}"/>
              </a:ext>
            </a:extLst>
          </p:cNvPr>
          <p:cNvGrpSpPr/>
          <p:nvPr/>
        </p:nvGrpSpPr>
        <p:grpSpPr>
          <a:xfrm>
            <a:off x="6199150" y="861750"/>
            <a:ext cx="76825" cy="76800"/>
            <a:chOff x="3104875" y="1099400"/>
            <a:chExt cx="76825" cy="76800"/>
          </a:xfrm>
        </p:grpSpPr>
        <p:sp>
          <p:nvSpPr>
            <p:cNvPr id="1628" name="Google Shape;1628;p47">
              <a:extLst>
                <a:ext uri="{FF2B5EF4-FFF2-40B4-BE49-F238E27FC236}">
                  <a16:creationId xmlns:a16="http://schemas.microsoft.com/office/drawing/2014/main" id="{C6282118-D1FC-44E4-6B11-DDD4C04EC2D7}"/>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7">
              <a:extLst>
                <a:ext uri="{FF2B5EF4-FFF2-40B4-BE49-F238E27FC236}">
                  <a16:creationId xmlns:a16="http://schemas.microsoft.com/office/drawing/2014/main" id="{E5FB615B-324C-DF64-2FD2-DA6D9BD2B11F}"/>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0" name="Google Shape;1630;p47">
            <a:extLst>
              <a:ext uri="{FF2B5EF4-FFF2-40B4-BE49-F238E27FC236}">
                <a16:creationId xmlns:a16="http://schemas.microsoft.com/office/drawing/2014/main" id="{AFECB04C-3E73-F79E-7D8D-320BBC5FDF96}"/>
              </a:ext>
            </a:extLst>
          </p:cNvPr>
          <p:cNvGrpSpPr/>
          <p:nvPr/>
        </p:nvGrpSpPr>
        <p:grpSpPr>
          <a:xfrm>
            <a:off x="7823013" y="3685825"/>
            <a:ext cx="76825" cy="76800"/>
            <a:chOff x="3104875" y="1099400"/>
            <a:chExt cx="76825" cy="76800"/>
          </a:xfrm>
        </p:grpSpPr>
        <p:sp>
          <p:nvSpPr>
            <p:cNvPr id="1631" name="Google Shape;1631;p47">
              <a:extLst>
                <a:ext uri="{FF2B5EF4-FFF2-40B4-BE49-F238E27FC236}">
                  <a16:creationId xmlns:a16="http://schemas.microsoft.com/office/drawing/2014/main" id="{68097738-CC1D-855D-A86B-16E55015E565}"/>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47">
              <a:extLst>
                <a:ext uri="{FF2B5EF4-FFF2-40B4-BE49-F238E27FC236}">
                  <a16:creationId xmlns:a16="http://schemas.microsoft.com/office/drawing/2014/main" id="{EE19EAF5-EDCB-A2A6-D284-8228D2C4660B}"/>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633" name="Google Shape;1633;p47">
            <a:extLst>
              <a:ext uri="{FF2B5EF4-FFF2-40B4-BE49-F238E27FC236}">
                <a16:creationId xmlns:a16="http://schemas.microsoft.com/office/drawing/2014/main" id="{5F01348F-F6DC-ECC4-49B6-514F078B1279}"/>
              </a:ext>
            </a:extLst>
          </p:cNvPr>
          <p:cNvPicPr preferRelativeResize="0"/>
          <p:nvPr/>
        </p:nvPicPr>
        <p:blipFill rotWithShape="1">
          <a:blip r:embed="rId3">
            <a:alphaModFix/>
          </a:blip>
          <a:srcRect l="24331" t="5721" r="23342" b="4591"/>
          <a:stretch/>
        </p:blipFill>
        <p:spPr>
          <a:xfrm rot="2268302">
            <a:off x="6932737" y="4799"/>
            <a:ext cx="1857374" cy="1790699"/>
          </a:xfrm>
          <a:prstGeom prst="rect">
            <a:avLst/>
          </a:prstGeom>
          <a:noFill/>
          <a:ln>
            <a:noFill/>
          </a:ln>
        </p:spPr>
      </p:pic>
      <p:pic>
        <p:nvPicPr>
          <p:cNvPr id="1634" name="Google Shape;1634;p47">
            <a:extLst>
              <a:ext uri="{FF2B5EF4-FFF2-40B4-BE49-F238E27FC236}">
                <a16:creationId xmlns:a16="http://schemas.microsoft.com/office/drawing/2014/main" id="{81A2091C-3FB2-B2AF-070F-82192700E34A}"/>
              </a:ext>
            </a:extLst>
          </p:cNvPr>
          <p:cNvPicPr preferRelativeResize="0"/>
          <p:nvPr/>
        </p:nvPicPr>
        <p:blipFill rotWithShape="1">
          <a:blip r:embed="rId4">
            <a:alphaModFix/>
          </a:blip>
          <a:srcRect l="15236" r="10474"/>
          <a:stretch/>
        </p:blipFill>
        <p:spPr>
          <a:xfrm rot="-6939186">
            <a:off x="6623786" y="554667"/>
            <a:ext cx="1320683" cy="1183115"/>
          </a:xfrm>
          <a:prstGeom prst="rect">
            <a:avLst/>
          </a:prstGeom>
          <a:noFill/>
          <a:ln>
            <a:noFill/>
          </a:ln>
        </p:spPr>
      </p:pic>
      <p:pic>
        <p:nvPicPr>
          <p:cNvPr id="1635" name="Google Shape;1635;p47">
            <a:extLst>
              <a:ext uri="{FF2B5EF4-FFF2-40B4-BE49-F238E27FC236}">
                <a16:creationId xmlns:a16="http://schemas.microsoft.com/office/drawing/2014/main" id="{68D65FEB-B6CC-B194-97AE-CF4D08668BC0}"/>
              </a:ext>
            </a:extLst>
          </p:cNvPr>
          <p:cNvPicPr preferRelativeResize="0"/>
          <p:nvPr/>
        </p:nvPicPr>
        <p:blipFill rotWithShape="1">
          <a:blip r:embed="rId5">
            <a:alphaModFix/>
          </a:blip>
          <a:srcRect l="22009" r="18455"/>
          <a:stretch/>
        </p:blipFill>
        <p:spPr>
          <a:xfrm rot="1203247">
            <a:off x="2063279" y="2077920"/>
            <a:ext cx="903665" cy="853810"/>
          </a:xfrm>
          <a:prstGeom prst="rect">
            <a:avLst/>
          </a:prstGeom>
          <a:noFill/>
          <a:ln>
            <a:noFill/>
          </a:ln>
        </p:spPr>
      </p:pic>
      <p:pic>
        <p:nvPicPr>
          <p:cNvPr id="1636" name="Google Shape;1636;p47">
            <a:extLst>
              <a:ext uri="{FF2B5EF4-FFF2-40B4-BE49-F238E27FC236}">
                <a16:creationId xmlns:a16="http://schemas.microsoft.com/office/drawing/2014/main" id="{793F6A1F-51F5-C34D-C23C-0214A070E955}"/>
              </a:ext>
            </a:extLst>
          </p:cNvPr>
          <p:cNvPicPr preferRelativeResize="0"/>
          <p:nvPr/>
        </p:nvPicPr>
        <p:blipFill rotWithShape="1">
          <a:blip r:embed="rId6">
            <a:alphaModFix/>
          </a:blip>
          <a:srcRect l="18647" t="7960" r="8852" b="8336"/>
          <a:stretch/>
        </p:blipFill>
        <p:spPr>
          <a:xfrm rot="-1406513">
            <a:off x="6056860" y="3472212"/>
            <a:ext cx="1175233" cy="763227"/>
          </a:xfrm>
          <a:prstGeom prst="rect">
            <a:avLst/>
          </a:prstGeom>
          <a:noFill/>
          <a:ln>
            <a:noFill/>
          </a:ln>
        </p:spPr>
      </p:pic>
    </p:spTree>
    <p:extLst>
      <p:ext uri="{BB962C8B-B14F-4D97-AF65-F5344CB8AC3E}">
        <p14:creationId xmlns:p14="http://schemas.microsoft.com/office/powerpoint/2010/main" val="28236723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98">
          <a:extLst>
            <a:ext uri="{FF2B5EF4-FFF2-40B4-BE49-F238E27FC236}">
              <a16:creationId xmlns:a16="http://schemas.microsoft.com/office/drawing/2014/main" id="{385D48AB-B7CA-0E81-4648-778E453B8F1B}"/>
            </a:ext>
          </a:extLst>
        </p:cNvPr>
        <p:cNvGrpSpPr/>
        <p:nvPr/>
      </p:nvGrpSpPr>
      <p:grpSpPr>
        <a:xfrm>
          <a:off x="0" y="0"/>
          <a:ext cx="0" cy="0"/>
          <a:chOff x="0" y="0"/>
          <a:chExt cx="0" cy="0"/>
        </a:xfrm>
      </p:grpSpPr>
      <p:pic>
        <p:nvPicPr>
          <p:cNvPr id="1599" name="Google Shape;1599;p46">
            <a:extLst>
              <a:ext uri="{FF2B5EF4-FFF2-40B4-BE49-F238E27FC236}">
                <a16:creationId xmlns:a16="http://schemas.microsoft.com/office/drawing/2014/main" id="{C4E4175D-FC36-CCDC-EFC4-C17698A3B4FF}"/>
              </a:ext>
            </a:extLst>
          </p:cNvPr>
          <p:cNvPicPr preferRelativeResize="0"/>
          <p:nvPr/>
        </p:nvPicPr>
        <p:blipFill rotWithShape="1">
          <a:blip r:embed="rId3">
            <a:alphaModFix/>
          </a:blip>
          <a:srcRect l="25537" t="7152" r="23467" b="5838"/>
          <a:stretch/>
        </p:blipFill>
        <p:spPr>
          <a:xfrm>
            <a:off x="4099849" y="-381863"/>
            <a:ext cx="1920000" cy="1842726"/>
          </a:xfrm>
          <a:prstGeom prst="rect">
            <a:avLst/>
          </a:prstGeom>
          <a:noFill/>
          <a:ln>
            <a:noFill/>
          </a:ln>
        </p:spPr>
      </p:pic>
      <p:pic>
        <p:nvPicPr>
          <p:cNvPr id="1600" name="Google Shape;1600;p46">
            <a:extLst>
              <a:ext uri="{FF2B5EF4-FFF2-40B4-BE49-F238E27FC236}">
                <a16:creationId xmlns:a16="http://schemas.microsoft.com/office/drawing/2014/main" id="{ED893BEC-40C3-1D0C-1156-31A783366786}"/>
              </a:ext>
            </a:extLst>
          </p:cNvPr>
          <p:cNvPicPr preferRelativeResize="0"/>
          <p:nvPr/>
        </p:nvPicPr>
        <p:blipFill rotWithShape="1">
          <a:blip r:embed="rId4">
            <a:alphaModFix/>
          </a:blip>
          <a:srcRect l="15236" r="10474"/>
          <a:stretch/>
        </p:blipFill>
        <p:spPr>
          <a:xfrm rot="-6939188">
            <a:off x="603297" y="3412299"/>
            <a:ext cx="1552576" cy="1390850"/>
          </a:xfrm>
          <a:prstGeom prst="rect">
            <a:avLst/>
          </a:prstGeom>
          <a:noFill/>
          <a:ln>
            <a:noFill/>
          </a:ln>
        </p:spPr>
      </p:pic>
      <p:pic>
        <p:nvPicPr>
          <p:cNvPr id="1601" name="Google Shape;1601;p46">
            <a:extLst>
              <a:ext uri="{FF2B5EF4-FFF2-40B4-BE49-F238E27FC236}">
                <a16:creationId xmlns:a16="http://schemas.microsoft.com/office/drawing/2014/main" id="{00BC76A7-9FA2-4582-6895-4D3A856BAEE3}"/>
              </a:ext>
            </a:extLst>
          </p:cNvPr>
          <p:cNvPicPr preferRelativeResize="0"/>
          <p:nvPr/>
        </p:nvPicPr>
        <p:blipFill rotWithShape="1">
          <a:blip r:embed="rId5">
            <a:alphaModFix/>
          </a:blip>
          <a:srcRect l="22009" r="18455"/>
          <a:stretch/>
        </p:blipFill>
        <p:spPr>
          <a:xfrm rot="1203247">
            <a:off x="3711104" y="521270"/>
            <a:ext cx="903665" cy="853810"/>
          </a:xfrm>
          <a:prstGeom prst="rect">
            <a:avLst/>
          </a:prstGeom>
          <a:noFill/>
          <a:ln>
            <a:noFill/>
          </a:ln>
        </p:spPr>
      </p:pic>
      <p:pic>
        <p:nvPicPr>
          <p:cNvPr id="1602" name="Google Shape;1602;p46">
            <a:extLst>
              <a:ext uri="{FF2B5EF4-FFF2-40B4-BE49-F238E27FC236}">
                <a16:creationId xmlns:a16="http://schemas.microsoft.com/office/drawing/2014/main" id="{155EEB97-537F-54DF-C6B6-1F47A3A26E68}"/>
              </a:ext>
            </a:extLst>
          </p:cNvPr>
          <p:cNvPicPr preferRelativeResize="0"/>
          <p:nvPr/>
        </p:nvPicPr>
        <p:blipFill rotWithShape="1">
          <a:blip r:embed="rId6">
            <a:alphaModFix/>
          </a:blip>
          <a:srcRect l="18647" t="7960" r="8852" b="8336"/>
          <a:stretch/>
        </p:blipFill>
        <p:spPr>
          <a:xfrm rot="-1406513">
            <a:off x="7152235" y="3461350"/>
            <a:ext cx="1175233" cy="763227"/>
          </a:xfrm>
          <a:prstGeom prst="rect">
            <a:avLst/>
          </a:prstGeom>
          <a:noFill/>
          <a:ln>
            <a:noFill/>
          </a:ln>
        </p:spPr>
      </p:pic>
      <p:sp>
        <p:nvSpPr>
          <p:cNvPr id="1603" name="Google Shape;1603;p46">
            <a:extLst>
              <a:ext uri="{FF2B5EF4-FFF2-40B4-BE49-F238E27FC236}">
                <a16:creationId xmlns:a16="http://schemas.microsoft.com/office/drawing/2014/main" id="{0644B75C-53AB-8AAC-574D-57C51501A133}"/>
              </a:ext>
            </a:extLst>
          </p:cNvPr>
          <p:cNvSpPr txBox="1">
            <a:spLocks noGrp="1"/>
          </p:cNvSpPr>
          <p:nvPr>
            <p:ph type="title"/>
          </p:nvPr>
        </p:nvSpPr>
        <p:spPr>
          <a:xfrm>
            <a:off x="1284000" y="1707525"/>
            <a:ext cx="6576000" cy="1551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l-PL" sz="8000" dirty="0"/>
              <a:t>~0,73 – 0,77</a:t>
            </a:r>
            <a:endParaRPr sz="8000" dirty="0"/>
          </a:p>
        </p:txBody>
      </p:sp>
      <p:sp>
        <p:nvSpPr>
          <p:cNvPr id="1604" name="Google Shape;1604;p46">
            <a:extLst>
              <a:ext uri="{FF2B5EF4-FFF2-40B4-BE49-F238E27FC236}">
                <a16:creationId xmlns:a16="http://schemas.microsoft.com/office/drawing/2014/main" id="{272E40E1-226E-410F-B5E7-866EC9674776}"/>
              </a:ext>
            </a:extLst>
          </p:cNvPr>
          <p:cNvSpPr txBox="1">
            <a:spLocks noGrp="1"/>
          </p:cNvSpPr>
          <p:nvPr>
            <p:ph type="subTitle" idx="1"/>
          </p:nvPr>
        </p:nvSpPr>
        <p:spPr>
          <a:xfrm>
            <a:off x="1284000" y="3259075"/>
            <a:ext cx="6576000" cy="36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dirty="0" err="1"/>
              <a:t>Expected</a:t>
            </a:r>
            <a:r>
              <a:rPr lang="pl-PL" dirty="0"/>
              <a:t> </a:t>
            </a:r>
            <a:r>
              <a:rPr lang="pl-PL" dirty="0" err="1"/>
              <a:t>Balanced</a:t>
            </a:r>
            <a:r>
              <a:rPr lang="pl-PL" dirty="0"/>
              <a:t> </a:t>
            </a:r>
            <a:r>
              <a:rPr lang="pl-PL" dirty="0" err="1"/>
              <a:t>Accuracy</a:t>
            </a:r>
            <a:r>
              <a:rPr lang="pl-PL" dirty="0"/>
              <a:t> on insurance_test.csv</a:t>
            </a:r>
          </a:p>
        </p:txBody>
      </p:sp>
      <p:grpSp>
        <p:nvGrpSpPr>
          <p:cNvPr id="1605" name="Google Shape;1605;p46">
            <a:extLst>
              <a:ext uri="{FF2B5EF4-FFF2-40B4-BE49-F238E27FC236}">
                <a16:creationId xmlns:a16="http://schemas.microsoft.com/office/drawing/2014/main" id="{3F56F673-955F-3CF8-5B0A-D793DE18EA6D}"/>
              </a:ext>
            </a:extLst>
          </p:cNvPr>
          <p:cNvGrpSpPr/>
          <p:nvPr/>
        </p:nvGrpSpPr>
        <p:grpSpPr>
          <a:xfrm>
            <a:off x="2447900" y="1156975"/>
            <a:ext cx="76825" cy="76800"/>
            <a:chOff x="3104875" y="1099400"/>
            <a:chExt cx="76825" cy="76800"/>
          </a:xfrm>
        </p:grpSpPr>
        <p:sp>
          <p:nvSpPr>
            <p:cNvPr id="1606" name="Google Shape;1606;p46">
              <a:extLst>
                <a:ext uri="{FF2B5EF4-FFF2-40B4-BE49-F238E27FC236}">
                  <a16:creationId xmlns:a16="http://schemas.microsoft.com/office/drawing/2014/main" id="{6E639C46-2D9B-4AFB-B556-64679EE5D128}"/>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46">
              <a:extLst>
                <a:ext uri="{FF2B5EF4-FFF2-40B4-BE49-F238E27FC236}">
                  <a16:creationId xmlns:a16="http://schemas.microsoft.com/office/drawing/2014/main" id="{A009036B-A98D-F044-59F4-95ECE7378182}"/>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8" name="Google Shape;1608;p46">
            <a:extLst>
              <a:ext uri="{FF2B5EF4-FFF2-40B4-BE49-F238E27FC236}">
                <a16:creationId xmlns:a16="http://schemas.microsoft.com/office/drawing/2014/main" id="{640CA9BD-0481-A85D-A768-F4F5125CF384}"/>
              </a:ext>
            </a:extLst>
          </p:cNvPr>
          <p:cNvGrpSpPr/>
          <p:nvPr/>
        </p:nvGrpSpPr>
        <p:grpSpPr>
          <a:xfrm>
            <a:off x="8593120" y="3030088"/>
            <a:ext cx="76825" cy="76800"/>
            <a:chOff x="3104875" y="1099400"/>
            <a:chExt cx="76825" cy="76800"/>
          </a:xfrm>
        </p:grpSpPr>
        <p:sp>
          <p:nvSpPr>
            <p:cNvPr id="1609" name="Google Shape;1609;p46">
              <a:extLst>
                <a:ext uri="{FF2B5EF4-FFF2-40B4-BE49-F238E27FC236}">
                  <a16:creationId xmlns:a16="http://schemas.microsoft.com/office/drawing/2014/main" id="{47B9B79B-B1B3-91A7-C094-B469F52C49F1}"/>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46">
              <a:extLst>
                <a:ext uri="{FF2B5EF4-FFF2-40B4-BE49-F238E27FC236}">
                  <a16:creationId xmlns:a16="http://schemas.microsoft.com/office/drawing/2014/main" id="{701BF678-E2D4-1D2E-1E03-61D8FA6432C8}"/>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 name="Google Shape;1611;p46">
            <a:extLst>
              <a:ext uri="{FF2B5EF4-FFF2-40B4-BE49-F238E27FC236}">
                <a16:creationId xmlns:a16="http://schemas.microsoft.com/office/drawing/2014/main" id="{B6394654-EB97-5240-CFCD-CC2C27B07CC5}"/>
              </a:ext>
            </a:extLst>
          </p:cNvPr>
          <p:cNvGrpSpPr/>
          <p:nvPr/>
        </p:nvGrpSpPr>
        <p:grpSpPr>
          <a:xfrm>
            <a:off x="6434350" y="909775"/>
            <a:ext cx="76825" cy="76800"/>
            <a:chOff x="3104875" y="1099400"/>
            <a:chExt cx="76825" cy="76800"/>
          </a:xfrm>
        </p:grpSpPr>
        <p:sp>
          <p:nvSpPr>
            <p:cNvPr id="1612" name="Google Shape;1612;p46">
              <a:extLst>
                <a:ext uri="{FF2B5EF4-FFF2-40B4-BE49-F238E27FC236}">
                  <a16:creationId xmlns:a16="http://schemas.microsoft.com/office/drawing/2014/main" id="{5CEB24A6-E316-2A7E-D496-8A99F7196A4C}"/>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6">
              <a:extLst>
                <a:ext uri="{FF2B5EF4-FFF2-40B4-BE49-F238E27FC236}">
                  <a16:creationId xmlns:a16="http://schemas.microsoft.com/office/drawing/2014/main" id="{21E3E112-30E7-D049-ADEF-DB8C292B5BC5}"/>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1604;p46">
            <a:extLst>
              <a:ext uri="{FF2B5EF4-FFF2-40B4-BE49-F238E27FC236}">
                <a16:creationId xmlns:a16="http://schemas.microsoft.com/office/drawing/2014/main" id="{BDC3C3C7-4106-258D-8F8B-C197B5594882}"/>
              </a:ext>
            </a:extLst>
          </p:cNvPr>
          <p:cNvSpPr txBox="1">
            <a:spLocks/>
          </p:cNvSpPr>
          <p:nvPr/>
        </p:nvSpPr>
        <p:spPr>
          <a:xfrm>
            <a:off x="1377577" y="3781158"/>
            <a:ext cx="6576000" cy="365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1600"/>
              <a:buFont typeface="Montserrat"/>
              <a:buNone/>
              <a:defRPr sz="1500" b="0" i="0" u="none" strike="noStrike" cap="none">
                <a:solidFill>
                  <a:schemeClr val="dk1"/>
                </a:solidFill>
                <a:latin typeface="Montserrat"/>
                <a:ea typeface="Montserrat"/>
                <a:cs typeface="Montserrat"/>
                <a:sym typeface="Montserrat"/>
              </a:defRPr>
            </a:lvl1pPr>
            <a:lvl2pPr marL="914400" marR="0" lvl="1" indent="-317500" algn="ct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2pPr>
            <a:lvl3pPr marL="1371600" marR="0" lvl="2" indent="-317500" algn="ct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3pPr>
            <a:lvl4pPr marL="1828800" marR="0" lvl="3" indent="-317500" algn="ct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4pPr>
            <a:lvl5pPr marL="2286000" marR="0" lvl="4" indent="-317500" algn="ct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5pPr>
            <a:lvl6pPr marL="2743200" marR="0" lvl="5" indent="-317500" algn="ct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6pPr>
            <a:lvl7pPr marL="3200400" marR="0" lvl="6" indent="-317500" algn="ct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7pPr>
            <a:lvl8pPr marL="3657600" marR="0" lvl="7" indent="-317500" algn="ct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8pPr>
            <a:lvl9pPr marL="4114800" marR="0" lvl="8" indent="-317500" algn="ct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9pPr>
          </a:lstStyle>
          <a:p>
            <a:pPr marL="0" indent="0"/>
            <a:r>
              <a:rPr lang="pl-PL" sz="700" dirty="0"/>
              <a:t>We </a:t>
            </a:r>
            <a:r>
              <a:rPr lang="pl-PL" sz="700" dirty="0" err="1"/>
              <a:t>hope</a:t>
            </a:r>
            <a:r>
              <a:rPr lang="pl-PL" sz="700" dirty="0"/>
              <a:t> to </a:t>
            </a:r>
            <a:r>
              <a:rPr lang="pl-PL" sz="700" dirty="0" err="1"/>
              <a:t>predict</a:t>
            </a:r>
            <a:r>
              <a:rPr lang="pl-PL" sz="700" dirty="0"/>
              <a:t> </a:t>
            </a:r>
            <a:r>
              <a:rPr lang="pl-PL" sz="700" dirty="0" err="1"/>
              <a:t>better</a:t>
            </a:r>
            <a:r>
              <a:rPr lang="pl-PL" sz="700" dirty="0"/>
              <a:t> </a:t>
            </a:r>
            <a:r>
              <a:rPr lang="pl-PL" sz="700" dirty="0" err="1"/>
              <a:t>than</a:t>
            </a:r>
            <a:r>
              <a:rPr lang="pl-PL" sz="700" dirty="0"/>
              <a:t> </a:t>
            </a:r>
            <a:r>
              <a:rPr lang="pl-PL" sz="700" dirty="0" err="1"/>
              <a:t>Polish</a:t>
            </a:r>
            <a:r>
              <a:rPr lang="pl-PL" sz="700" dirty="0"/>
              <a:t> </a:t>
            </a:r>
            <a:r>
              <a:rPr lang="pl-PL" sz="700" dirty="0" err="1"/>
              <a:t>polling</a:t>
            </a:r>
            <a:r>
              <a:rPr lang="pl-PL" sz="700" dirty="0"/>
              <a:t> </a:t>
            </a:r>
            <a:r>
              <a:rPr lang="pl-PL" sz="700" dirty="0" err="1"/>
              <a:t>companies</a:t>
            </a:r>
            <a:r>
              <a:rPr lang="pl-PL" sz="700" dirty="0"/>
              <a:t> </a:t>
            </a:r>
            <a:r>
              <a:rPr lang="pl-PL" sz="700" dirty="0">
                <a:sym typeface="Wingdings" panose="05000000000000000000" pitchFamily="2" charset="2"/>
              </a:rPr>
              <a:t></a:t>
            </a:r>
            <a:endParaRPr lang="pl-PL" sz="700" dirty="0"/>
          </a:p>
        </p:txBody>
      </p:sp>
    </p:spTree>
    <p:extLst>
      <p:ext uri="{BB962C8B-B14F-4D97-AF65-F5344CB8AC3E}">
        <p14:creationId xmlns:p14="http://schemas.microsoft.com/office/powerpoint/2010/main" val="37137843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79"/>
        <p:cNvGrpSpPr/>
        <p:nvPr/>
      </p:nvGrpSpPr>
      <p:grpSpPr>
        <a:xfrm>
          <a:off x="0" y="0"/>
          <a:ext cx="0" cy="0"/>
          <a:chOff x="0" y="0"/>
          <a:chExt cx="0" cy="0"/>
        </a:xfrm>
      </p:grpSpPr>
      <p:sp>
        <p:nvSpPr>
          <p:cNvPr id="2281" name="Google Shape;2281;p63"/>
          <p:cNvSpPr txBox="1">
            <a:spLocks noGrp="1"/>
          </p:cNvSpPr>
          <p:nvPr>
            <p:ph type="title"/>
          </p:nvPr>
        </p:nvSpPr>
        <p:spPr>
          <a:xfrm>
            <a:off x="2347938" y="787800"/>
            <a:ext cx="4448100" cy="105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dirty="0"/>
              <a:t>THANK</a:t>
            </a:r>
            <a:r>
              <a:rPr lang="pl-PL" sz="4800" dirty="0"/>
              <a:t> YOU</a:t>
            </a:r>
            <a:r>
              <a:rPr lang="en" sz="4800" dirty="0"/>
              <a:t>!</a:t>
            </a:r>
            <a:endParaRPr sz="4800" dirty="0"/>
          </a:p>
        </p:txBody>
      </p:sp>
      <p:sp>
        <p:nvSpPr>
          <p:cNvPr id="2282" name="Google Shape;2282;p63"/>
          <p:cNvSpPr txBox="1">
            <a:spLocks noGrp="1"/>
          </p:cNvSpPr>
          <p:nvPr>
            <p:ph type="subTitle" idx="1"/>
          </p:nvPr>
        </p:nvSpPr>
        <p:spPr>
          <a:xfrm>
            <a:off x="2347900" y="1846500"/>
            <a:ext cx="4448100" cy="105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dirty="0">
                <a:solidFill>
                  <a:schemeClr val="dk2"/>
                </a:solidFill>
              </a:rPr>
              <a:t>DO YOU HAVE ANY QUESTIONS?</a:t>
            </a:r>
          </a:p>
        </p:txBody>
      </p:sp>
      <p:pic>
        <p:nvPicPr>
          <p:cNvPr id="2297" name="Google Shape;2297;p63"/>
          <p:cNvPicPr preferRelativeResize="0"/>
          <p:nvPr/>
        </p:nvPicPr>
        <p:blipFill rotWithShape="1">
          <a:blip r:embed="rId3">
            <a:alphaModFix/>
          </a:blip>
          <a:srcRect l="24331" t="5721" r="23342" b="4591"/>
          <a:stretch/>
        </p:blipFill>
        <p:spPr>
          <a:xfrm rot="2268302">
            <a:off x="204037" y="2189887"/>
            <a:ext cx="1857374" cy="1790699"/>
          </a:xfrm>
          <a:prstGeom prst="rect">
            <a:avLst/>
          </a:prstGeom>
          <a:noFill/>
          <a:ln>
            <a:noFill/>
          </a:ln>
        </p:spPr>
      </p:pic>
      <p:pic>
        <p:nvPicPr>
          <p:cNvPr id="2298" name="Google Shape;2298;p63"/>
          <p:cNvPicPr preferRelativeResize="0"/>
          <p:nvPr/>
        </p:nvPicPr>
        <p:blipFill rotWithShape="1">
          <a:blip r:embed="rId4">
            <a:alphaModFix/>
          </a:blip>
          <a:srcRect l="18647" t="7960" r="8852" b="8336"/>
          <a:stretch/>
        </p:blipFill>
        <p:spPr>
          <a:xfrm rot="-1406513">
            <a:off x="1099310" y="551250"/>
            <a:ext cx="1175233" cy="763227"/>
          </a:xfrm>
          <a:prstGeom prst="rect">
            <a:avLst/>
          </a:prstGeom>
          <a:noFill/>
          <a:ln>
            <a:noFill/>
          </a:ln>
        </p:spPr>
      </p:pic>
      <p:pic>
        <p:nvPicPr>
          <p:cNvPr id="2299" name="Google Shape;2299;p63"/>
          <p:cNvPicPr preferRelativeResize="0"/>
          <p:nvPr/>
        </p:nvPicPr>
        <p:blipFill rotWithShape="1">
          <a:blip r:embed="rId5">
            <a:alphaModFix/>
          </a:blip>
          <a:srcRect l="25537" t="7152" r="23467" b="5838"/>
          <a:stretch/>
        </p:blipFill>
        <p:spPr>
          <a:xfrm>
            <a:off x="6925599" y="755225"/>
            <a:ext cx="1920000" cy="1842726"/>
          </a:xfrm>
          <a:prstGeom prst="rect">
            <a:avLst/>
          </a:prstGeom>
          <a:noFill/>
          <a:ln>
            <a:noFill/>
          </a:ln>
        </p:spPr>
      </p:pic>
      <p:pic>
        <p:nvPicPr>
          <p:cNvPr id="2300" name="Google Shape;2300;p63"/>
          <p:cNvPicPr preferRelativeResize="0"/>
          <p:nvPr/>
        </p:nvPicPr>
        <p:blipFill rotWithShape="1">
          <a:blip r:embed="rId6">
            <a:alphaModFix/>
          </a:blip>
          <a:srcRect l="15236" r="10474"/>
          <a:stretch/>
        </p:blipFill>
        <p:spPr>
          <a:xfrm rot="1220421">
            <a:off x="6684874" y="2035009"/>
            <a:ext cx="1552575" cy="1390851"/>
          </a:xfrm>
          <a:prstGeom prst="rect">
            <a:avLst/>
          </a:prstGeom>
          <a:noFill/>
          <a:ln>
            <a:noFill/>
          </a:ln>
        </p:spPr>
      </p:pic>
      <p:pic>
        <p:nvPicPr>
          <p:cNvPr id="2301" name="Google Shape;2301;p63"/>
          <p:cNvPicPr preferRelativeResize="0"/>
          <p:nvPr/>
        </p:nvPicPr>
        <p:blipFill rotWithShape="1">
          <a:blip r:embed="rId7">
            <a:alphaModFix/>
          </a:blip>
          <a:srcRect l="22009" r="18455"/>
          <a:stretch/>
        </p:blipFill>
        <p:spPr>
          <a:xfrm rot="-1592621">
            <a:off x="1473480" y="2658333"/>
            <a:ext cx="903663" cy="853812"/>
          </a:xfrm>
          <a:prstGeom prst="rect">
            <a:avLst/>
          </a:prstGeom>
          <a:noFill/>
          <a:ln>
            <a:noFill/>
          </a:ln>
        </p:spPr>
      </p:pic>
      <p:grpSp>
        <p:nvGrpSpPr>
          <p:cNvPr id="2302" name="Google Shape;2302;p63"/>
          <p:cNvGrpSpPr/>
          <p:nvPr/>
        </p:nvGrpSpPr>
        <p:grpSpPr>
          <a:xfrm>
            <a:off x="6891975" y="620800"/>
            <a:ext cx="76825" cy="76800"/>
            <a:chOff x="3104875" y="1099400"/>
            <a:chExt cx="76825" cy="76800"/>
          </a:xfrm>
        </p:grpSpPr>
        <p:sp>
          <p:nvSpPr>
            <p:cNvPr id="2303" name="Google Shape;2303;p63"/>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3"/>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5" name="Google Shape;2305;p63"/>
          <p:cNvGrpSpPr/>
          <p:nvPr/>
        </p:nvGrpSpPr>
        <p:grpSpPr>
          <a:xfrm rot="1891135">
            <a:off x="1399937" y="4106218"/>
            <a:ext cx="76828" cy="76803"/>
            <a:chOff x="3104875" y="1099400"/>
            <a:chExt cx="76825" cy="76800"/>
          </a:xfrm>
        </p:grpSpPr>
        <p:sp>
          <p:nvSpPr>
            <p:cNvPr id="2306" name="Google Shape;2306;p63"/>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3"/>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8" name="Google Shape;2308;p63"/>
          <p:cNvGrpSpPr/>
          <p:nvPr/>
        </p:nvGrpSpPr>
        <p:grpSpPr>
          <a:xfrm>
            <a:off x="2141475" y="1931863"/>
            <a:ext cx="76825" cy="76800"/>
            <a:chOff x="3104875" y="1099400"/>
            <a:chExt cx="76825" cy="76800"/>
          </a:xfrm>
        </p:grpSpPr>
        <p:sp>
          <p:nvSpPr>
            <p:cNvPr id="2309" name="Google Shape;2309;p63"/>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3"/>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Shape 1323"/>
        <p:cNvGrpSpPr/>
        <p:nvPr/>
      </p:nvGrpSpPr>
      <p:grpSpPr>
        <a:xfrm>
          <a:off x="0" y="0"/>
          <a:ext cx="0" cy="0"/>
          <a:chOff x="0" y="0"/>
          <a:chExt cx="0" cy="0"/>
        </a:xfrm>
      </p:grpSpPr>
      <p:sp>
        <p:nvSpPr>
          <p:cNvPr id="1324" name="Google Shape;1324;p39"/>
          <p:cNvSpPr/>
          <p:nvPr/>
        </p:nvSpPr>
        <p:spPr>
          <a:xfrm rot="5400000">
            <a:off x="1496537" y="1679967"/>
            <a:ext cx="956100" cy="828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39"/>
          <p:cNvSpPr/>
          <p:nvPr/>
        </p:nvSpPr>
        <p:spPr>
          <a:xfrm rot="5400000">
            <a:off x="4093948" y="1679967"/>
            <a:ext cx="956100" cy="828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39"/>
          <p:cNvSpPr/>
          <p:nvPr/>
        </p:nvSpPr>
        <p:spPr>
          <a:xfrm rot="5400000">
            <a:off x="6691361" y="1679967"/>
            <a:ext cx="956100" cy="828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39"/>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 ARE WE WORKING ON?</a:t>
            </a:r>
            <a:endParaRPr/>
          </a:p>
        </p:txBody>
      </p:sp>
      <p:sp>
        <p:nvSpPr>
          <p:cNvPr id="1328" name="Google Shape;1328;p39"/>
          <p:cNvSpPr txBox="1">
            <a:spLocks noGrp="1"/>
          </p:cNvSpPr>
          <p:nvPr>
            <p:ph type="subTitle" idx="1"/>
          </p:nvPr>
        </p:nvSpPr>
        <p:spPr>
          <a:xfrm>
            <a:off x="926987" y="3180750"/>
            <a:ext cx="2095200" cy="89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1329" name="Google Shape;1329;p39"/>
          <p:cNvSpPr txBox="1">
            <a:spLocks noGrp="1"/>
          </p:cNvSpPr>
          <p:nvPr>
            <p:ph type="subTitle" idx="2"/>
          </p:nvPr>
        </p:nvSpPr>
        <p:spPr>
          <a:xfrm>
            <a:off x="3524399" y="3180750"/>
            <a:ext cx="2095200" cy="89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1330" name="Google Shape;1330;p39"/>
          <p:cNvSpPr txBox="1">
            <a:spLocks noGrp="1"/>
          </p:cNvSpPr>
          <p:nvPr>
            <p:ph type="subTitle" idx="3"/>
          </p:nvPr>
        </p:nvSpPr>
        <p:spPr>
          <a:xfrm>
            <a:off x="6121811" y="3180750"/>
            <a:ext cx="2095200" cy="89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1331" name="Google Shape;1331;p39"/>
          <p:cNvSpPr txBox="1">
            <a:spLocks noGrp="1"/>
          </p:cNvSpPr>
          <p:nvPr>
            <p:ph type="subTitle" idx="4"/>
          </p:nvPr>
        </p:nvSpPr>
        <p:spPr>
          <a:xfrm>
            <a:off x="926987" y="2726175"/>
            <a:ext cx="2095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DEVELOP</a:t>
            </a:r>
            <a:endParaRPr/>
          </a:p>
        </p:txBody>
      </p:sp>
      <p:sp>
        <p:nvSpPr>
          <p:cNvPr id="1332" name="Google Shape;1332;p39"/>
          <p:cNvSpPr txBox="1">
            <a:spLocks noGrp="1"/>
          </p:cNvSpPr>
          <p:nvPr>
            <p:ph type="subTitle" idx="5"/>
          </p:nvPr>
        </p:nvSpPr>
        <p:spPr>
          <a:xfrm>
            <a:off x="3524399" y="2726175"/>
            <a:ext cx="2095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IMPROVE</a:t>
            </a:r>
            <a:endParaRPr/>
          </a:p>
        </p:txBody>
      </p:sp>
      <p:sp>
        <p:nvSpPr>
          <p:cNvPr id="1333" name="Google Shape;1333;p39"/>
          <p:cNvSpPr txBox="1">
            <a:spLocks noGrp="1"/>
          </p:cNvSpPr>
          <p:nvPr>
            <p:ph type="subTitle" idx="6"/>
          </p:nvPr>
        </p:nvSpPr>
        <p:spPr>
          <a:xfrm>
            <a:off x="6121811" y="2726175"/>
            <a:ext cx="2095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EXCELL</a:t>
            </a:r>
            <a:endParaRPr/>
          </a:p>
        </p:txBody>
      </p:sp>
      <p:grpSp>
        <p:nvGrpSpPr>
          <p:cNvPr id="1334" name="Google Shape;1334;p39"/>
          <p:cNvGrpSpPr/>
          <p:nvPr/>
        </p:nvGrpSpPr>
        <p:grpSpPr>
          <a:xfrm>
            <a:off x="1708816" y="1793256"/>
            <a:ext cx="531542" cy="602023"/>
            <a:chOff x="4020665" y="1431080"/>
            <a:chExt cx="531542" cy="602023"/>
          </a:xfrm>
        </p:grpSpPr>
        <p:sp>
          <p:nvSpPr>
            <p:cNvPr id="1335" name="Google Shape;1335;p39"/>
            <p:cNvSpPr/>
            <p:nvPr/>
          </p:nvSpPr>
          <p:spPr>
            <a:xfrm>
              <a:off x="4094363" y="1495524"/>
              <a:ext cx="457844" cy="537579"/>
            </a:xfrm>
            <a:custGeom>
              <a:avLst/>
              <a:gdLst/>
              <a:ahLst/>
              <a:cxnLst/>
              <a:rect l="l" t="t" r="r" b="b"/>
              <a:pathLst>
                <a:path w="13804" h="16208" extrusionOk="0">
                  <a:moveTo>
                    <a:pt x="10670" y="532"/>
                  </a:moveTo>
                  <a:lnTo>
                    <a:pt x="10670" y="973"/>
                  </a:lnTo>
                  <a:cubicBezTo>
                    <a:pt x="10670" y="1181"/>
                    <a:pt x="10810" y="1383"/>
                    <a:pt x="11006" y="1455"/>
                  </a:cubicBezTo>
                  <a:lnTo>
                    <a:pt x="11230" y="1549"/>
                  </a:lnTo>
                  <a:cubicBezTo>
                    <a:pt x="11294" y="1579"/>
                    <a:pt x="11367" y="1594"/>
                    <a:pt x="11441" y="1594"/>
                  </a:cubicBezTo>
                  <a:cubicBezTo>
                    <a:pt x="11582" y="1594"/>
                    <a:pt x="11717" y="1540"/>
                    <a:pt x="11810" y="1446"/>
                  </a:cubicBezTo>
                  <a:lnTo>
                    <a:pt x="12117" y="1137"/>
                  </a:lnTo>
                  <a:lnTo>
                    <a:pt x="12674" y="1697"/>
                  </a:lnTo>
                  <a:lnTo>
                    <a:pt x="12364" y="2009"/>
                  </a:lnTo>
                  <a:cubicBezTo>
                    <a:pt x="12217" y="2157"/>
                    <a:pt x="12175" y="2399"/>
                    <a:pt x="12262" y="2588"/>
                  </a:cubicBezTo>
                  <a:lnTo>
                    <a:pt x="12355" y="2815"/>
                  </a:lnTo>
                  <a:cubicBezTo>
                    <a:pt x="12426" y="3012"/>
                    <a:pt x="12628" y="3154"/>
                    <a:pt x="12838" y="3154"/>
                  </a:cubicBezTo>
                  <a:lnTo>
                    <a:pt x="13271" y="3154"/>
                  </a:lnTo>
                  <a:lnTo>
                    <a:pt x="13271" y="3948"/>
                  </a:lnTo>
                  <a:lnTo>
                    <a:pt x="12838" y="3948"/>
                  </a:lnTo>
                  <a:cubicBezTo>
                    <a:pt x="12629" y="3948"/>
                    <a:pt x="12426" y="4090"/>
                    <a:pt x="12355" y="4287"/>
                  </a:cubicBezTo>
                  <a:lnTo>
                    <a:pt x="12262" y="4514"/>
                  </a:lnTo>
                  <a:cubicBezTo>
                    <a:pt x="12175" y="4703"/>
                    <a:pt x="12217" y="4945"/>
                    <a:pt x="12364" y="5093"/>
                  </a:cubicBezTo>
                  <a:lnTo>
                    <a:pt x="12674" y="5405"/>
                  </a:lnTo>
                  <a:lnTo>
                    <a:pt x="12117" y="5966"/>
                  </a:lnTo>
                  <a:lnTo>
                    <a:pt x="11810" y="5656"/>
                  </a:lnTo>
                  <a:cubicBezTo>
                    <a:pt x="11717" y="5562"/>
                    <a:pt x="11582" y="5508"/>
                    <a:pt x="11441" y="5508"/>
                  </a:cubicBezTo>
                  <a:cubicBezTo>
                    <a:pt x="11367" y="5508"/>
                    <a:pt x="11294" y="5523"/>
                    <a:pt x="11230" y="5553"/>
                  </a:cubicBezTo>
                  <a:lnTo>
                    <a:pt x="11006" y="5647"/>
                  </a:lnTo>
                  <a:cubicBezTo>
                    <a:pt x="10811" y="5718"/>
                    <a:pt x="10670" y="5921"/>
                    <a:pt x="10670" y="6129"/>
                  </a:cubicBezTo>
                  <a:lnTo>
                    <a:pt x="10670" y="6570"/>
                  </a:lnTo>
                  <a:lnTo>
                    <a:pt x="9885" y="6570"/>
                  </a:lnTo>
                  <a:lnTo>
                    <a:pt x="9885" y="6129"/>
                  </a:lnTo>
                  <a:cubicBezTo>
                    <a:pt x="9885" y="5921"/>
                    <a:pt x="9745" y="5718"/>
                    <a:pt x="9548" y="5647"/>
                  </a:cubicBezTo>
                  <a:lnTo>
                    <a:pt x="9325" y="5553"/>
                  </a:lnTo>
                  <a:cubicBezTo>
                    <a:pt x="9261" y="5523"/>
                    <a:pt x="9189" y="5508"/>
                    <a:pt x="9114" y="5508"/>
                  </a:cubicBezTo>
                  <a:cubicBezTo>
                    <a:pt x="8972" y="5508"/>
                    <a:pt x="8838" y="5562"/>
                    <a:pt x="8745" y="5656"/>
                  </a:cubicBezTo>
                  <a:lnTo>
                    <a:pt x="8438" y="5966"/>
                  </a:lnTo>
                  <a:lnTo>
                    <a:pt x="7882" y="5405"/>
                  </a:lnTo>
                  <a:lnTo>
                    <a:pt x="8191" y="5093"/>
                  </a:lnTo>
                  <a:cubicBezTo>
                    <a:pt x="8338" y="4945"/>
                    <a:pt x="8380" y="4703"/>
                    <a:pt x="8293" y="4513"/>
                  </a:cubicBezTo>
                  <a:lnTo>
                    <a:pt x="8200" y="4287"/>
                  </a:lnTo>
                  <a:cubicBezTo>
                    <a:pt x="8129" y="4090"/>
                    <a:pt x="7927" y="3948"/>
                    <a:pt x="7717" y="3948"/>
                  </a:cubicBezTo>
                  <a:lnTo>
                    <a:pt x="7283" y="3948"/>
                  </a:lnTo>
                  <a:lnTo>
                    <a:pt x="7283" y="3154"/>
                  </a:lnTo>
                  <a:lnTo>
                    <a:pt x="7717" y="3154"/>
                  </a:lnTo>
                  <a:cubicBezTo>
                    <a:pt x="7927" y="3154"/>
                    <a:pt x="8129" y="3012"/>
                    <a:pt x="8200" y="2815"/>
                  </a:cubicBezTo>
                  <a:lnTo>
                    <a:pt x="8293" y="2588"/>
                  </a:lnTo>
                  <a:cubicBezTo>
                    <a:pt x="8380" y="2399"/>
                    <a:pt x="8338" y="2157"/>
                    <a:pt x="8191" y="2009"/>
                  </a:cubicBezTo>
                  <a:lnTo>
                    <a:pt x="7881" y="1697"/>
                  </a:lnTo>
                  <a:lnTo>
                    <a:pt x="8438" y="1136"/>
                  </a:lnTo>
                  <a:lnTo>
                    <a:pt x="8745" y="1446"/>
                  </a:lnTo>
                  <a:cubicBezTo>
                    <a:pt x="8838" y="1540"/>
                    <a:pt x="8972" y="1594"/>
                    <a:pt x="9114" y="1594"/>
                  </a:cubicBezTo>
                  <a:cubicBezTo>
                    <a:pt x="9188" y="1594"/>
                    <a:pt x="9261" y="1579"/>
                    <a:pt x="9325" y="1549"/>
                  </a:cubicBezTo>
                  <a:lnTo>
                    <a:pt x="9548" y="1455"/>
                  </a:lnTo>
                  <a:cubicBezTo>
                    <a:pt x="9744" y="1383"/>
                    <a:pt x="9885" y="1181"/>
                    <a:pt x="9885" y="973"/>
                  </a:cubicBezTo>
                  <a:lnTo>
                    <a:pt x="9885" y="532"/>
                  </a:lnTo>
                  <a:close/>
                  <a:moveTo>
                    <a:pt x="4565" y="7569"/>
                  </a:moveTo>
                  <a:lnTo>
                    <a:pt x="4919" y="7925"/>
                  </a:lnTo>
                  <a:lnTo>
                    <a:pt x="4559" y="8288"/>
                  </a:lnTo>
                  <a:lnTo>
                    <a:pt x="4204" y="7931"/>
                  </a:lnTo>
                  <a:lnTo>
                    <a:pt x="4565" y="7569"/>
                  </a:lnTo>
                  <a:close/>
                  <a:moveTo>
                    <a:pt x="8369" y="8852"/>
                  </a:moveTo>
                  <a:lnTo>
                    <a:pt x="8369" y="9367"/>
                  </a:lnTo>
                  <a:lnTo>
                    <a:pt x="7870" y="9367"/>
                  </a:lnTo>
                  <a:lnTo>
                    <a:pt x="7870" y="8852"/>
                  </a:lnTo>
                  <a:close/>
                  <a:moveTo>
                    <a:pt x="5045" y="9926"/>
                  </a:moveTo>
                  <a:lnTo>
                    <a:pt x="5045" y="10441"/>
                  </a:lnTo>
                  <a:lnTo>
                    <a:pt x="4546" y="10441"/>
                  </a:lnTo>
                  <a:lnTo>
                    <a:pt x="4546" y="9926"/>
                  </a:lnTo>
                  <a:close/>
                  <a:moveTo>
                    <a:pt x="8185" y="13407"/>
                  </a:moveTo>
                  <a:cubicBezTo>
                    <a:pt x="8233" y="13407"/>
                    <a:pt x="8273" y="13448"/>
                    <a:pt x="8273" y="13495"/>
                  </a:cubicBezTo>
                  <a:lnTo>
                    <a:pt x="8273" y="14072"/>
                  </a:lnTo>
                  <a:cubicBezTo>
                    <a:pt x="8273" y="14120"/>
                    <a:pt x="8233" y="14160"/>
                    <a:pt x="8185" y="14160"/>
                  </a:cubicBezTo>
                  <a:lnTo>
                    <a:pt x="3845" y="14160"/>
                  </a:lnTo>
                  <a:cubicBezTo>
                    <a:pt x="3797" y="14160"/>
                    <a:pt x="3756" y="14120"/>
                    <a:pt x="3756" y="14072"/>
                  </a:cubicBezTo>
                  <a:lnTo>
                    <a:pt x="3756" y="13495"/>
                  </a:lnTo>
                  <a:cubicBezTo>
                    <a:pt x="3756" y="13448"/>
                    <a:pt x="3797" y="13407"/>
                    <a:pt x="3845" y="13407"/>
                  </a:cubicBezTo>
                  <a:close/>
                  <a:moveTo>
                    <a:pt x="7265" y="14692"/>
                  </a:moveTo>
                  <a:lnTo>
                    <a:pt x="7265" y="14887"/>
                  </a:lnTo>
                  <a:lnTo>
                    <a:pt x="4764" y="14887"/>
                  </a:lnTo>
                  <a:lnTo>
                    <a:pt x="4764" y="14692"/>
                  </a:lnTo>
                  <a:close/>
                  <a:moveTo>
                    <a:pt x="7265" y="15419"/>
                  </a:moveTo>
                  <a:lnTo>
                    <a:pt x="7265" y="15626"/>
                  </a:lnTo>
                  <a:cubicBezTo>
                    <a:pt x="7265" y="15653"/>
                    <a:pt x="7242" y="15676"/>
                    <a:pt x="7217" y="15676"/>
                  </a:cubicBezTo>
                  <a:lnTo>
                    <a:pt x="4812" y="15676"/>
                  </a:lnTo>
                  <a:cubicBezTo>
                    <a:pt x="4786" y="15676"/>
                    <a:pt x="4764" y="15653"/>
                    <a:pt x="4764" y="15626"/>
                  </a:cubicBezTo>
                  <a:lnTo>
                    <a:pt x="4764" y="15419"/>
                  </a:lnTo>
                  <a:close/>
                  <a:moveTo>
                    <a:pt x="9797" y="0"/>
                  </a:moveTo>
                  <a:cubicBezTo>
                    <a:pt x="9553" y="0"/>
                    <a:pt x="9353" y="199"/>
                    <a:pt x="9353" y="443"/>
                  </a:cubicBezTo>
                  <a:lnTo>
                    <a:pt x="9353" y="960"/>
                  </a:lnTo>
                  <a:lnTo>
                    <a:pt x="9353" y="962"/>
                  </a:lnTo>
                  <a:cubicBezTo>
                    <a:pt x="9352" y="962"/>
                    <a:pt x="9351" y="963"/>
                    <a:pt x="9350" y="963"/>
                  </a:cubicBezTo>
                  <a:lnTo>
                    <a:pt x="9115" y="1060"/>
                  </a:lnTo>
                  <a:cubicBezTo>
                    <a:pt x="9114" y="1061"/>
                    <a:pt x="9113" y="1061"/>
                    <a:pt x="9112" y="1061"/>
                  </a:cubicBezTo>
                  <a:lnTo>
                    <a:pt x="8752" y="698"/>
                  </a:lnTo>
                  <a:cubicBezTo>
                    <a:pt x="8668" y="613"/>
                    <a:pt x="8557" y="567"/>
                    <a:pt x="8438" y="567"/>
                  </a:cubicBezTo>
                  <a:cubicBezTo>
                    <a:pt x="8322" y="567"/>
                    <a:pt x="8213" y="612"/>
                    <a:pt x="8130" y="693"/>
                  </a:cubicBezTo>
                  <a:cubicBezTo>
                    <a:pt x="7471" y="443"/>
                    <a:pt x="6759" y="305"/>
                    <a:pt x="6014" y="305"/>
                  </a:cubicBezTo>
                  <a:cubicBezTo>
                    <a:pt x="2698" y="305"/>
                    <a:pt x="1" y="3023"/>
                    <a:pt x="1" y="6363"/>
                  </a:cubicBezTo>
                  <a:cubicBezTo>
                    <a:pt x="1" y="7600"/>
                    <a:pt x="368" y="8791"/>
                    <a:pt x="1066" y="9805"/>
                  </a:cubicBezTo>
                  <a:cubicBezTo>
                    <a:pt x="1711" y="10746"/>
                    <a:pt x="2595" y="11476"/>
                    <a:pt x="3631" y="11927"/>
                  </a:cubicBezTo>
                  <a:lnTo>
                    <a:pt x="3631" y="12914"/>
                  </a:lnTo>
                  <a:cubicBezTo>
                    <a:pt x="3394" y="13001"/>
                    <a:pt x="3224" y="13228"/>
                    <a:pt x="3224" y="13495"/>
                  </a:cubicBezTo>
                  <a:lnTo>
                    <a:pt x="3224" y="14072"/>
                  </a:lnTo>
                  <a:cubicBezTo>
                    <a:pt x="3224" y="14414"/>
                    <a:pt x="3502" y="14692"/>
                    <a:pt x="3845" y="14692"/>
                  </a:cubicBezTo>
                  <a:lnTo>
                    <a:pt x="4232" y="14692"/>
                  </a:lnTo>
                  <a:lnTo>
                    <a:pt x="4232" y="15625"/>
                  </a:lnTo>
                  <a:cubicBezTo>
                    <a:pt x="4232" y="15947"/>
                    <a:pt x="4493" y="16208"/>
                    <a:pt x="4812" y="16208"/>
                  </a:cubicBezTo>
                  <a:lnTo>
                    <a:pt x="7217" y="16208"/>
                  </a:lnTo>
                  <a:cubicBezTo>
                    <a:pt x="7537" y="16208"/>
                    <a:pt x="7797" y="15947"/>
                    <a:pt x="7797" y="15625"/>
                  </a:cubicBezTo>
                  <a:lnTo>
                    <a:pt x="7797" y="14692"/>
                  </a:lnTo>
                  <a:lnTo>
                    <a:pt x="8185" y="14692"/>
                  </a:lnTo>
                  <a:cubicBezTo>
                    <a:pt x="8527" y="14692"/>
                    <a:pt x="8805" y="14414"/>
                    <a:pt x="8805" y="14072"/>
                  </a:cubicBezTo>
                  <a:lnTo>
                    <a:pt x="8805" y="13495"/>
                  </a:lnTo>
                  <a:cubicBezTo>
                    <a:pt x="8805" y="13228"/>
                    <a:pt x="8635" y="13001"/>
                    <a:pt x="8399" y="12914"/>
                  </a:cubicBezTo>
                  <a:lnTo>
                    <a:pt x="8399" y="11927"/>
                  </a:lnTo>
                  <a:cubicBezTo>
                    <a:pt x="9745" y="11341"/>
                    <a:pt x="10827" y="10289"/>
                    <a:pt x="11455" y="8946"/>
                  </a:cubicBezTo>
                  <a:cubicBezTo>
                    <a:pt x="11518" y="8814"/>
                    <a:pt x="11460" y="8656"/>
                    <a:pt x="11328" y="8593"/>
                  </a:cubicBezTo>
                  <a:cubicBezTo>
                    <a:pt x="11291" y="8576"/>
                    <a:pt x="11253" y="8568"/>
                    <a:pt x="11215" y="8568"/>
                  </a:cubicBezTo>
                  <a:cubicBezTo>
                    <a:pt x="11115" y="8568"/>
                    <a:pt x="11019" y="8625"/>
                    <a:pt x="10974" y="8722"/>
                  </a:cubicBezTo>
                  <a:cubicBezTo>
                    <a:pt x="10434" y="9875"/>
                    <a:pt x="9527" y="10793"/>
                    <a:pt x="8398" y="11341"/>
                  </a:cubicBezTo>
                  <a:lnTo>
                    <a:pt x="8398" y="9899"/>
                  </a:lnTo>
                  <a:lnTo>
                    <a:pt x="8457" y="9899"/>
                  </a:lnTo>
                  <a:cubicBezTo>
                    <a:pt x="8701" y="9899"/>
                    <a:pt x="8901" y="9700"/>
                    <a:pt x="8901" y="9457"/>
                  </a:cubicBezTo>
                  <a:lnTo>
                    <a:pt x="8901" y="8764"/>
                  </a:lnTo>
                  <a:cubicBezTo>
                    <a:pt x="8901" y="8519"/>
                    <a:pt x="8701" y="8320"/>
                    <a:pt x="8457" y="8320"/>
                  </a:cubicBezTo>
                  <a:lnTo>
                    <a:pt x="7781" y="8320"/>
                  </a:lnTo>
                  <a:cubicBezTo>
                    <a:pt x="7537" y="8320"/>
                    <a:pt x="7338" y="8519"/>
                    <a:pt x="7338" y="8764"/>
                  </a:cubicBezTo>
                  <a:lnTo>
                    <a:pt x="7338" y="9457"/>
                  </a:lnTo>
                  <a:cubicBezTo>
                    <a:pt x="7338" y="9700"/>
                    <a:pt x="7537" y="9899"/>
                    <a:pt x="7781" y="9899"/>
                  </a:cubicBezTo>
                  <a:lnTo>
                    <a:pt x="7866" y="9899"/>
                  </a:lnTo>
                  <a:lnTo>
                    <a:pt x="7866" y="12875"/>
                  </a:lnTo>
                  <a:lnTo>
                    <a:pt x="7479" y="12875"/>
                  </a:lnTo>
                  <a:lnTo>
                    <a:pt x="7479" y="10836"/>
                  </a:lnTo>
                  <a:cubicBezTo>
                    <a:pt x="7479" y="10666"/>
                    <a:pt x="7395" y="10465"/>
                    <a:pt x="7277" y="10345"/>
                  </a:cubicBezTo>
                  <a:lnTo>
                    <a:pt x="5271" y="8324"/>
                  </a:lnTo>
                  <a:lnTo>
                    <a:pt x="5357" y="8238"/>
                  </a:lnTo>
                  <a:cubicBezTo>
                    <a:pt x="5528" y="8066"/>
                    <a:pt x="5528" y="7784"/>
                    <a:pt x="5357" y="7612"/>
                  </a:cubicBezTo>
                  <a:lnTo>
                    <a:pt x="4878" y="7129"/>
                  </a:lnTo>
                  <a:cubicBezTo>
                    <a:pt x="4795" y="7045"/>
                    <a:pt x="4683" y="6999"/>
                    <a:pt x="4565" y="6999"/>
                  </a:cubicBezTo>
                  <a:cubicBezTo>
                    <a:pt x="4446" y="6999"/>
                    <a:pt x="4334" y="7045"/>
                    <a:pt x="4250" y="7129"/>
                  </a:cubicBezTo>
                  <a:lnTo>
                    <a:pt x="3766" y="7618"/>
                  </a:lnTo>
                  <a:cubicBezTo>
                    <a:pt x="3594" y="7790"/>
                    <a:pt x="3594" y="8072"/>
                    <a:pt x="3766" y="8244"/>
                  </a:cubicBezTo>
                  <a:lnTo>
                    <a:pt x="4244" y="8727"/>
                  </a:lnTo>
                  <a:cubicBezTo>
                    <a:pt x="4329" y="8811"/>
                    <a:pt x="4439" y="8857"/>
                    <a:pt x="4559" y="8857"/>
                  </a:cubicBezTo>
                  <a:cubicBezTo>
                    <a:pt x="4677" y="8857"/>
                    <a:pt x="4789" y="8811"/>
                    <a:pt x="4872" y="8727"/>
                  </a:cubicBezTo>
                  <a:lnTo>
                    <a:pt x="4897" y="8701"/>
                  </a:lnTo>
                  <a:lnTo>
                    <a:pt x="6899" y="10720"/>
                  </a:lnTo>
                  <a:cubicBezTo>
                    <a:pt x="6919" y="10739"/>
                    <a:pt x="6947" y="10807"/>
                    <a:pt x="6947" y="10836"/>
                  </a:cubicBezTo>
                  <a:lnTo>
                    <a:pt x="6947" y="12875"/>
                  </a:lnTo>
                  <a:lnTo>
                    <a:pt x="6397" y="12875"/>
                  </a:lnTo>
                  <a:lnTo>
                    <a:pt x="6397" y="10642"/>
                  </a:lnTo>
                  <a:cubicBezTo>
                    <a:pt x="6397" y="10495"/>
                    <a:pt x="6278" y="10376"/>
                    <a:pt x="6131" y="10376"/>
                  </a:cubicBezTo>
                  <a:cubicBezTo>
                    <a:pt x="5985" y="10376"/>
                    <a:pt x="5866" y="10495"/>
                    <a:pt x="5866" y="10642"/>
                  </a:cubicBezTo>
                  <a:lnTo>
                    <a:pt x="5866" y="12875"/>
                  </a:lnTo>
                  <a:lnTo>
                    <a:pt x="5062" y="12875"/>
                  </a:lnTo>
                  <a:lnTo>
                    <a:pt x="5062" y="10973"/>
                  </a:lnTo>
                  <a:lnTo>
                    <a:pt x="5133" y="10973"/>
                  </a:lnTo>
                  <a:cubicBezTo>
                    <a:pt x="5378" y="10973"/>
                    <a:pt x="5577" y="10774"/>
                    <a:pt x="5577" y="10530"/>
                  </a:cubicBezTo>
                  <a:lnTo>
                    <a:pt x="5577" y="9838"/>
                  </a:lnTo>
                  <a:cubicBezTo>
                    <a:pt x="5577" y="9593"/>
                    <a:pt x="5378" y="9394"/>
                    <a:pt x="5133" y="9394"/>
                  </a:cubicBezTo>
                  <a:lnTo>
                    <a:pt x="4458" y="9394"/>
                  </a:lnTo>
                  <a:cubicBezTo>
                    <a:pt x="4214" y="9394"/>
                    <a:pt x="4014" y="9592"/>
                    <a:pt x="4014" y="9838"/>
                  </a:cubicBezTo>
                  <a:lnTo>
                    <a:pt x="4014" y="10530"/>
                  </a:lnTo>
                  <a:cubicBezTo>
                    <a:pt x="4014" y="10774"/>
                    <a:pt x="4214" y="10973"/>
                    <a:pt x="4458" y="10973"/>
                  </a:cubicBezTo>
                  <a:lnTo>
                    <a:pt x="4530" y="10973"/>
                  </a:lnTo>
                  <a:lnTo>
                    <a:pt x="4530" y="12875"/>
                  </a:lnTo>
                  <a:lnTo>
                    <a:pt x="4162" y="12875"/>
                  </a:lnTo>
                  <a:lnTo>
                    <a:pt x="4162" y="11749"/>
                  </a:lnTo>
                  <a:cubicBezTo>
                    <a:pt x="4162" y="11641"/>
                    <a:pt x="4096" y="11543"/>
                    <a:pt x="3995" y="11503"/>
                  </a:cubicBezTo>
                  <a:cubicBezTo>
                    <a:pt x="2986" y="11100"/>
                    <a:pt x="2124" y="10409"/>
                    <a:pt x="1503" y="9504"/>
                  </a:cubicBezTo>
                  <a:cubicBezTo>
                    <a:pt x="867" y="8579"/>
                    <a:pt x="532" y="7493"/>
                    <a:pt x="532" y="6363"/>
                  </a:cubicBezTo>
                  <a:cubicBezTo>
                    <a:pt x="532" y="3316"/>
                    <a:pt x="2991" y="837"/>
                    <a:pt x="6014" y="837"/>
                  </a:cubicBezTo>
                  <a:cubicBezTo>
                    <a:pt x="6608" y="837"/>
                    <a:pt x="7180" y="933"/>
                    <a:pt x="7715" y="1109"/>
                  </a:cubicBezTo>
                  <a:lnTo>
                    <a:pt x="7443" y="1383"/>
                  </a:lnTo>
                  <a:cubicBezTo>
                    <a:pt x="7272" y="1557"/>
                    <a:pt x="7272" y="1837"/>
                    <a:pt x="7443" y="2010"/>
                  </a:cubicBezTo>
                  <a:lnTo>
                    <a:pt x="7805" y="2375"/>
                  </a:lnTo>
                  <a:lnTo>
                    <a:pt x="7805" y="2376"/>
                  </a:lnTo>
                  <a:cubicBezTo>
                    <a:pt x="7805" y="2377"/>
                    <a:pt x="7804" y="2379"/>
                    <a:pt x="7803" y="2380"/>
                  </a:cubicBezTo>
                  <a:lnTo>
                    <a:pt x="7705" y="2620"/>
                  </a:lnTo>
                  <a:cubicBezTo>
                    <a:pt x="7705" y="2621"/>
                    <a:pt x="7704" y="2622"/>
                    <a:pt x="7704" y="2623"/>
                  </a:cubicBezTo>
                  <a:lnTo>
                    <a:pt x="7194" y="2623"/>
                  </a:lnTo>
                  <a:cubicBezTo>
                    <a:pt x="6950" y="2623"/>
                    <a:pt x="6752" y="2821"/>
                    <a:pt x="6752" y="3065"/>
                  </a:cubicBezTo>
                  <a:lnTo>
                    <a:pt x="6752" y="4037"/>
                  </a:lnTo>
                  <a:cubicBezTo>
                    <a:pt x="6752" y="4281"/>
                    <a:pt x="6950" y="4480"/>
                    <a:pt x="7194" y="4480"/>
                  </a:cubicBezTo>
                  <a:lnTo>
                    <a:pt x="7704" y="4480"/>
                  </a:lnTo>
                  <a:cubicBezTo>
                    <a:pt x="7705" y="4481"/>
                    <a:pt x="7705" y="4481"/>
                    <a:pt x="7705" y="4482"/>
                  </a:cubicBezTo>
                  <a:lnTo>
                    <a:pt x="7803" y="4721"/>
                  </a:lnTo>
                  <a:cubicBezTo>
                    <a:pt x="7804" y="4722"/>
                    <a:pt x="7805" y="4725"/>
                    <a:pt x="7805" y="4726"/>
                  </a:cubicBezTo>
                  <a:lnTo>
                    <a:pt x="7805" y="4727"/>
                  </a:lnTo>
                  <a:lnTo>
                    <a:pt x="7443" y="5092"/>
                  </a:lnTo>
                  <a:cubicBezTo>
                    <a:pt x="7272" y="5265"/>
                    <a:pt x="7271" y="5546"/>
                    <a:pt x="7443" y="5718"/>
                  </a:cubicBezTo>
                  <a:lnTo>
                    <a:pt x="8123" y="6404"/>
                  </a:lnTo>
                  <a:cubicBezTo>
                    <a:pt x="8208" y="6488"/>
                    <a:pt x="8318" y="6535"/>
                    <a:pt x="8438" y="6535"/>
                  </a:cubicBezTo>
                  <a:cubicBezTo>
                    <a:pt x="8556" y="6535"/>
                    <a:pt x="8668" y="6488"/>
                    <a:pt x="8751" y="6404"/>
                  </a:cubicBezTo>
                  <a:lnTo>
                    <a:pt x="9112" y="6041"/>
                  </a:lnTo>
                  <a:cubicBezTo>
                    <a:pt x="9113" y="6041"/>
                    <a:pt x="9113" y="6041"/>
                    <a:pt x="9114" y="6042"/>
                  </a:cubicBezTo>
                  <a:lnTo>
                    <a:pt x="9349" y="6139"/>
                  </a:lnTo>
                  <a:cubicBezTo>
                    <a:pt x="9350" y="6140"/>
                    <a:pt x="9352" y="6140"/>
                    <a:pt x="9353" y="6141"/>
                  </a:cubicBezTo>
                  <a:lnTo>
                    <a:pt x="9353" y="6659"/>
                  </a:lnTo>
                  <a:cubicBezTo>
                    <a:pt x="9353" y="6903"/>
                    <a:pt x="9552" y="7101"/>
                    <a:pt x="9796" y="7101"/>
                  </a:cubicBezTo>
                  <a:lnTo>
                    <a:pt x="10758" y="7101"/>
                  </a:lnTo>
                  <a:cubicBezTo>
                    <a:pt x="11002" y="7101"/>
                    <a:pt x="11201" y="6903"/>
                    <a:pt x="11201" y="6659"/>
                  </a:cubicBezTo>
                  <a:lnTo>
                    <a:pt x="11201" y="6141"/>
                  </a:lnTo>
                  <a:lnTo>
                    <a:pt x="11202" y="6141"/>
                  </a:lnTo>
                  <a:cubicBezTo>
                    <a:pt x="11203" y="6140"/>
                    <a:pt x="11204" y="6140"/>
                    <a:pt x="11205" y="6139"/>
                  </a:cubicBezTo>
                  <a:lnTo>
                    <a:pt x="11440" y="6042"/>
                  </a:lnTo>
                  <a:cubicBezTo>
                    <a:pt x="11441" y="6041"/>
                    <a:pt x="11442" y="6041"/>
                    <a:pt x="11443" y="6041"/>
                  </a:cubicBezTo>
                  <a:lnTo>
                    <a:pt x="11489" y="6087"/>
                  </a:lnTo>
                  <a:cubicBezTo>
                    <a:pt x="11494" y="6178"/>
                    <a:pt x="11496" y="6271"/>
                    <a:pt x="11496" y="6363"/>
                  </a:cubicBezTo>
                  <a:cubicBezTo>
                    <a:pt x="11496" y="6609"/>
                    <a:pt x="11480" y="6856"/>
                    <a:pt x="11448" y="7098"/>
                  </a:cubicBezTo>
                  <a:cubicBezTo>
                    <a:pt x="11428" y="7243"/>
                    <a:pt x="11531" y="7377"/>
                    <a:pt x="11677" y="7396"/>
                  </a:cubicBezTo>
                  <a:cubicBezTo>
                    <a:pt x="11689" y="7398"/>
                    <a:pt x="11701" y="7398"/>
                    <a:pt x="11712" y="7398"/>
                  </a:cubicBezTo>
                  <a:cubicBezTo>
                    <a:pt x="11844" y="7398"/>
                    <a:pt x="11958" y="7301"/>
                    <a:pt x="11976" y="7167"/>
                  </a:cubicBezTo>
                  <a:cubicBezTo>
                    <a:pt x="12003" y="6956"/>
                    <a:pt x="12020" y="6740"/>
                    <a:pt x="12025" y="6525"/>
                  </a:cubicBezTo>
                  <a:cubicBezTo>
                    <a:pt x="12055" y="6532"/>
                    <a:pt x="12086" y="6535"/>
                    <a:pt x="12117" y="6535"/>
                  </a:cubicBezTo>
                  <a:cubicBezTo>
                    <a:pt x="12235" y="6535"/>
                    <a:pt x="12347" y="6488"/>
                    <a:pt x="12431" y="6404"/>
                  </a:cubicBezTo>
                  <a:lnTo>
                    <a:pt x="13111" y="5718"/>
                  </a:lnTo>
                  <a:cubicBezTo>
                    <a:pt x="13283" y="5546"/>
                    <a:pt x="13283" y="5265"/>
                    <a:pt x="13111" y="5092"/>
                  </a:cubicBezTo>
                  <a:lnTo>
                    <a:pt x="12749" y="4727"/>
                  </a:lnTo>
                  <a:cubicBezTo>
                    <a:pt x="12749" y="4727"/>
                    <a:pt x="12749" y="4727"/>
                    <a:pt x="12749" y="4726"/>
                  </a:cubicBezTo>
                  <a:cubicBezTo>
                    <a:pt x="12750" y="4725"/>
                    <a:pt x="12750" y="4723"/>
                    <a:pt x="12751" y="4721"/>
                  </a:cubicBezTo>
                  <a:lnTo>
                    <a:pt x="12848" y="4482"/>
                  </a:lnTo>
                  <a:cubicBezTo>
                    <a:pt x="12849" y="4482"/>
                    <a:pt x="12849" y="4481"/>
                    <a:pt x="12849" y="4480"/>
                  </a:cubicBezTo>
                  <a:lnTo>
                    <a:pt x="13360" y="4480"/>
                  </a:lnTo>
                  <a:cubicBezTo>
                    <a:pt x="13604" y="4480"/>
                    <a:pt x="13803" y="4281"/>
                    <a:pt x="13803" y="4037"/>
                  </a:cubicBezTo>
                  <a:lnTo>
                    <a:pt x="13803" y="3065"/>
                  </a:lnTo>
                  <a:cubicBezTo>
                    <a:pt x="13803" y="2821"/>
                    <a:pt x="13605" y="2622"/>
                    <a:pt x="13361" y="2622"/>
                  </a:cubicBezTo>
                  <a:lnTo>
                    <a:pt x="12850" y="2622"/>
                  </a:lnTo>
                  <a:cubicBezTo>
                    <a:pt x="12849" y="2621"/>
                    <a:pt x="12849" y="2621"/>
                    <a:pt x="12849" y="2620"/>
                  </a:cubicBezTo>
                  <a:lnTo>
                    <a:pt x="12751" y="2380"/>
                  </a:lnTo>
                  <a:cubicBezTo>
                    <a:pt x="12751" y="2379"/>
                    <a:pt x="12750" y="2377"/>
                    <a:pt x="12750" y="2376"/>
                  </a:cubicBezTo>
                  <a:lnTo>
                    <a:pt x="12750" y="2375"/>
                  </a:lnTo>
                  <a:lnTo>
                    <a:pt x="13112" y="2010"/>
                  </a:lnTo>
                  <a:cubicBezTo>
                    <a:pt x="13283" y="1837"/>
                    <a:pt x="13283" y="1557"/>
                    <a:pt x="13112" y="1383"/>
                  </a:cubicBezTo>
                  <a:lnTo>
                    <a:pt x="12432" y="698"/>
                  </a:lnTo>
                  <a:cubicBezTo>
                    <a:pt x="12347" y="613"/>
                    <a:pt x="12236" y="567"/>
                    <a:pt x="12117" y="567"/>
                  </a:cubicBezTo>
                  <a:cubicBezTo>
                    <a:pt x="11999" y="567"/>
                    <a:pt x="11887" y="613"/>
                    <a:pt x="11804" y="698"/>
                  </a:cubicBezTo>
                  <a:lnTo>
                    <a:pt x="11443" y="1061"/>
                  </a:lnTo>
                  <a:cubicBezTo>
                    <a:pt x="11442" y="1061"/>
                    <a:pt x="11442" y="1061"/>
                    <a:pt x="11441" y="1060"/>
                  </a:cubicBezTo>
                  <a:lnTo>
                    <a:pt x="11206" y="963"/>
                  </a:lnTo>
                  <a:cubicBezTo>
                    <a:pt x="11204" y="963"/>
                    <a:pt x="11203" y="962"/>
                    <a:pt x="11202" y="962"/>
                  </a:cubicBezTo>
                  <a:lnTo>
                    <a:pt x="11202" y="960"/>
                  </a:lnTo>
                  <a:lnTo>
                    <a:pt x="11202" y="443"/>
                  </a:lnTo>
                  <a:cubicBezTo>
                    <a:pt x="11202" y="199"/>
                    <a:pt x="11002" y="0"/>
                    <a:pt x="107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39"/>
            <p:cNvSpPr/>
            <p:nvPr/>
          </p:nvSpPr>
          <p:spPr>
            <a:xfrm>
              <a:off x="4374363" y="1552008"/>
              <a:ext cx="121758" cy="122587"/>
            </a:xfrm>
            <a:custGeom>
              <a:avLst/>
              <a:gdLst/>
              <a:ahLst/>
              <a:cxnLst/>
              <a:rect l="l" t="t" r="r" b="b"/>
              <a:pathLst>
                <a:path w="3671" h="3696" extrusionOk="0">
                  <a:moveTo>
                    <a:pt x="1835" y="1"/>
                  </a:moveTo>
                  <a:cubicBezTo>
                    <a:pt x="824" y="1"/>
                    <a:pt x="1" y="829"/>
                    <a:pt x="1" y="1848"/>
                  </a:cubicBezTo>
                  <a:cubicBezTo>
                    <a:pt x="1" y="2866"/>
                    <a:pt x="824" y="3695"/>
                    <a:pt x="1835" y="3695"/>
                  </a:cubicBezTo>
                  <a:cubicBezTo>
                    <a:pt x="2848" y="3695"/>
                    <a:pt x="3670" y="2866"/>
                    <a:pt x="3670" y="1848"/>
                  </a:cubicBezTo>
                  <a:cubicBezTo>
                    <a:pt x="3670" y="1651"/>
                    <a:pt x="3639" y="1457"/>
                    <a:pt x="3579" y="1270"/>
                  </a:cubicBezTo>
                  <a:cubicBezTo>
                    <a:pt x="3543" y="1158"/>
                    <a:pt x="3439" y="1087"/>
                    <a:pt x="3327" y="1087"/>
                  </a:cubicBezTo>
                  <a:cubicBezTo>
                    <a:pt x="3299" y="1087"/>
                    <a:pt x="3271" y="1091"/>
                    <a:pt x="3243" y="1100"/>
                  </a:cubicBezTo>
                  <a:cubicBezTo>
                    <a:pt x="3103" y="1146"/>
                    <a:pt x="3028" y="1297"/>
                    <a:pt x="3074" y="1435"/>
                  </a:cubicBezTo>
                  <a:cubicBezTo>
                    <a:pt x="3117" y="1568"/>
                    <a:pt x="3139" y="1707"/>
                    <a:pt x="3139" y="1848"/>
                  </a:cubicBezTo>
                  <a:cubicBezTo>
                    <a:pt x="3139" y="2573"/>
                    <a:pt x="2554" y="3163"/>
                    <a:pt x="1835" y="3163"/>
                  </a:cubicBezTo>
                  <a:cubicBezTo>
                    <a:pt x="1117" y="3163"/>
                    <a:pt x="533" y="2573"/>
                    <a:pt x="533" y="1848"/>
                  </a:cubicBezTo>
                  <a:cubicBezTo>
                    <a:pt x="533" y="1123"/>
                    <a:pt x="1117" y="533"/>
                    <a:pt x="1835" y="533"/>
                  </a:cubicBezTo>
                  <a:cubicBezTo>
                    <a:pt x="1983" y="533"/>
                    <a:pt x="2128" y="557"/>
                    <a:pt x="2267" y="607"/>
                  </a:cubicBezTo>
                  <a:cubicBezTo>
                    <a:pt x="2296" y="617"/>
                    <a:pt x="2326" y="622"/>
                    <a:pt x="2355" y="622"/>
                  </a:cubicBezTo>
                  <a:cubicBezTo>
                    <a:pt x="2464" y="622"/>
                    <a:pt x="2567" y="554"/>
                    <a:pt x="2606" y="444"/>
                  </a:cubicBezTo>
                  <a:cubicBezTo>
                    <a:pt x="2655" y="306"/>
                    <a:pt x="2582" y="154"/>
                    <a:pt x="2443" y="105"/>
                  </a:cubicBezTo>
                  <a:cubicBezTo>
                    <a:pt x="2248" y="36"/>
                    <a:pt x="2044"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39"/>
            <p:cNvSpPr/>
            <p:nvPr/>
          </p:nvSpPr>
          <p:spPr>
            <a:xfrm>
              <a:off x="4404413" y="1582290"/>
              <a:ext cx="61658" cy="62023"/>
            </a:xfrm>
            <a:custGeom>
              <a:avLst/>
              <a:gdLst/>
              <a:ahLst/>
              <a:cxnLst/>
              <a:rect l="l" t="t" r="r" b="b"/>
              <a:pathLst>
                <a:path w="1859" h="1870" extrusionOk="0">
                  <a:moveTo>
                    <a:pt x="929" y="532"/>
                  </a:moveTo>
                  <a:cubicBezTo>
                    <a:pt x="1149" y="532"/>
                    <a:pt x="1327" y="713"/>
                    <a:pt x="1327" y="935"/>
                  </a:cubicBezTo>
                  <a:cubicBezTo>
                    <a:pt x="1327" y="1157"/>
                    <a:pt x="1149" y="1337"/>
                    <a:pt x="929" y="1337"/>
                  </a:cubicBezTo>
                  <a:cubicBezTo>
                    <a:pt x="711" y="1337"/>
                    <a:pt x="532" y="1157"/>
                    <a:pt x="532" y="935"/>
                  </a:cubicBezTo>
                  <a:cubicBezTo>
                    <a:pt x="532" y="713"/>
                    <a:pt x="711" y="532"/>
                    <a:pt x="929" y="532"/>
                  </a:cubicBezTo>
                  <a:close/>
                  <a:moveTo>
                    <a:pt x="929" y="1"/>
                  </a:moveTo>
                  <a:cubicBezTo>
                    <a:pt x="417" y="1"/>
                    <a:pt x="0" y="420"/>
                    <a:pt x="0" y="935"/>
                  </a:cubicBezTo>
                  <a:cubicBezTo>
                    <a:pt x="0" y="1450"/>
                    <a:pt x="417" y="1869"/>
                    <a:pt x="929" y="1869"/>
                  </a:cubicBezTo>
                  <a:cubicBezTo>
                    <a:pt x="1442" y="1869"/>
                    <a:pt x="1859" y="1450"/>
                    <a:pt x="1859" y="935"/>
                  </a:cubicBezTo>
                  <a:cubicBezTo>
                    <a:pt x="1859" y="421"/>
                    <a:pt x="1442" y="1"/>
                    <a:pt x="9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39"/>
            <p:cNvSpPr/>
            <p:nvPr/>
          </p:nvSpPr>
          <p:spPr>
            <a:xfrm>
              <a:off x="4271843" y="1668559"/>
              <a:ext cx="51808" cy="115854"/>
            </a:xfrm>
            <a:custGeom>
              <a:avLst/>
              <a:gdLst/>
              <a:ahLst/>
              <a:cxnLst/>
              <a:rect l="l" t="t" r="r" b="b"/>
              <a:pathLst>
                <a:path w="1562" h="3493" extrusionOk="0">
                  <a:moveTo>
                    <a:pt x="1030" y="532"/>
                  </a:moveTo>
                  <a:lnTo>
                    <a:pt x="1030" y="1048"/>
                  </a:lnTo>
                  <a:lnTo>
                    <a:pt x="532" y="1048"/>
                  </a:lnTo>
                  <a:lnTo>
                    <a:pt x="532" y="532"/>
                  </a:lnTo>
                  <a:close/>
                  <a:moveTo>
                    <a:pt x="443" y="0"/>
                  </a:moveTo>
                  <a:cubicBezTo>
                    <a:pt x="198" y="0"/>
                    <a:pt x="0" y="200"/>
                    <a:pt x="0" y="444"/>
                  </a:cubicBezTo>
                  <a:lnTo>
                    <a:pt x="0" y="1136"/>
                  </a:lnTo>
                  <a:cubicBezTo>
                    <a:pt x="0" y="1380"/>
                    <a:pt x="198" y="1579"/>
                    <a:pt x="443" y="1579"/>
                  </a:cubicBezTo>
                  <a:lnTo>
                    <a:pt x="515" y="1579"/>
                  </a:lnTo>
                  <a:lnTo>
                    <a:pt x="515" y="3226"/>
                  </a:lnTo>
                  <a:cubicBezTo>
                    <a:pt x="515" y="3374"/>
                    <a:pt x="634" y="3492"/>
                    <a:pt x="780" y="3492"/>
                  </a:cubicBezTo>
                  <a:cubicBezTo>
                    <a:pt x="927" y="3492"/>
                    <a:pt x="1046" y="3374"/>
                    <a:pt x="1046" y="3226"/>
                  </a:cubicBezTo>
                  <a:lnTo>
                    <a:pt x="1046" y="1579"/>
                  </a:lnTo>
                  <a:lnTo>
                    <a:pt x="1118" y="1579"/>
                  </a:lnTo>
                  <a:cubicBezTo>
                    <a:pt x="1363" y="1579"/>
                    <a:pt x="1562" y="1380"/>
                    <a:pt x="1562" y="1136"/>
                  </a:cubicBezTo>
                  <a:lnTo>
                    <a:pt x="1562" y="444"/>
                  </a:lnTo>
                  <a:cubicBezTo>
                    <a:pt x="1562" y="200"/>
                    <a:pt x="1364" y="0"/>
                    <a:pt x="1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39"/>
            <p:cNvSpPr/>
            <p:nvPr/>
          </p:nvSpPr>
          <p:spPr>
            <a:xfrm>
              <a:off x="4288891" y="1431080"/>
              <a:ext cx="17678" cy="42255"/>
            </a:xfrm>
            <a:custGeom>
              <a:avLst/>
              <a:gdLst/>
              <a:ahLst/>
              <a:cxnLst/>
              <a:rect l="l" t="t" r="r" b="b"/>
              <a:pathLst>
                <a:path w="533" h="1274" extrusionOk="0">
                  <a:moveTo>
                    <a:pt x="266" y="1"/>
                  </a:moveTo>
                  <a:cubicBezTo>
                    <a:pt x="120" y="1"/>
                    <a:pt x="1" y="120"/>
                    <a:pt x="1" y="267"/>
                  </a:cubicBezTo>
                  <a:lnTo>
                    <a:pt x="1" y="1008"/>
                  </a:lnTo>
                  <a:cubicBezTo>
                    <a:pt x="1" y="1154"/>
                    <a:pt x="120" y="1273"/>
                    <a:pt x="266" y="1273"/>
                  </a:cubicBezTo>
                  <a:cubicBezTo>
                    <a:pt x="413" y="1273"/>
                    <a:pt x="532" y="1154"/>
                    <a:pt x="532" y="1008"/>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39"/>
            <p:cNvSpPr/>
            <p:nvPr/>
          </p:nvSpPr>
          <p:spPr>
            <a:xfrm>
              <a:off x="4209985" y="1443252"/>
              <a:ext cx="26766" cy="41194"/>
            </a:xfrm>
            <a:custGeom>
              <a:avLst/>
              <a:gdLst/>
              <a:ahLst/>
              <a:cxnLst/>
              <a:rect l="l" t="t" r="r" b="b"/>
              <a:pathLst>
                <a:path w="807" h="1242" extrusionOk="0">
                  <a:moveTo>
                    <a:pt x="298" y="1"/>
                  </a:moveTo>
                  <a:cubicBezTo>
                    <a:pt x="272" y="1"/>
                    <a:pt x="247" y="4"/>
                    <a:pt x="221" y="12"/>
                  </a:cubicBezTo>
                  <a:cubicBezTo>
                    <a:pt x="81" y="54"/>
                    <a:pt x="1" y="202"/>
                    <a:pt x="43" y="342"/>
                  </a:cubicBezTo>
                  <a:lnTo>
                    <a:pt x="255" y="1052"/>
                  </a:lnTo>
                  <a:cubicBezTo>
                    <a:pt x="289" y="1168"/>
                    <a:pt x="395" y="1242"/>
                    <a:pt x="510" y="1242"/>
                  </a:cubicBezTo>
                  <a:cubicBezTo>
                    <a:pt x="535" y="1242"/>
                    <a:pt x="560" y="1239"/>
                    <a:pt x="586" y="1230"/>
                  </a:cubicBezTo>
                  <a:cubicBezTo>
                    <a:pt x="727" y="1188"/>
                    <a:pt x="807" y="1041"/>
                    <a:pt x="764" y="900"/>
                  </a:cubicBezTo>
                  <a:lnTo>
                    <a:pt x="552" y="190"/>
                  </a:lnTo>
                  <a:cubicBezTo>
                    <a:pt x="518" y="75"/>
                    <a:pt x="412" y="1"/>
                    <a:pt x="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39"/>
            <p:cNvSpPr/>
            <p:nvPr/>
          </p:nvSpPr>
          <p:spPr>
            <a:xfrm>
              <a:off x="4138675" y="1477348"/>
              <a:ext cx="33566" cy="38209"/>
            </a:xfrm>
            <a:custGeom>
              <a:avLst/>
              <a:gdLst/>
              <a:ahLst/>
              <a:cxnLst/>
              <a:rect l="l" t="t" r="r" b="b"/>
              <a:pathLst>
                <a:path w="1012" h="1152" extrusionOk="0">
                  <a:moveTo>
                    <a:pt x="304" y="0"/>
                  </a:moveTo>
                  <a:cubicBezTo>
                    <a:pt x="253" y="0"/>
                    <a:pt x="203" y="15"/>
                    <a:pt x="158" y="44"/>
                  </a:cubicBezTo>
                  <a:cubicBezTo>
                    <a:pt x="34" y="124"/>
                    <a:pt x="1" y="290"/>
                    <a:pt x="81" y="412"/>
                  </a:cubicBezTo>
                  <a:lnTo>
                    <a:pt x="487" y="1031"/>
                  </a:lnTo>
                  <a:cubicBezTo>
                    <a:pt x="539" y="1109"/>
                    <a:pt x="623" y="1151"/>
                    <a:pt x="710" y="1151"/>
                  </a:cubicBezTo>
                  <a:cubicBezTo>
                    <a:pt x="759" y="1151"/>
                    <a:pt x="811" y="1137"/>
                    <a:pt x="855" y="1107"/>
                  </a:cubicBezTo>
                  <a:cubicBezTo>
                    <a:pt x="978" y="1027"/>
                    <a:pt x="1012" y="862"/>
                    <a:pt x="932" y="739"/>
                  </a:cubicBezTo>
                  <a:lnTo>
                    <a:pt x="525" y="120"/>
                  </a:lnTo>
                  <a:cubicBezTo>
                    <a:pt x="475" y="42"/>
                    <a:pt x="390" y="0"/>
                    <a:pt x="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39"/>
            <p:cNvSpPr/>
            <p:nvPr/>
          </p:nvSpPr>
          <p:spPr>
            <a:xfrm>
              <a:off x="4080466" y="1530516"/>
              <a:ext cx="38574" cy="33433"/>
            </a:xfrm>
            <a:custGeom>
              <a:avLst/>
              <a:gdLst/>
              <a:ahLst/>
              <a:cxnLst/>
              <a:rect l="l" t="t" r="r" b="b"/>
              <a:pathLst>
                <a:path w="1163" h="1008" extrusionOk="0">
                  <a:moveTo>
                    <a:pt x="298" y="0"/>
                  </a:moveTo>
                  <a:cubicBezTo>
                    <a:pt x="223" y="0"/>
                    <a:pt x="147" y="32"/>
                    <a:pt x="94" y="94"/>
                  </a:cubicBezTo>
                  <a:cubicBezTo>
                    <a:pt x="1" y="207"/>
                    <a:pt x="15" y="375"/>
                    <a:pt x="127" y="469"/>
                  </a:cubicBezTo>
                  <a:lnTo>
                    <a:pt x="693" y="945"/>
                  </a:lnTo>
                  <a:cubicBezTo>
                    <a:pt x="743" y="987"/>
                    <a:pt x="804" y="1007"/>
                    <a:pt x="864" y="1007"/>
                  </a:cubicBezTo>
                  <a:cubicBezTo>
                    <a:pt x="940" y="1007"/>
                    <a:pt x="1015" y="975"/>
                    <a:pt x="1068" y="913"/>
                  </a:cubicBezTo>
                  <a:cubicBezTo>
                    <a:pt x="1162" y="800"/>
                    <a:pt x="1148" y="632"/>
                    <a:pt x="1035" y="538"/>
                  </a:cubicBezTo>
                  <a:lnTo>
                    <a:pt x="469" y="63"/>
                  </a:lnTo>
                  <a:cubicBezTo>
                    <a:pt x="419" y="21"/>
                    <a:pt x="359" y="0"/>
                    <a:pt x="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39"/>
            <p:cNvSpPr/>
            <p:nvPr/>
          </p:nvSpPr>
          <p:spPr>
            <a:xfrm>
              <a:off x="4039604" y="1598244"/>
              <a:ext cx="42587" cy="27363"/>
            </a:xfrm>
            <a:custGeom>
              <a:avLst/>
              <a:gdLst/>
              <a:ahLst/>
              <a:cxnLst/>
              <a:rect l="l" t="t" r="r" b="b"/>
              <a:pathLst>
                <a:path w="1284" h="825" extrusionOk="0">
                  <a:moveTo>
                    <a:pt x="303" y="0"/>
                  </a:moveTo>
                  <a:cubicBezTo>
                    <a:pt x="200" y="0"/>
                    <a:pt x="102" y="60"/>
                    <a:pt x="58" y="160"/>
                  </a:cubicBezTo>
                  <a:cubicBezTo>
                    <a:pt x="1" y="296"/>
                    <a:pt x="62" y="452"/>
                    <a:pt x="197" y="510"/>
                  </a:cubicBezTo>
                  <a:lnTo>
                    <a:pt x="876" y="803"/>
                  </a:lnTo>
                  <a:cubicBezTo>
                    <a:pt x="909" y="817"/>
                    <a:pt x="945" y="825"/>
                    <a:pt x="980" y="825"/>
                  </a:cubicBezTo>
                  <a:cubicBezTo>
                    <a:pt x="1083" y="825"/>
                    <a:pt x="1182" y="765"/>
                    <a:pt x="1225" y="664"/>
                  </a:cubicBezTo>
                  <a:cubicBezTo>
                    <a:pt x="1283" y="529"/>
                    <a:pt x="1221" y="373"/>
                    <a:pt x="1086" y="314"/>
                  </a:cubicBezTo>
                  <a:lnTo>
                    <a:pt x="408" y="22"/>
                  </a:lnTo>
                  <a:cubicBezTo>
                    <a:pt x="374" y="7"/>
                    <a:pt x="338" y="0"/>
                    <a:pt x="3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39"/>
            <p:cNvSpPr/>
            <p:nvPr/>
          </p:nvSpPr>
          <p:spPr>
            <a:xfrm>
              <a:off x="4020665" y="1674861"/>
              <a:ext cx="42985" cy="20464"/>
            </a:xfrm>
            <a:custGeom>
              <a:avLst/>
              <a:gdLst/>
              <a:ahLst/>
              <a:cxnLst/>
              <a:rect l="l" t="t" r="r" b="b"/>
              <a:pathLst>
                <a:path w="1296" h="617" extrusionOk="0">
                  <a:moveTo>
                    <a:pt x="280" y="0"/>
                  </a:moveTo>
                  <a:cubicBezTo>
                    <a:pt x="148" y="0"/>
                    <a:pt x="34" y="100"/>
                    <a:pt x="17" y="235"/>
                  </a:cubicBezTo>
                  <a:cubicBezTo>
                    <a:pt x="1" y="381"/>
                    <a:pt x="106" y="513"/>
                    <a:pt x="251" y="530"/>
                  </a:cubicBezTo>
                  <a:lnTo>
                    <a:pt x="985" y="615"/>
                  </a:lnTo>
                  <a:cubicBezTo>
                    <a:pt x="995" y="616"/>
                    <a:pt x="1005" y="616"/>
                    <a:pt x="1015" y="616"/>
                  </a:cubicBezTo>
                  <a:cubicBezTo>
                    <a:pt x="1149" y="616"/>
                    <a:pt x="1264" y="517"/>
                    <a:pt x="1279" y="381"/>
                  </a:cubicBezTo>
                  <a:cubicBezTo>
                    <a:pt x="1296" y="235"/>
                    <a:pt x="1192" y="104"/>
                    <a:pt x="1045" y="87"/>
                  </a:cubicBezTo>
                  <a:lnTo>
                    <a:pt x="312" y="2"/>
                  </a:lnTo>
                  <a:cubicBezTo>
                    <a:pt x="301" y="1"/>
                    <a:pt x="291" y="0"/>
                    <a:pt x="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39"/>
            <p:cNvSpPr/>
            <p:nvPr/>
          </p:nvSpPr>
          <p:spPr>
            <a:xfrm>
              <a:off x="4023584" y="1749587"/>
              <a:ext cx="43217" cy="21990"/>
            </a:xfrm>
            <a:custGeom>
              <a:avLst/>
              <a:gdLst/>
              <a:ahLst/>
              <a:cxnLst/>
              <a:rect l="l" t="t" r="r" b="b"/>
              <a:pathLst>
                <a:path w="1303" h="663" extrusionOk="0">
                  <a:moveTo>
                    <a:pt x="1015" y="1"/>
                  </a:moveTo>
                  <a:cubicBezTo>
                    <a:pt x="999" y="1"/>
                    <a:pt x="983" y="2"/>
                    <a:pt x="967" y="5"/>
                  </a:cubicBezTo>
                  <a:lnTo>
                    <a:pt x="240" y="134"/>
                  </a:lnTo>
                  <a:cubicBezTo>
                    <a:pt x="97" y="160"/>
                    <a:pt x="0" y="299"/>
                    <a:pt x="26" y="444"/>
                  </a:cubicBezTo>
                  <a:cubicBezTo>
                    <a:pt x="48" y="572"/>
                    <a:pt x="161" y="662"/>
                    <a:pt x="288" y="662"/>
                  </a:cubicBezTo>
                  <a:cubicBezTo>
                    <a:pt x="303" y="662"/>
                    <a:pt x="319" y="661"/>
                    <a:pt x="335" y="658"/>
                  </a:cubicBezTo>
                  <a:lnTo>
                    <a:pt x="1061" y="528"/>
                  </a:lnTo>
                  <a:cubicBezTo>
                    <a:pt x="1206" y="502"/>
                    <a:pt x="1302" y="364"/>
                    <a:pt x="1276" y="220"/>
                  </a:cubicBezTo>
                  <a:cubicBezTo>
                    <a:pt x="1253" y="91"/>
                    <a:pt x="1141" y="1"/>
                    <a:pt x="1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39"/>
            <p:cNvSpPr/>
            <p:nvPr/>
          </p:nvSpPr>
          <p:spPr>
            <a:xfrm>
              <a:off x="4048625" y="1817647"/>
              <a:ext cx="42023" cy="28723"/>
            </a:xfrm>
            <a:custGeom>
              <a:avLst/>
              <a:gdLst/>
              <a:ahLst/>
              <a:cxnLst/>
              <a:rect l="l" t="t" r="r" b="b"/>
              <a:pathLst>
                <a:path w="1267" h="866" extrusionOk="0">
                  <a:moveTo>
                    <a:pt x="962" y="1"/>
                  </a:moveTo>
                  <a:cubicBezTo>
                    <a:pt x="922" y="1"/>
                    <a:pt x="881" y="10"/>
                    <a:pt x="843" y="29"/>
                  </a:cubicBezTo>
                  <a:lnTo>
                    <a:pt x="184" y="364"/>
                  </a:lnTo>
                  <a:cubicBezTo>
                    <a:pt x="53" y="430"/>
                    <a:pt x="1" y="590"/>
                    <a:pt x="67" y="720"/>
                  </a:cubicBezTo>
                  <a:cubicBezTo>
                    <a:pt x="114" y="813"/>
                    <a:pt x="207" y="866"/>
                    <a:pt x="304" y="866"/>
                  </a:cubicBezTo>
                  <a:cubicBezTo>
                    <a:pt x="345" y="866"/>
                    <a:pt x="386" y="858"/>
                    <a:pt x="424" y="837"/>
                  </a:cubicBezTo>
                  <a:lnTo>
                    <a:pt x="1083" y="504"/>
                  </a:lnTo>
                  <a:cubicBezTo>
                    <a:pt x="1215" y="438"/>
                    <a:pt x="1267" y="278"/>
                    <a:pt x="1200" y="146"/>
                  </a:cubicBezTo>
                  <a:cubicBezTo>
                    <a:pt x="1153" y="54"/>
                    <a:pt x="1060" y="1"/>
                    <a:pt x="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39"/>
            <p:cNvSpPr/>
            <p:nvPr/>
          </p:nvSpPr>
          <p:spPr>
            <a:xfrm>
              <a:off x="4094861" y="1876121"/>
              <a:ext cx="37313" cy="34594"/>
            </a:xfrm>
            <a:custGeom>
              <a:avLst/>
              <a:gdLst/>
              <a:ahLst/>
              <a:cxnLst/>
              <a:rect l="l" t="t" r="r" b="b"/>
              <a:pathLst>
                <a:path w="1125" h="1043" extrusionOk="0">
                  <a:moveTo>
                    <a:pt x="830" y="1"/>
                  </a:moveTo>
                  <a:cubicBezTo>
                    <a:pt x="764" y="1"/>
                    <a:pt x="698" y="25"/>
                    <a:pt x="647" y="74"/>
                  </a:cubicBezTo>
                  <a:lnTo>
                    <a:pt x="111" y="584"/>
                  </a:lnTo>
                  <a:cubicBezTo>
                    <a:pt x="5" y="685"/>
                    <a:pt x="0" y="854"/>
                    <a:pt x="102" y="959"/>
                  </a:cubicBezTo>
                  <a:cubicBezTo>
                    <a:pt x="154" y="1015"/>
                    <a:pt x="224" y="1042"/>
                    <a:pt x="295" y="1042"/>
                  </a:cubicBezTo>
                  <a:cubicBezTo>
                    <a:pt x="361" y="1042"/>
                    <a:pt x="426" y="1018"/>
                    <a:pt x="478" y="969"/>
                  </a:cubicBezTo>
                  <a:lnTo>
                    <a:pt x="1014" y="459"/>
                  </a:lnTo>
                  <a:cubicBezTo>
                    <a:pt x="1119" y="358"/>
                    <a:pt x="1124" y="189"/>
                    <a:pt x="1023" y="84"/>
                  </a:cubicBezTo>
                  <a:cubicBezTo>
                    <a:pt x="970" y="28"/>
                    <a:pt x="900"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39"/>
            <p:cNvSpPr/>
            <p:nvPr/>
          </p:nvSpPr>
          <p:spPr>
            <a:xfrm>
              <a:off x="4190814" y="1648659"/>
              <a:ext cx="51841" cy="52371"/>
            </a:xfrm>
            <a:custGeom>
              <a:avLst/>
              <a:gdLst/>
              <a:ahLst/>
              <a:cxnLst/>
              <a:rect l="l" t="t" r="r" b="b"/>
              <a:pathLst>
                <a:path w="1563" h="1579" extrusionOk="0">
                  <a:moveTo>
                    <a:pt x="1031" y="533"/>
                  </a:moveTo>
                  <a:lnTo>
                    <a:pt x="1031" y="1048"/>
                  </a:lnTo>
                  <a:lnTo>
                    <a:pt x="532" y="1048"/>
                  </a:lnTo>
                  <a:lnTo>
                    <a:pt x="532" y="533"/>
                  </a:lnTo>
                  <a:close/>
                  <a:moveTo>
                    <a:pt x="443" y="1"/>
                  </a:moveTo>
                  <a:cubicBezTo>
                    <a:pt x="199" y="1"/>
                    <a:pt x="1" y="199"/>
                    <a:pt x="1" y="443"/>
                  </a:cubicBezTo>
                  <a:lnTo>
                    <a:pt x="1" y="1136"/>
                  </a:lnTo>
                  <a:cubicBezTo>
                    <a:pt x="1" y="1381"/>
                    <a:pt x="200" y="1579"/>
                    <a:pt x="443" y="1579"/>
                  </a:cubicBezTo>
                  <a:lnTo>
                    <a:pt x="1120" y="1579"/>
                  </a:lnTo>
                  <a:cubicBezTo>
                    <a:pt x="1364" y="1579"/>
                    <a:pt x="1562" y="1381"/>
                    <a:pt x="1562" y="1136"/>
                  </a:cubicBezTo>
                  <a:lnTo>
                    <a:pt x="1562" y="443"/>
                  </a:lnTo>
                  <a:cubicBezTo>
                    <a:pt x="1562" y="199"/>
                    <a:pt x="1364" y="1"/>
                    <a:pt x="1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39"/>
            <p:cNvSpPr/>
            <p:nvPr/>
          </p:nvSpPr>
          <p:spPr>
            <a:xfrm>
              <a:off x="4231047" y="1581063"/>
              <a:ext cx="51841" cy="52405"/>
            </a:xfrm>
            <a:custGeom>
              <a:avLst/>
              <a:gdLst/>
              <a:ahLst/>
              <a:cxnLst/>
              <a:rect l="l" t="t" r="r" b="b"/>
              <a:pathLst>
                <a:path w="1563" h="1580" extrusionOk="0">
                  <a:moveTo>
                    <a:pt x="1031" y="533"/>
                  </a:moveTo>
                  <a:lnTo>
                    <a:pt x="1031" y="1048"/>
                  </a:lnTo>
                  <a:lnTo>
                    <a:pt x="532" y="1048"/>
                  </a:lnTo>
                  <a:lnTo>
                    <a:pt x="532" y="533"/>
                  </a:lnTo>
                  <a:close/>
                  <a:moveTo>
                    <a:pt x="444" y="1"/>
                  </a:moveTo>
                  <a:cubicBezTo>
                    <a:pt x="199" y="1"/>
                    <a:pt x="0" y="200"/>
                    <a:pt x="0" y="444"/>
                  </a:cubicBezTo>
                  <a:lnTo>
                    <a:pt x="0" y="1137"/>
                  </a:lnTo>
                  <a:cubicBezTo>
                    <a:pt x="0" y="1382"/>
                    <a:pt x="199" y="1580"/>
                    <a:pt x="444" y="1580"/>
                  </a:cubicBezTo>
                  <a:lnTo>
                    <a:pt x="1119" y="1580"/>
                  </a:lnTo>
                  <a:cubicBezTo>
                    <a:pt x="1364" y="1580"/>
                    <a:pt x="1563" y="1382"/>
                    <a:pt x="1563" y="1137"/>
                  </a:cubicBezTo>
                  <a:lnTo>
                    <a:pt x="1563" y="444"/>
                  </a:lnTo>
                  <a:cubicBezTo>
                    <a:pt x="1563" y="200"/>
                    <a:pt x="1364" y="1"/>
                    <a:pt x="11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 name="Google Shape;1350;p39"/>
          <p:cNvGrpSpPr/>
          <p:nvPr/>
        </p:nvGrpSpPr>
        <p:grpSpPr>
          <a:xfrm>
            <a:off x="4276642" y="1793289"/>
            <a:ext cx="590713" cy="601957"/>
            <a:chOff x="1230449" y="2288393"/>
            <a:chExt cx="590713" cy="601957"/>
          </a:xfrm>
        </p:grpSpPr>
        <p:sp>
          <p:nvSpPr>
            <p:cNvPr id="1351" name="Google Shape;1351;p39"/>
            <p:cNvSpPr/>
            <p:nvPr/>
          </p:nvSpPr>
          <p:spPr>
            <a:xfrm>
              <a:off x="1293202" y="2564645"/>
              <a:ext cx="80995" cy="55556"/>
            </a:xfrm>
            <a:custGeom>
              <a:avLst/>
              <a:gdLst/>
              <a:ahLst/>
              <a:cxnLst/>
              <a:rect l="l" t="t" r="r" b="b"/>
              <a:pathLst>
                <a:path w="2442" h="1675" extrusionOk="0">
                  <a:moveTo>
                    <a:pt x="265" y="0"/>
                  </a:moveTo>
                  <a:cubicBezTo>
                    <a:pt x="118" y="0"/>
                    <a:pt x="0" y="119"/>
                    <a:pt x="0" y="266"/>
                  </a:cubicBezTo>
                  <a:cubicBezTo>
                    <a:pt x="0" y="1042"/>
                    <a:pt x="635" y="1675"/>
                    <a:pt x="1414" y="1675"/>
                  </a:cubicBezTo>
                  <a:lnTo>
                    <a:pt x="2177" y="1675"/>
                  </a:lnTo>
                  <a:cubicBezTo>
                    <a:pt x="2324" y="1675"/>
                    <a:pt x="2442" y="1556"/>
                    <a:pt x="2442" y="1409"/>
                  </a:cubicBezTo>
                  <a:cubicBezTo>
                    <a:pt x="2442" y="1262"/>
                    <a:pt x="2324" y="1143"/>
                    <a:pt x="2176" y="1143"/>
                  </a:cubicBezTo>
                  <a:lnTo>
                    <a:pt x="1414" y="1143"/>
                  </a:lnTo>
                  <a:cubicBezTo>
                    <a:pt x="927" y="1143"/>
                    <a:pt x="531" y="750"/>
                    <a:pt x="531" y="266"/>
                  </a:cubicBezTo>
                  <a:cubicBezTo>
                    <a:pt x="531" y="119"/>
                    <a:pt x="412"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39"/>
            <p:cNvSpPr/>
            <p:nvPr/>
          </p:nvSpPr>
          <p:spPr>
            <a:xfrm>
              <a:off x="1327796" y="2667796"/>
              <a:ext cx="129287" cy="53798"/>
            </a:xfrm>
            <a:custGeom>
              <a:avLst/>
              <a:gdLst/>
              <a:ahLst/>
              <a:cxnLst/>
              <a:rect l="l" t="t" r="r" b="b"/>
              <a:pathLst>
                <a:path w="3898" h="1622" extrusionOk="0">
                  <a:moveTo>
                    <a:pt x="1361" y="0"/>
                  </a:moveTo>
                  <a:cubicBezTo>
                    <a:pt x="610" y="0"/>
                    <a:pt x="0" y="608"/>
                    <a:pt x="0" y="1355"/>
                  </a:cubicBezTo>
                  <a:cubicBezTo>
                    <a:pt x="0" y="1502"/>
                    <a:pt x="118" y="1621"/>
                    <a:pt x="266" y="1621"/>
                  </a:cubicBezTo>
                  <a:cubicBezTo>
                    <a:pt x="412" y="1621"/>
                    <a:pt x="531" y="1502"/>
                    <a:pt x="531" y="1355"/>
                  </a:cubicBezTo>
                  <a:cubicBezTo>
                    <a:pt x="531" y="902"/>
                    <a:pt x="903" y="532"/>
                    <a:pt x="1361" y="532"/>
                  </a:cubicBezTo>
                  <a:lnTo>
                    <a:pt x="3631" y="532"/>
                  </a:lnTo>
                  <a:cubicBezTo>
                    <a:pt x="3779" y="532"/>
                    <a:pt x="3897" y="413"/>
                    <a:pt x="3897" y="266"/>
                  </a:cubicBezTo>
                  <a:cubicBezTo>
                    <a:pt x="3898" y="119"/>
                    <a:pt x="3779" y="0"/>
                    <a:pt x="36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39"/>
            <p:cNvSpPr/>
            <p:nvPr/>
          </p:nvSpPr>
          <p:spPr>
            <a:xfrm>
              <a:off x="1474695" y="2667796"/>
              <a:ext cx="54229" cy="17645"/>
            </a:xfrm>
            <a:custGeom>
              <a:avLst/>
              <a:gdLst/>
              <a:ahLst/>
              <a:cxnLst/>
              <a:rect l="l" t="t" r="r" b="b"/>
              <a:pathLst>
                <a:path w="1635" h="532" extrusionOk="0">
                  <a:moveTo>
                    <a:pt x="266" y="0"/>
                  </a:moveTo>
                  <a:cubicBezTo>
                    <a:pt x="119" y="0"/>
                    <a:pt x="1" y="119"/>
                    <a:pt x="1" y="266"/>
                  </a:cubicBezTo>
                  <a:cubicBezTo>
                    <a:pt x="1" y="413"/>
                    <a:pt x="119" y="532"/>
                    <a:pt x="266" y="532"/>
                  </a:cubicBezTo>
                  <a:lnTo>
                    <a:pt x="1368" y="532"/>
                  </a:lnTo>
                  <a:cubicBezTo>
                    <a:pt x="1515" y="532"/>
                    <a:pt x="1634" y="413"/>
                    <a:pt x="1634" y="266"/>
                  </a:cubicBezTo>
                  <a:cubicBezTo>
                    <a:pt x="1634" y="119"/>
                    <a:pt x="1515" y="0"/>
                    <a:pt x="13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39"/>
            <p:cNvSpPr/>
            <p:nvPr/>
          </p:nvSpPr>
          <p:spPr>
            <a:xfrm>
              <a:off x="1394429" y="2496453"/>
              <a:ext cx="72504" cy="72206"/>
            </a:xfrm>
            <a:custGeom>
              <a:avLst/>
              <a:gdLst/>
              <a:ahLst/>
              <a:cxnLst/>
              <a:rect l="l" t="t" r="r" b="b"/>
              <a:pathLst>
                <a:path w="2186" h="2177" extrusionOk="0">
                  <a:moveTo>
                    <a:pt x="1920" y="1"/>
                  </a:moveTo>
                  <a:cubicBezTo>
                    <a:pt x="1773" y="1"/>
                    <a:pt x="1654" y="120"/>
                    <a:pt x="1654" y="266"/>
                  </a:cubicBezTo>
                  <a:cubicBezTo>
                    <a:pt x="1654" y="1026"/>
                    <a:pt x="1031" y="1645"/>
                    <a:pt x="267" y="1645"/>
                  </a:cubicBezTo>
                  <a:cubicBezTo>
                    <a:pt x="120" y="1645"/>
                    <a:pt x="1" y="1763"/>
                    <a:pt x="1" y="1910"/>
                  </a:cubicBezTo>
                  <a:cubicBezTo>
                    <a:pt x="1" y="2058"/>
                    <a:pt x="120" y="2176"/>
                    <a:pt x="267" y="2176"/>
                  </a:cubicBezTo>
                  <a:cubicBezTo>
                    <a:pt x="1324" y="2176"/>
                    <a:pt x="2186" y="1320"/>
                    <a:pt x="2186" y="266"/>
                  </a:cubicBezTo>
                  <a:cubicBezTo>
                    <a:pt x="2186" y="120"/>
                    <a:pt x="2066" y="1"/>
                    <a:pt x="1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39"/>
            <p:cNvSpPr/>
            <p:nvPr/>
          </p:nvSpPr>
          <p:spPr>
            <a:xfrm>
              <a:off x="1400798" y="2363053"/>
              <a:ext cx="49585" cy="45141"/>
            </a:xfrm>
            <a:custGeom>
              <a:avLst/>
              <a:gdLst/>
              <a:ahLst/>
              <a:cxnLst/>
              <a:rect l="l" t="t" r="r" b="b"/>
              <a:pathLst>
                <a:path w="1495" h="1361" extrusionOk="0">
                  <a:moveTo>
                    <a:pt x="1163" y="0"/>
                  </a:moveTo>
                  <a:cubicBezTo>
                    <a:pt x="560" y="0"/>
                    <a:pt x="50" y="469"/>
                    <a:pt x="11" y="1077"/>
                  </a:cubicBezTo>
                  <a:cubicBezTo>
                    <a:pt x="1" y="1224"/>
                    <a:pt x="112" y="1350"/>
                    <a:pt x="258" y="1359"/>
                  </a:cubicBezTo>
                  <a:cubicBezTo>
                    <a:pt x="264" y="1360"/>
                    <a:pt x="271" y="1360"/>
                    <a:pt x="276" y="1360"/>
                  </a:cubicBezTo>
                  <a:cubicBezTo>
                    <a:pt x="414" y="1360"/>
                    <a:pt x="531" y="1252"/>
                    <a:pt x="541" y="1112"/>
                  </a:cubicBezTo>
                  <a:cubicBezTo>
                    <a:pt x="562" y="784"/>
                    <a:pt x="837" y="532"/>
                    <a:pt x="1163" y="532"/>
                  </a:cubicBezTo>
                  <a:cubicBezTo>
                    <a:pt x="1176" y="532"/>
                    <a:pt x="1190" y="533"/>
                    <a:pt x="1203" y="534"/>
                  </a:cubicBezTo>
                  <a:cubicBezTo>
                    <a:pt x="1209" y="534"/>
                    <a:pt x="1215" y="534"/>
                    <a:pt x="1222" y="534"/>
                  </a:cubicBezTo>
                  <a:cubicBezTo>
                    <a:pt x="1360" y="534"/>
                    <a:pt x="1476" y="426"/>
                    <a:pt x="1485" y="286"/>
                  </a:cubicBezTo>
                  <a:cubicBezTo>
                    <a:pt x="1495" y="139"/>
                    <a:pt x="1384" y="13"/>
                    <a:pt x="1237" y="3"/>
                  </a:cubicBezTo>
                  <a:cubicBezTo>
                    <a:pt x="1212" y="1"/>
                    <a:pt x="1188" y="0"/>
                    <a:pt x="11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39"/>
            <p:cNvSpPr/>
            <p:nvPr/>
          </p:nvSpPr>
          <p:spPr>
            <a:xfrm>
              <a:off x="1403351" y="2707033"/>
              <a:ext cx="52902" cy="87761"/>
            </a:xfrm>
            <a:custGeom>
              <a:avLst/>
              <a:gdLst/>
              <a:ahLst/>
              <a:cxnLst/>
              <a:rect l="l" t="t" r="r" b="b"/>
              <a:pathLst>
                <a:path w="1595" h="2646" extrusionOk="0">
                  <a:moveTo>
                    <a:pt x="267" y="1"/>
                  </a:moveTo>
                  <a:cubicBezTo>
                    <a:pt x="120" y="1"/>
                    <a:pt x="1" y="120"/>
                    <a:pt x="1" y="267"/>
                  </a:cubicBezTo>
                  <a:cubicBezTo>
                    <a:pt x="1" y="414"/>
                    <a:pt x="120" y="533"/>
                    <a:pt x="267" y="533"/>
                  </a:cubicBezTo>
                  <a:cubicBezTo>
                    <a:pt x="705" y="533"/>
                    <a:pt x="1062" y="888"/>
                    <a:pt x="1062" y="1323"/>
                  </a:cubicBezTo>
                  <a:cubicBezTo>
                    <a:pt x="1062" y="1760"/>
                    <a:pt x="705" y="2115"/>
                    <a:pt x="267" y="2115"/>
                  </a:cubicBezTo>
                  <a:cubicBezTo>
                    <a:pt x="120" y="2115"/>
                    <a:pt x="1" y="2234"/>
                    <a:pt x="1" y="2380"/>
                  </a:cubicBezTo>
                  <a:cubicBezTo>
                    <a:pt x="1" y="2528"/>
                    <a:pt x="120" y="2646"/>
                    <a:pt x="267" y="2646"/>
                  </a:cubicBezTo>
                  <a:cubicBezTo>
                    <a:pt x="999" y="2646"/>
                    <a:pt x="1594" y="2052"/>
                    <a:pt x="1594" y="1323"/>
                  </a:cubicBezTo>
                  <a:cubicBezTo>
                    <a:pt x="1594" y="594"/>
                    <a:pt x="999"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39"/>
            <p:cNvSpPr/>
            <p:nvPr/>
          </p:nvSpPr>
          <p:spPr>
            <a:xfrm>
              <a:off x="1493600" y="2499405"/>
              <a:ext cx="47695" cy="77413"/>
            </a:xfrm>
            <a:custGeom>
              <a:avLst/>
              <a:gdLst/>
              <a:ahLst/>
              <a:cxnLst/>
              <a:rect l="l" t="t" r="r" b="b"/>
              <a:pathLst>
                <a:path w="1438" h="2334" extrusionOk="0">
                  <a:moveTo>
                    <a:pt x="266" y="1"/>
                  </a:moveTo>
                  <a:cubicBezTo>
                    <a:pt x="120" y="1"/>
                    <a:pt x="0" y="120"/>
                    <a:pt x="0" y="267"/>
                  </a:cubicBezTo>
                  <a:cubicBezTo>
                    <a:pt x="0" y="414"/>
                    <a:pt x="120" y="533"/>
                    <a:pt x="266" y="533"/>
                  </a:cubicBezTo>
                  <a:cubicBezTo>
                    <a:pt x="619" y="533"/>
                    <a:pt x="906" y="817"/>
                    <a:pt x="906" y="1167"/>
                  </a:cubicBezTo>
                  <a:cubicBezTo>
                    <a:pt x="906" y="1517"/>
                    <a:pt x="619" y="1803"/>
                    <a:pt x="266" y="1803"/>
                  </a:cubicBezTo>
                  <a:cubicBezTo>
                    <a:pt x="120" y="1803"/>
                    <a:pt x="0" y="1922"/>
                    <a:pt x="0" y="2069"/>
                  </a:cubicBezTo>
                  <a:cubicBezTo>
                    <a:pt x="0" y="2216"/>
                    <a:pt x="120" y="2334"/>
                    <a:pt x="266" y="2334"/>
                  </a:cubicBezTo>
                  <a:cubicBezTo>
                    <a:pt x="912" y="2334"/>
                    <a:pt x="1437" y="1811"/>
                    <a:pt x="1437" y="1167"/>
                  </a:cubicBezTo>
                  <a:cubicBezTo>
                    <a:pt x="1438" y="524"/>
                    <a:pt x="912"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39"/>
            <p:cNvSpPr/>
            <p:nvPr/>
          </p:nvSpPr>
          <p:spPr>
            <a:xfrm>
              <a:off x="1338244" y="2443319"/>
              <a:ext cx="62919" cy="107761"/>
            </a:xfrm>
            <a:custGeom>
              <a:avLst/>
              <a:gdLst/>
              <a:ahLst/>
              <a:cxnLst/>
              <a:rect l="l" t="t" r="r" b="b"/>
              <a:pathLst>
                <a:path w="1897" h="3249" extrusionOk="0">
                  <a:moveTo>
                    <a:pt x="266" y="1"/>
                  </a:moveTo>
                  <a:cubicBezTo>
                    <a:pt x="120" y="1"/>
                    <a:pt x="1" y="120"/>
                    <a:pt x="1" y="267"/>
                  </a:cubicBezTo>
                  <a:cubicBezTo>
                    <a:pt x="1" y="414"/>
                    <a:pt x="120" y="533"/>
                    <a:pt x="266" y="533"/>
                  </a:cubicBezTo>
                  <a:cubicBezTo>
                    <a:pt x="872" y="533"/>
                    <a:pt x="1365" y="1022"/>
                    <a:pt x="1365" y="1625"/>
                  </a:cubicBezTo>
                  <a:cubicBezTo>
                    <a:pt x="1365" y="2228"/>
                    <a:pt x="872" y="2718"/>
                    <a:pt x="266" y="2718"/>
                  </a:cubicBezTo>
                  <a:cubicBezTo>
                    <a:pt x="120" y="2718"/>
                    <a:pt x="1" y="2837"/>
                    <a:pt x="1" y="2982"/>
                  </a:cubicBezTo>
                  <a:cubicBezTo>
                    <a:pt x="1" y="3130"/>
                    <a:pt x="120" y="3248"/>
                    <a:pt x="266" y="3248"/>
                  </a:cubicBezTo>
                  <a:cubicBezTo>
                    <a:pt x="1166" y="3248"/>
                    <a:pt x="1897" y="2520"/>
                    <a:pt x="1897" y="1625"/>
                  </a:cubicBezTo>
                  <a:cubicBezTo>
                    <a:pt x="1897" y="730"/>
                    <a:pt x="116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39"/>
            <p:cNvSpPr/>
            <p:nvPr/>
          </p:nvSpPr>
          <p:spPr>
            <a:xfrm>
              <a:off x="1731544" y="2442954"/>
              <a:ext cx="60166" cy="59934"/>
            </a:xfrm>
            <a:custGeom>
              <a:avLst/>
              <a:gdLst/>
              <a:ahLst/>
              <a:cxnLst/>
              <a:rect l="l" t="t" r="r" b="b"/>
              <a:pathLst>
                <a:path w="1814" h="1807" extrusionOk="0">
                  <a:moveTo>
                    <a:pt x="907" y="532"/>
                  </a:moveTo>
                  <a:cubicBezTo>
                    <a:pt x="1113" y="532"/>
                    <a:pt x="1282" y="699"/>
                    <a:pt x="1282" y="903"/>
                  </a:cubicBezTo>
                  <a:cubicBezTo>
                    <a:pt x="1282" y="1108"/>
                    <a:pt x="1113" y="1275"/>
                    <a:pt x="907" y="1275"/>
                  </a:cubicBezTo>
                  <a:cubicBezTo>
                    <a:pt x="701" y="1275"/>
                    <a:pt x="532" y="1108"/>
                    <a:pt x="532" y="903"/>
                  </a:cubicBezTo>
                  <a:cubicBezTo>
                    <a:pt x="532" y="699"/>
                    <a:pt x="701" y="532"/>
                    <a:pt x="907" y="532"/>
                  </a:cubicBezTo>
                  <a:close/>
                  <a:moveTo>
                    <a:pt x="907" y="0"/>
                  </a:moveTo>
                  <a:cubicBezTo>
                    <a:pt x="407" y="0"/>
                    <a:pt x="0" y="405"/>
                    <a:pt x="0" y="903"/>
                  </a:cubicBezTo>
                  <a:cubicBezTo>
                    <a:pt x="0" y="1401"/>
                    <a:pt x="407" y="1807"/>
                    <a:pt x="907" y="1807"/>
                  </a:cubicBezTo>
                  <a:cubicBezTo>
                    <a:pt x="1407" y="1807"/>
                    <a:pt x="1814" y="1401"/>
                    <a:pt x="1814" y="903"/>
                  </a:cubicBezTo>
                  <a:cubicBezTo>
                    <a:pt x="1814" y="405"/>
                    <a:pt x="1407" y="0"/>
                    <a:pt x="9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39"/>
            <p:cNvSpPr/>
            <p:nvPr/>
          </p:nvSpPr>
          <p:spPr>
            <a:xfrm>
              <a:off x="1761030" y="2668626"/>
              <a:ext cx="60133" cy="59934"/>
            </a:xfrm>
            <a:custGeom>
              <a:avLst/>
              <a:gdLst/>
              <a:ahLst/>
              <a:cxnLst/>
              <a:rect l="l" t="t" r="r" b="b"/>
              <a:pathLst>
                <a:path w="1813" h="1807" extrusionOk="0">
                  <a:moveTo>
                    <a:pt x="906" y="533"/>
                  </a:moveTo>
                  <a:cubicBezTo>
                    <a:pt x="1112" y="533"/>
                    <a:pt x="1281" y="699"/>
                    <a:pt x="1281" y="903"/>
                  </a:cubicBezTo>
                  <a:cubicBezTo>
                    <a:pt x="1281" y="1109"/>
                    <a:pt x="1112" y="1275"/>
                    <a:pt x="906" y="1275"/>
                  </a:cubicBezTo>
                  <a:cubicBezTo>
                    <a:pt x="700" y="1275"/>
                    <a:pt x="531" y="1109"/>
                    <a:pt x="531" y="903"/>
                  </a:cubicBezTo>
                  <a:cubicBezTo>
                    <a:pt x="531" y="699"/>
                    <a:pt x="700" y="533"/>
                    <a:pt x="906" y="533"/>
                  </a:cubicBezTo>
                  <a:close/>
                  <a:moveTo>
                    <a:pt x="906" y="1"/>
                  </a:moveTo>
                  <a:cubicBezTo>
                    <a:pt x="407" y="1"/>
                    <a:pt x="1" y="405"/>
                    <a:pt x="1" y="903"/>
                  </a:cubicBezTo>
                  <a:cubicBezTo>
                    <a:pt x="1" y="1401"/>
                    <a:pt x="407" y="1807"/>
                    <a:pt x="906" y="1807"/>
                  </a:cubicBezTo>
                  <a:cubicBezTo>
                    <a:pt x="1406" y="1807"/>
                    <a:pt x="1813" y="1401"/>
                    <a:pt x="1813" y="903"/>
                  </a:cubicBezTo>
                  <a:cubicBezTo>
                    <a:pt x="1813" y="405"/>
                    <a:pt x="1406"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39"/>
            <p:cNvSpPr/>
            <p:nvPr/>
          </p:nvSpPr>
          <p:spPr>
            <a:xfrm>
              <a:off x="1725408" y="2546768"/>
              <a:ext cx="77280" cy="76119"/>
            </a:xfrm>
            <a:custGeom>
              <a:avLst/>
              <a:gdLst/>
              <a:ahLst/>
              <a:cxnLst/>
              <a:rect l="l" t="t" r="r" b="b"/>
              <a:pathLst>
                <a:path w="2330" h="2295" extrusionOk="0">
                  <a:moveTo>
                    <a:pt x="1423" y="1020"/>
                  </a:moveTo>
                  <a:cubicBezTo>
                    <a:pt x="1629" y="1020"/>
                    <a:pt x="1797" y="1187"/>
                    <a:pt x="1797" y="1391"/>
                  </a:cubicBezTo>
                  <a:cubicBezTo>
                    <a:pt x="1797" y="1596"/>
                    <a:pt x="1629" y="1763"/>
                    <a:pt x="1423" y="1763"/>
                  </a:cubicBezTo>
                  <a:cubicBezTo>
                    <a:pt x="1216" y="1763"/>
                    <a:pt x="1048" y="1596"/>
                    <a:pt x="1048" y="1391"/>
                  </a:cubicBezTo>
                  <a:cubicBezTo>
                    <a:pt x="1048" y="1187"/>
                    <a:pt x="1216" y="1020"/>
                    <a:pt x="1423" y="1020"/>
                  </a:cubicBezTo>
                  <a:close/>
                  <a:moveTo>
                    <a:pt x="292" y="0"/>
                  </a:moveTo>
                  <a:cubicBezTo>
                    <a:pt x="224" y="0"/>
                    <a:pt x="156" y="27"/>
                    <a:pt x="104" y="79"/>
                  </a:cubicBezTo>
                  <a:cubicBezTo>
                    <a:pt x="1" y="183"/>
                    <a:pt x="1" y="351"/>
                    <a:pt x="104" y="455"/>
                  </a:cubicBezTo>
                  <a:lnTo>
                    <a:pt x="622" y="969"/>
                  </a:lnTo>
                  <a:cubicBezTo>
                    <a:pt x="555" y="1096"/>
                    <a:pt x="516" y="1239"/>
                    <a:pt x="516" y="1391"/>
                  </a:cubicBezTo>
                  <a:cubicBezTo>
                    <a:pt x="516" y="1889"/>
                    <a:pt x="923" y="2295"/>
                    <a:pt x="1423" y="2295"/>
                  </a:cubicBezTo>
                  <a:cubicBezTo>
                    <a:pt x="1923" y="2295"/>
                    <a:pt x="2328" y="1889"/>
                    <a:pt x="2328" y="1391"/>
                  </a:cubicBezTo>
                  <a:cubicBezTo>
                    <a:pt x="2329" y="893"/>
                    <a:pt x="1923" y="488"/>
                    <a:pt x="1423" y="488"/>
                  </a:cubicBezTo>
                  <a:cubicBezTo>
                    <a:pt x="1270" y="488"/>
                    <a:pt x="1125" y="527"/>
                    <a:pt x="997" y="593"/>
                  </a:cubicBezTo>
                  <a:lnTo>
                    <a:pt x="480" y="78"/>
                  </a:lnTo>
                  <a:cubicBezTo>
                    <a:pt x="428" y="26"/>
                    <a:pt x="360" y="0"/>
                    <a:pt x="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39"/>
            <p:cNvSpPr/>
            <p:nvPr/>
          </p:nvSpPr>
          <p:spPr>
            <a:xfrm>
              <a:off x="1722655" y="2760698"/>
              <a:ext cx="60133" cy="59934"/>
            </a:xfrm>
            <a:custGeom>
              <a:avLst/>
              <a:gdLst/>
              <a:ahLst/>
              <a:cxnLst/>
              <a:rect l="l" t="t" r="r" b="b"/>
              <a:pathLst>
                <a:path w="1813" h="1807" extrusionOk="0">
                  <a:moveTo>
                    <a:pt x="906" y="532"/>
                  </a:moveTo>
                  <a:cubicBezTo>
                    <a:pt x="1113" y="532"/>
                    <a:pt x="1281" y="698"/>
                    <a:pt x="1281" y="903"/>
                  </a:cubicBezTo>
                  <a:cubicBezTo>
                    <a:pt x="1281" y="1108"/>
                    <a:pt x="1113" y="1274"/>
                    <a:pt x="906" y="1274"/>
                  </a:cubicBezTo>
                  <a:cubicBezTo>
                    <a:pt x="700" y="1274"/>
                    <a:pt x="532" y="1108"/>
                    <a:pt x="532" y="903"/>
                  </a:cubicBezTo>
                  <a:cubicBezTo>
                    <a:pt x="532" y="698"/>
                    <a:pt x="700" y="532"/>
                    <a:pt x="906" y="532"/>
                  </a:cubicBezTo>
                  <a:close/>
                  <a:moveTo>
                    <a:pt x="906" y="0"/>
                  </a:moveTo>
                  <a:cubicBezTo>
                    <a:pt x="407" y="0"/>
                    <a:pt x="0" y="405"/>
                    <a:pt x="0" y="903"/>
                  </a:cubicBezTo>
                  <a:cubicBezTo>
                    <a:pt x="0" y="1400"/>
                    <a:pt x="407" y="1806"/>
                    <a:pt x="906" y="1806"/>
                  </a:cubicBezTo>
                  <a:cubicBezTo>
                    <a:pt x="1406" y="1806"/>
                    <a:pt x="1813" y="1400"/>
                    <a:pt x="1813" y="903"/>
                  </a:cubicBezTo>
                  <a:cubicBezTo>
                    <a:pt x="1813" y="405"/>
                    <a:pt x="1406" y="0"/>
                    <a:pt x="9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39"/>
            <p:cNvSpPr/>
            <p:nvPr/>
          </p:nvSpPr>
          <p:spPr>
            <a:xfrm>
              <a:off x="1230449" y="2288393"/>
              <a:ext cx="510547" cy="601957"/>
            </a:xfrm>
            <a:custGeom>
              <a:avLst/>
              <a:gdLst/>
              <a:ahLst/>
              <a:cxnLst/>
              <a:rect l="l" t="t" r="r" b="b"/>
              <a:pathLst>
                <a:path w="15393" h="18149" extrusionOk="0">
                  <a:moveTo>
                    <a:pt x="11924" y="2067"/>
                  </a:moveTo>
                  <a:cubicBezTo>
                    <a:pt x="12131" y="2067"/>
                    <a:pt x="12299" y="2234"/>
                    <a:pt x="12299" y="2439"/>
                  </a:cubicBezTo>
                  <a:cubicBezTo>
                    <a:pt x="12299" y="2643"/>
                    <a:pt x="12131" y="2810"/>
                    <a:pt x="11924" y="2810"/>
                  </a:cubicBezTo>
                  <a:cubicBezTo>
                    <a:pt x="11718" y="2810"/>
                    <a:pt x="11550" y="2643"/>
                    <a:pt x="11550" y="2439"/>
                  </a:cubicBezTo>
                  <a:cubicBezTo>
                    <a:pt x="11550" y="2234"/>
                    <a:pt x="11718" y="2067"/>
                    <a:pt x="11924" y="2067"/>
                  </a:cubicBezTo>
                  <a:close/>
                  <a:moveTo>
                    <a:pt x="14486" y="2561"/>
                  </a:moveTo>
                  <a:cubicBezTo>
                    <a:pt x="14693" y="2561"/>
                    <a:pt x="14861" y="2727"/>
                    <a:pt x="14861" y="2932"/>
                  </a:cubicBezTo>
                  <a:cubicBezTo>
                    <a:pt x="14861" y="3137"/>
                    <a:pt x="14693" y="3303"/>
                    <a:pt x="14486" y="3303"/>
                  </a:cubicBezTo>
                  <a:cubicBezTo>
                    <a:pt x="14280" y="3303"/>
                    <a:pt x="14111" y="3137"/>
                    <a:pt x="14111" y="2932"/>
                  </a:cubicBezTo>
                  <a:cubicBezTo>
                    <a:pt x="14111" y="2727"/>
                    <a:pt x="14280" y="2561"/>
                    <a:pt x="14486" y="2561"/>
                  </a:cubicBezTo>
                  <a:close/>
                  <a:moveTo>
                    <a:pt x="11967" y="8060"/>
                  </a:moveTo>
                  <a:cubicBezTo>
                    <a:pt x="12173" y="8060"/>
                    <a:pt x="12340" y="8226"/>
                    <a:pt x="12340" y="8431"/>
                  </a:cubicBezTo>
                  <a:cubicBezTo>
                    <a:pt x="12340" y="8636"/>
                    <a:pt x="12173" y="8802"/>
                    <a:pt x="11967" y="8802"/>
                  </a:cubicBezTo>
                  <a:cubicBezTo>
                    <a:pt x="11759" y="8802"/>
                    <a:pt x="11592" y="8636"/>
                    <a:pt x="11592" y="8431"/>
                  </a:cubicBezTo>
                  <a:cubicBezTo>
                    <a:pt x="11592" y="8226"/>
                    <a:pt x="11759" y="8060"/>
                    <a:pt x="11967" y="8060"/>
                  </a:cubicBezTo>
                  <a:close/>
                  <a:moveTo>
                    <a:pt x="14073" y="10526"/>
                  </a:moveTo>
                  <a:cubicBezTo>
                    <a:pt x="14280" y="10526"/>
                    <a:pt x="14448" y="10693"/>
                    <a:pt x="14448" y="10898"/>
                  </a:cubicBezTo>
                  <a:cubicBezTo>
                    <a:pt x="14448" y="11102"/>
                    <a:pt x="14280" y="11269"/>
                    <a:pt x="14073" y="11269"/>
                  </a:cubicBezTo>
                  <a:cubicBezTo>
                    <a:pt x="13867" y="11269"/>
                    <a:pt x="13699" y="11102"/>
                    <a:pt x="13699" y="10898"/>
                  </a:cubicBezTo>
                  <a:cubicBezTo>
                    <a:pt x="13699" y="10693"/>
                    <a:pt x="13867" y="10526"/>
                    <a:pt x="14073" y="10526"/>
                  </a:cubicBezTo>
                  <a:close/>
                  <a:moveTo>
                    <a:pt x="13619" y="12838"/>
                  </a:moveTo>
                  <a:cubicBezTo>
                    <a:pt x="13825" y="12838"/>
                    <a:pt x="13993" y="13006"/>
                    <a:pt x="13993" y="13210"/>
                  </a:cubicBezTo>
                  <a:cubicBezTo>
                    <a:pt x="13993" y="13416"/>
                    <a:pt x="13825" y="13582"/>
                    <a:pt x="13619" y="13582"/>
                  </a:cubicBezTo>
                  <a:cubicBezTo>
                    <a:pt x="13412" y="13582"/>
                    <a:pt x="13244" y="13416"/>
                    <a:pt x="13244" y="13210"/>
                  </a:cubicBezTo>
                  <a:cubicBezTo>
                    <a:pt x="13244" y="13006"/>
                    <a:pt x="13412" y="12838"/>
                    <a:pt x="13619" y="12838"/>
                  </a:cubicBezTo>
                  <a:close/>
                  <a:moveTo>
                    <a:pt x="13371" y="16210"/>
                  </a:moveTo>
                  <a:cubicBezTo>
                    <a:pt x="13577" y="16210"/>
                    <a:pt x="13745" y="16377"/>
                    <a:pt x="13745" y="16582"/>
                  </a:cubicBezTo>
                  <a:cubicBezTo>
                    <a:pt x="13745" y="16786"/>
                    <a:pt x="13577" y="16953"/>
                    <a:pt x="13371" y="16953"/>
                  </a:cubicBezTo>
                  <a:cubicBezTo>
                    <a:pt x="13165" y="16953"/>
                    <a:pt x="12996" y="16786"/>
                    <a:pt x="12996" y="16582"/>
                  </a:cubicBezTo>
                  <a:cubicBezTo>
                    <a:pt x="12996" y="16377"/>
                    <a:pt x="13165" y="16210"/>
                    <a:pt x="13371" y="16210"/>
                  </a:cubicBezTo>
                  <a:close/>
                  <a:moveTo>
                    <a:pt x="8299" y="0"/>
                  </a:moveTo>
                  <a:cubicBezTo>
                    <a:pt x="7455" y="0"/>
                    <a:pt x="6697" y="492"/>
                    <a:pt x="6352" y="1245"/>
                  </a:cubicBezTo>
                  <a:cubicBezTo>
                    <a:pt x="6299" y="1240"/>
                    <a:pt x="6246" y="1238"/>
                    <a:pt x="6193" y="1238"/>
                  </a:cubicBezTo>
                  <a:cubicBezTo>
                    <a:pt x="4966" y="1238"/>
                    <a:pt x="3964" y="2219"/>
                    <a:pt x="3935" y="3435"/>
                  </a:cubicBezTo>
                  <a:cubicBezTo>
                    <a:pt x="3830" y="3419"/>
                    <a:pt x="3722" y="3411"/>
                    <a:pt x="3615" y="3411"/>
                  </a:cubicBezTo>
                  <a:cubicBezTo>
                    <a:pt x="2370" y="3411"/>
                    <a:pt x="1356" y="4420"/>
                    <a:pt x="1356" y="5660"/>
                  </a:cubicBezTo>
                  <a:cubicBezTo>
                    <a:pt x="1356" y="5933"/>
                    <a:pt x="1403" y="6195"/>
                    <a:pt x="1498" y="6446"/>
                  </a:cubicBezTo>
                  <a:cubicBezTo>
                    <a:pt x="569" y="6997"/>
                    <a:pt x="1" y="7983"/>
                    <a:pt x="1" y="9074"/>
                  </a:cubicBezTo>
                  <a:cubicBezTo>
                    <a:pt x="1" y="9661"/>
                    <a:pt x="168" y="10231"/>
                    <a:pt x="483" y="10721"/>
                  </a:cubicBezTo>
                  <a:cubicBezTo>
                    <a:pt x="744" y="11127"/>
                    <a:pt x="1094" y="11464"/>
                    <a:pt x="1507" y="11708"/>
                  </a:cubicBezTo>
                  <a:cubicBezTo>
                    <a:pt x="1408" y="11965"/>
                    <a:pt x="1356" y="12239"/>
                    <a:pt x="1356" y="12515"/>
                  </a:cubicBezTo>
                  <a:cubicBezTo>
                    <a:pt x="1356" y="13062"/>
                    <a:pt x="1555" y="13590"/>
                    <a:pt x="1919" y="14001"/>
                  </a:cubicBezTo>
                  <a:cubicBezTo>
                    <a:pt x="1971" y="14060"/>
                    <a:pt x="2044" y="14090"/>
                    <a:pt x="2118" y="14090"/>
                  </a:cubicBezTo>
                  <a:cubicBezTo>
                    <a:pt x="2180" y="14090"/>
                    <a:pt x="2243" y="14068"/>
                    <a:pt x="2294" y="14023"/>
                  </a:cubicBezTo>
                  <a:cubicBezTo>
                    <a:pt x="2404" y="13926"/>
                    <a:pt x="2415" y="13758"/>
                    <a:pt x="2317" y="13649"/>
                  </a:cubicBezTo>
                  <a:cubicBezTo>
                    <a:pt x="2040" y="13335"/>
                    <a:pt x="1888" y="12933"/>
                    <a:pt x="1888" y="12515"/>
                  </a:cubicBezTo>
                  <a:cubicBezTo>
                    <a:pt x="1888" y="12234"/>
                    <a:pt x="1954" y="11966"/>
                    <a:pt x="2085" y="11718"/>
                  </a:cubicBezTo>
                  <a:cubicBezTo>
                    <a:pt x="2241" y="11423"/>
                    <a:pt x="2484" y="11172"/>
                    <a:pt x="2791" y="11006"/>
                  </a:cubicBezTo>
                  <a:cubicBezTo>
                    <a:pt x="2919" y="10936"/>
                    <a:pt x="2967" y="10775"/>
                    <a:pt x="2897" y="10645"/>
                  </a:cubicBezTo>
                  <a:cubicBezTo>
                    <a:pt x="2849" y="10557"/>
                    <a:pt x="2758" y="10507"/>
                    <a:pt x="2663" y="10507"/>
                  </a:cubicBezTo>
                  <a:cubicBezTo>
                    <a:pt x="2621" y="10507"/>
                    <a:pt x="2577" y="10517"/>
                    <a:pt x="2537" y="10539"/>
                  </a:cubicBezTo>
                  <a:cubicBezTo>
                    <a:pt x="2220" y="10711"/>
                    <a:pt x="1955" y="10952"/>
                    <a:pt x="1757" y="11238"/>
                  </a:cubicBezTo>
                  <a:cubicBezTo>
                    <a:pt x="997" y="10780"/>
                    <a:pt x="533" y="9972"/>
                    <a:pt x="533" y="9074"/>
                  </a:cubicBezTo>
                  <a:cubicBezTo>
                    <a:pt x="533" y="8115"/>
                    <a:pt x="1065" y="7255"/>
                    <a:pt x="1922" y="6820"/>
                  </a:cubicBezTo>
                  <a:cubicBezTo>
                    <a:pt x="1922" y="6820"/>
                    <a:pt x="2419" y="6544"/>
                    <a:pt x="3077" y="6544"/>
                  </a:cubicBezTo>
                  <a:cubicBezTo>
                    <a:pt x="3225" y="6544"/>
                    <a:pt x="3343" y="6424"/>
                    <a:pt x="3343" y="6278"/>
                  </a:cubicBezTo>
                  <a:cubicBezTo>
                    <a:pt x="3343" y="6131"/>
                    <a:pt x="3224" y="6013"/>
                    <a:pt x="3077" y="6013"/>
                  </a:cubicBezTo>
                  <a:cubicBezTo>
                    <a:pt x="2691" y="6013"/>
                    <a:pt x="2321" y="6084"/>
                    <a:pt x="1980" y="6214"/>
                  </a:cubicBezTo>
                  <a:cubicBezTo>
                    <a:pt x="1920" y="6036"/>
                    <a:pt x="1888" y="5852"/>
                    <a:pt x="1888" y="5661"/>
                  </a:cubicBezTo>
                  <a:cubicBezTo>
                    <a:pt x="1888" y="4714"/>
                    <a:pt x="2662" y="3943"/>
                    <a:pt x="3615" y="3943"/>
                  </a:cubicBezTo>
                  <a:cubicBezTo>
                    <a:pt x="3794" y="3943"/>
                    <a:pt x="3971" y="3971"/>
                    <a:pt x="4141" y="4025"/>
                  </a:cubicBezTo>
                  <a:cubicBezTo>
                    <a:pt x="4167" y="4033"/>
                    <a:pt x="4194" y="4037"/>
                    <a:pt x="4221" y="4037"/>
                  </a:cubicBezTo>
                  <a:cubicBezTo>
                    <a:pt x="4283" y="4037"/>
                    <a:pt x="4344" y="4015"/>
                    <a:pt x="4393" y="3974"/>
                  </a:cubicBezTo>
                  <a:cubicBezTo>
                    <a:pt x="4463" y="3915"/>
                    <a:pt x="4498" y="3824"/>
                    <a:pt x="4485" y="3733"/>
                  </a:cubicBezTo>
                  <a:cubicBezTo>
                    <a:pt x="4472" y="3651"/>
                    <a:pt x="4467" y="3568"/>
                    <a:pt x="4467" y="3487"/>
                  </a:cubicBezTo>
                  <a:cubicBezTo>
                    <a:pt x="4467" y="2540"/>
                    <a:pt x="5241" y="1770"/>
                    <a:pt x="6193" y="1770"/>
                  </a:cubicBezTo>
                  <a:cubicBezTo>
                    <a:pt x="6287" y="1770"/>
                    <a:pt x="6383" y="1778"/>
                    <a:pt x="6478" y="1794"/>
                  </a:cubicBezTo>
                  <a:cubicBezTo>
                    <a:pt x="7295" y="1929"/>
                    <a:pt x="7920" y="2637"/>
                    <a:pt x="7920" y="3487"/>
                  </a:cubicBezTo>
                  <a:cubicBezTo>
                    <a:pt x="7920" y="3635"/>
                    <a:pt x="8039" y="3753"/>
                    <a:pt x="8186" y="3753"/>
                  </a:cubicBezTo>
                  <a:cubicBezTo>
                    <a:pt x="8333" y="3753"/>
                    <a:pt x="8452" y="3634"/>
                    <a:pt x="8452" y="3487"/>
                  </a:cubicBezTo>
                  <a:cubicBezTo>
                    <a:pt x="8452" y="2491"/>
                    <a:pt x="7798" y="1645"/>
                    <a:pt x="6894" y="1350"/>
                  </a:cubicBezTo>
                  <a:cubicBezTo>
                    <a:pt x="7176" y="851"/>
                    <a:pt x="7709" y="532"/>
                    <a:pt x="8299" y="532"/>
                  </a:cubicBezTo>
                  <a:cubicBezTo>
                    <a:pt x="9187" y="532"/>
                    <a:pt x="9910" y="1250"/>
                    <a:pt x="9910" y="2133"/>
                  </a:cubicBezTo>
                  <a:lnTo>
                    <a:pt x="9910" y="2162"/>
                  </a:lnTo>
                  <a:lnTo>
                    <a:pt x="9399" y="2162"/>
                  </a:lnTo>
                  <a:cubicBezTo>
                    <a:pt x="9251" y="2162"/>
                    <a:pt x="9133" y="2281"/>
                    <a:pt x="9133" y="2428"/>
                  </a:cubicBezTo>
                  <a:cubicBezTo>
                    <a:pt x="9133" y="2575"/>
                    <a:pt x="9251" y="2694"/>
                    <a:pt x="9399" y="2694"/>
                  </a:cubicBezTo>
                  <a:lnTo>
                    <a:pt x="9910" y="2694"/>
                  </a:lnTo>
                  <a:lnTo>
                    <a:pt x="9910" y="4464"/>
                  </a:lnTo>
                  <a:lnTo>
                    <a:pt x="7759" y="4464"/>
                  </a:lnTo>
                  <a:cubicBezTo>
                    <a:pt x="7273" y="4464"/>
                    <a:pt x="6877" y="4071"/>
                    <a:pt x="6877" y="3588"/>
                  </a:cubicBezTo>
                  <a:cubicBezTo>
                    <a:pt x="6877" y="3441"/>
                    <a:pt x="6758" y="3322"/>
                    <a:pt x="6611" y="3322"/>
                  </a:cubicBezTo>
                  <a:cubicBezTo>
                    <a:pt x="6464" y="3322"/>
                    <a:pt x="6345" y="3441"/>
                    <a:pt x="6345" y="3588"/>
                  </a:cubicBezTo>
                  <a:cubicBezTo>
                    <a:pt x="6345" y="4365"/>
                    <a:pt x="6980" y="4996"/>
                    <a:pt x="7760" y="4996"/>
                  </a:cubicBezTo>
                  <a:lnTo>
                    <a:pt x="9910" y="4996"/>
                  </a:lnTo>
                  <a:lnTo>
                    <a:pt x="9910" y="9472"/>
                  </a:lnTo>
                  <a:lnTo>
                    <a:pt x="5597" y="9472"/>
                  </a:lnTo>
                  <a:cubicBezTo>
                    <a:pt x="5450" y="9472"/>
                    <a:pt x="5331" y="9591"/>
                    <a:pt x="5331" y="9738"/>
                  </a:cubicBezTo>
                  <a:cubicBezTo>
                    <a:pt x="5331" y="9885"/>
                    <a:pt x="5450" y="10004"/>
                    <a:pt x="5597" y="10004"/>
                  </a:cubicBezTo>
                  <a:lnTo>
                    <a:pt x="9910" y="10004"/>
                  </a:lnTo>
                  <a:lnTo>
                    <a:pt x="9910" y="13654"/>
                  </a:lnTo>
                  <a:lnTo>
                    <a:pt x="9088" y="13654"/>
                  </a:lnTo>
                  <a:cubicBezTo>
                    <a:pt x="8338" y="13654"/>
                    <a:pt x="7727" y="14262"/>
                    <a:pt x="7727" y="15009"/>
                  </a:cubicBezTo>
                  <a:cubicBezTo>
                    <a:pt x="7727" y="15156"/>
                    <a:pt x="7846" y="15275"/>
                    <a:pt x="7993" y="15275"/>
                  </a:cubicBezTo>
                  <a:cubicBezTo>
                    <a:pt x="8140" y="15275"/>
                    <a:pt x="8259" y="15156"/>
                    <a:pt x="8259" y="15009"/>
                  </a:cubicBezTo>
                  <a:cubicBezTo>
                    <a:pt x="8259" y="14555"/>
                    <a:pt x="8631" y="14186"/>
                    <a:pt x="9088" y="14186"/>
                  </a:cubicBezTo>
                  <a:lnTo>
                    <a:pt x="9909" y="14186"/>
                  </a:lnTo>
                  <a:lnTo>
                    <a:pt x="9909" y="16016"/>
                  </a:lnTo>
                  <a:cubicBezTo>
                    <a:pt x="9909" y="16058"/>
                    <a:pt x="9907" y="16099"/>
                    <a:pt x="9904" y="16141"/>
                  </a:cubicBezTo>
                  <a:lnTo>
                    <a:pt x="9398" y="16141"/>
                  </a:lnTo>
                  <a:cubicBezTo>
                    <a:pt x="9251" y="16141"/>
                    <a:pt x="9133" y="16260"/>
                    <a:pt x="9133" y="16406"/>
                  </a:cubicBezTo>
                  <a:cubicBezTo>
                    <a:pt x="9133" y="16553"/>
                    <a:pt x="9251" y="16672"/>
                    <a:pt x="9398" y="16672"/>
                  </a:cubicBezTo>
                  <a:lnTo>
                    <a:pt x="9767" y="16672"/>
                  </a:lnTo>
                  <a:cubicBezTo>
                    <a:pt x="9515" y="17229"/>
                    <a:pt x="8952" y="17618"/>
                    <a:pt x="8299" y="17618"/>
                  </a:cubicBezTo>
                  <a:cubicBezTo>
                    <a:pt x="7713" y="17618"/>
                    <a:pt x="7181" y="17302"/>
                    <a:pt x="6899" y="16807"/>
                  </a:cubicBezTo>
                  <a:cubicBezTo>
                    <a:pt x="7220" y="16702"/>
                    <a:pt x="7516" y="16526"/>
                    <a:pt x="7765" y="16285"/>
                  </a:cubicBezTo>
                  <a:cubicBezTo>
                    <a:pt x="7871" y="16184"/>
                    <a:pt x="7873" y="16015"/>
                    <a:pt x="7771" y="15909"/>
                  </a:cubicBezTo>
                  <a:cubicBezTo>
                    <a:pt x="7719" y="15855"/>
                    <a:pt x="7650" y="15828"/>
                    <a:pt x="7580" y="15828"/>
                  </a:cubicBezTo>
                  <a:cubicBezTo>
                    <a:pt x="7513" y="15828"/>
                    <a:pt x="7447" y="15853"/>
                    <a:pt x="7395" y="15902"/>
                  </a:cubicBezTo>
                  <a:cubicBezTo>
                    <a:pt x="7142" y="16148"/>
                    <a:pt x="6825" y="16306"/>
                    <a:pt x="6482" y="16363"/>
                  </a:cubicBezTo>
                  <a:cubicBezTo>
                    <a:pt x="6385" y="16379"/>
                    <a:pt x="6288" y="16387"/>
                    <a:pt x="6193" y="16387"/>
                  </a:cubicBezTo>
                  <a:cubicBezTo>
                    <a:pt x="5241" y="16387"/>
                    <a:pt x="4466" y="15617"/>
                    <a:pt x="4466" y="14670"/>
                  </a:cubicBezTo>
                  <a:cubicBezTo>
                    <a:pt x="4466" y="14647"/>
                    <a:pt x="4468" y="14621"/>
                    <a:pt x="4469" y="14596"/>
                  </a:cubicBezTo>
                  <a:cubicBezTo>
                    <a:pt x="4684" y="14509"/>
                    <a:pt x="4885" y="14389"/>
                    <a:pt x="5065" y="14239"/>
                  </a:cubicBezTo>
                  <a:cubicBezTo>
                    <a:pt x="5178" y="14145"/>
                    <a:pt x="5193" y="13977"/>
                    <a:pt x="5099" y="13864"/>
                  </a:cubicBezTo>
                  <a:cubicBezTo>
                    <a:pt x="5046" y="13802"/>
                    <a:pt x="4972" y="13771"/>
                    <a:pt x="4897" y="13771"/>
                  </a:cubicBezTo>
                  <a:cubicBezTo>
                    <a:pt x="4837" y="13771"/>
                    <a:pt x="4775" y="13791"/>
                    <a:pt x="4724" y="13831"/>
                  </a:cubicBezTo>
                  <a:cubicBezTo>
                    <a:pt x="4286" y="14176"/>
                    <a:pt x="3858" y="14232"/>
                    <a:pt x="3606" y="14232"/>
                  </a:cubicBezTo>
                  <a:cubicBezTo>
                    <a:pt x="3551" y="14232"/>
                    <a:pt x="3505" y="14230"/>
                    <a:pt x="3468" y="14227"/>
                  </a:cubicBezTo>
                  <a:cubicBezTo>
                    <a:pt x="3461" y="14226"/>
                    <a:pt x="3453" y="14226"/>
                    <a:pt x="3446" y="14226"/>
                  </a:cubicBezTo>
                  <a:cubicBezTo>
                    <a:pt x="3308" y="14226"/>
                    <a:pt x="3192" y="14331"/>
                    <a:pt x="3182" y="14469"/>
                  </a:cubicBezTo>
                  <a:cubicBezTo>
                    <a:pt x="3169" y="14616"/>
                    <a:pt x="3278" y="14744"/>
                    <a:pt x="3424" y="14756"/>
                  </a:cubicBezTo>
                  <a:cubicBezTo>
                    <a:pt x="3487" y="14761"/>
                    <a:pt x="3551" y="14764"/>
                    <a:pt x="3614" y="14764"/>
                  </a:cubicBezTo>
                  <a:cubicBezTo>
                    <a:pt x="3722" y="14764"/>
                    <a:pt x="3829" y="14757"/>
                    <a:pt x="3935" y="14741"/>
                  </a:cubicBezTo>
                  <a:cubicBezTo>
                    <a:pt x="3973" y="15949"/>
                    <a:pt x="4971" y="16919"/>
                    <a:pt x="6193" y="16919"/>
                  </a:cubicBezTo>
                  <a:cubicBezTo>
                    <a:pt x="6247" y="16919"/>
                    <a:pt x="6301" y="16917"/>
                    <a:pt x="6355" y="16913"/>
                  </a:cubicBezTo>
                  <a:cubicBezTo>
                    <a:pt x="6703" y="17660"/>
                    <a:pt x="7459" y="18149"/>
                    <a:pt x="8299" y="18149"/>
                  </a:cubicBezTo>
                  <a:cubicBezTo>
                    <a:pt x="9480" y="18149"/>
                    <a:pt x="10441" y="17193"/>
                    <a:pt x="10441" y="16016"/>
                  </a:cubicBezTo>
                  <a:lnTo>
                    <a:pt x="10441" y="15429"/>
                  </a:lnTo>
                  <a:lnTo>
                    <a:pt x="11850" y="15429"/>
                  </a:lnTo>
                  <a:cubicBezTo>
                    <a:pt x="11879" y="15430"/>
                    <a:pt x="11945" y="15457"/>
                    <a:pt x="11965" y="15476"/>
                  </a:cubicBezTo>
                  <a:lnTo>
                    <a:pt x="12600" y="16108"/>
                  </a:lnTo>
                  <a:cubicBezTo>
                    <a:pt x="12514" y="16245"/>
                    <a:pt x="12464" y="16407"/>
                    <a:pt x="12464" y="16582"/>
                  </a:cubicBezTo>
                  <a:cubicBezTo>
                    <a:pt x="12464" y="17080"/>
                    <a:pt x="12871" y="17485"/>
                    <a:pt x="13370" y="17485"/>
                  </a:cubicBezTo>
                  <a:cubicBezTo>
                    <a:pt x="13870" y="17485"/>
                    <a:pt x="14277" y="17080"/>
                    <a:pt x="14277" y="16582"/>
                  </a:cubicBezTo>
                  <a:cubicBezTo>
                    <a:pt x="14277" y="16084"/>
                    <a:pt x="13870" y="15678"/>
                    <a:pt x="13370" y="15678"/>
                  </a:cubicBezTo>
                  <a:cubicBezTo>
                    <a:pt x="13239" y="15678"/>
                    <a:pt x="13114" y="15707"/>
                    <a:pt x="13001" y="15758"/>
                  </a:cubicBezTo>
                  <a:lnTo>
                    <a:pt x="12340" y="15099"/>
                  </a:lnTo>
                  <a:cubicBezTo>
                    <a:pt x="12221" y="14980"/>
                    <a:pt x="12019" y="14897"/>
                    <a:pt x="11850" y="14897"/>
                  </a:cubicBezTo>
                  <a:lnTo>
                    <a:pt x="10442" y="14897"/>
                  </a:lnTo>
                  <a:lnTo>
                    <a:pt x="10442" y="13476"/>
                  </a:lnTo>
                  <a:lnTo>
                    <a:pt x="12753" y="13476"/>
                  </a:lnTo>
                  <a:cubicBezTo>
                    <a:pt x="12867" y="13845"/>
                    <a:pt x="13212" y="14114"/>
                    <a:pt x="13619" y="14114"/>
                  </a:cubicBezTo>
                  <a:cubicBezTo>
                    <a:pt x="14119" y="14114"/>
                    <a:pt x="14525" y="13708"/>
                    <a:pt x="14525" y="13210"/>
                  </a:cubicBezTo>
                  <a:cubicBezTo>
                    <a:pt x="14525" y="12712"/>
                    <a:pt x="14119" y="12308"/>
                    <a:pt x="13619" y="12308"/>
                  </a:cubicBezTo>
                  <a:cubicBezTo>
                    <a:pt x="13212" y="12308"/>
                    <a:pt x="12867" y="12576"/>
                    <a:pt x="12753" y="12944"/>
                  </a:cubicBezTo>
                  <a:lnTo>
                    <a:pt x="10442" y="12944"/>
                  </a:lnTo>
                  <a:lnTo>
                    <a:pt x="10442" y="11164"/>
                  </a:lnTo>
                  <a:lnTo>
                    <a:pt x="13207" y="11164"/>
                  </a:lnTo>
                  <a:cubicBezTo>
                    <a:pt x="13321" y="11532"/>
                    <a:pt x="13667" y="11801"/>
                    <a:pt x="14073" y="11801"/>
                  </a:cubicBezTo>
                  <a:cubicBezTo>
                    <a:pt x="14573" y="11801"/>
                    <a:pt x="14980" y="11396"/>
                    <a:pt x="14980" y="10898"/>
                  </a:cubicBezTo>
                  <a:cubicBezTo>
                    <a:pt x="14980" y="10400"/>
                    <a:pt x="14572" y="9994"/>
                    <a:pt x="14073" y="9994"/>
                  </a:cubicBezTo>
                  <a:cubicBezTo>
                    <a:pt x="13667" y="9994"/>
                    <a:pt x="13321" y="10263"/>
                    <a:pt x="13207" y="10632"/>
                  </a:cubicBezTo>
                  <a:lnTo>
                    <a:pt x="10442" y="10632"/>
                  </a:lnTo>
                  <a:lnTo>
                    <a:pt x="10442" y="8697"/>
                  </a:lnTo>
                  <a:lnTo>
                    <a:pt x="11100" y="8697"/>
                  </a:lnTo>
                  <a:cubicBezTo>
                    <a:pt x="11214" y="9065"/>
                    <a:pt x="11559" y="9334"/>
                    <a:pt x="11967" y="9334"/>
                  </a:cubicBezTo>
                  <a:cubicBezTo>
                    <a:pt x="12466" y="9334"/>
                    <a:pt x="12872" y="8929"/>
                    <a:pt x="12872" y="8431"/>
                  </a:cubicBezTo>
                  <a:cubicBezTo>
                    <a:pt x="12872" y="7933"/>
                    <a:pt x="12466" y="7528"/>
                    <a:pt x="11967" y="7528"/>
                  </a:cubicBezTo>
                  <a:cubicBezTo>
                    <a:pt x="11559" y="7528"/>
                    <a:pt x="11214" y="7796"/>
                    <a:pt x="11100" y="8165"/>
                  </a:cubicBezTo>
                  <a:lnTo>
                    <a:pt x="10442" y="8165"/>
                  </a:lnTo>
                  <a:lnTo>
                    <a:pt x="10442" y="6631"/>
                  </a:lnTo>
                  <a:lnTo>
                    <a:pt x="13338" y="6631"/>
                  </a:lnTo>
                  <a:cubicBezTo>
                    <a:pt x="13367" y="6632"/>
                    <a:pt x="13433" y="6659"/>
                    <a:pt x="13453" y="6679"/>
                  </a:cubicBezTo>
                  <a:lnTo>
                    <a:pt x="13999" y="7222"/>
                  </a:lnTo>
                  <a:cubicBezTo>
                    <a:pt x="14052" y="7274"/>
                    <a:pt x="14120" y="7299"/>
                    <a:pt x="14187" y="7299"/>
                  </a:cubicBezTo>
                  <a:cubicBezTo>
                    <a:pt x="14255" y="7299"/>
                    <a:pt x="14324" y="7274"/>
                    <a:pt x="14375" y="7221"/>
                  </a:cubicBezTo>
                  <a:cubicBezTo>
                    <a:pt x="14479" y="7117"/>
                    <a:pt x="14479" y="6949"/>
                    <a:pt x="14374" y="6845"/>
                  </a:cubicBezTo>
                  <a:lnTo>
                    <a:pt x="13828" y="6302"/>
                  </a:lnTo>
                  <a:cubicBezTo>
                    <a:pt x="13709" y="6182"/>
                    <a:pt x="13508" y="6099"/>
                    <a:pt x="13338" y="6099"/>
                  </a:cubicBezTo>
                  <a:lnTo>
                    <a:pt x="10442" y="6099"/>
                  </a:lnTo>
                  <a:lnTo>
                    <a:pt x="10442" y="4996"/>
                  </a:lnTo>
                  <a:lnTo>
                    <a:pt x="12636" y="4996"/>
                  </a:lnTo>
                  <a:cubicBezTo>
                    <a:pt x="12804" y="4996"/>
                    <a:pt x="13007" y="4913"/>
                    <a:pt x="13126" y="4794"/>
                  </a:cubicBezTo>
                  <a:lnTo>
                    <a:pt x="14153" y="3771"/>
                  </a:lnTo>
                  <a:cubicBezTo>
                    <a:pt x="14256" y="3812"/>
                    <a:pt x="14369" y="3835"/>
                    <a:pt x="14486" y="3835"/>
                  </a:cubicBezTo>
                  <a:cubicBezTo>
                    <a:pt x="14986" y="3835"/>
                    <a:pt x="15393" y="3429"/>
                    <a:pt x="15393" y="2931"/>
                  </a:cubicBezTo>
                  <a:cubicBezTo>
                    <a:pt x="15393" y="2433"/>
                    <a:pt x="14986" y="2029"/>
                    <a:pt x="14486" y="2029"/>
                  </a:cubicBezTo>
                  <a:cubicBezTo>
                    <a:pt x="13987" y="2029"/>
                    <a:pt x="13581" y="2433"/>
                    <a:pt x="13581" y="2931"/>
                  </a:cubicBezTo>
                  <a:cubicBezTo>
                    <a:pt x="13581" y="3119"/>
                    <a:pt x="13637" y="3293"/>
                    <a:pt x="13736" y="3438"/>
                  </a:cubicBezTo>
                  <a:lnTo>
                    <a:pt x="12751" y="4416"/>
                  </a:lnTo>
                  <a:cubicBezTo>
                    <a:pt x="12730" y="4437"/>
                    <a:pt x="12665" y="4464"/>
                    <a:pt x="12636" y="4464"/>
                  </a:cubicBezTo>
                  <a:lnTo>
                    <a:pt x="10442" y="4464"/>
                  </a:lnTo>
                  <a:lnTo>
                    <a:pt x="10442" y="2705"/>
                  </a:lnTo>
                  <a:lnTo>
                    <a:pt x="11059" y="2705"/>
                  </a:lnTo>
                  <a:cubicBezTo>
                    <a:pt x="11173" y="3073"/>
                    <a:pt x="11518" y="3342"/>
                    <a:pt x="11924" y="3342"/>
                  </a:cubicBezTo>
                  <a:cubicBezTo>
                    <a:pt x="12424" y="3342"/>
                    <a:pt x="12831" y="2937"/>
                    <a:pt x="12831" y="2439"/>
                  </a:cubicBezTo>
                  <a:cubicBezTo>
                    <a:pt x="12831" y="1941"/>
                    <a:pt x="12424" y="1535"/>
                    <a:pt x="11924" y="1535"/>
                  </a:cubicBezTo>
                  <a:cubicBezTo>
                    <a:pt x="11518" y="1535"/>
                    <a:pt x="11173" y="1804"/>
                    <a:pt x="11059" y="2173"/>
                  </a:cubicBezTo>
                  <a:lnTo>
                    <a:pt x="10441" y="2173"/>
                  </a:lnTo>
                  <a:lnTo>
                    <a:pt x="10441" y="2133"/>
                  </a:lnTo>
                  <a:cubicBezTo>
                    <a:pt x="10441" y="956"/>
                    <a:pt x="9481" y="0"/>
                    <a:pt x="8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 name="Google Shape;1364;p39"/>
          <p:cNvGrpSpPr/>
          <p:nvPr/>
        </p:nvGrpSpPr>
        <p:grpSpPr>
          <a:xfrm>
            <a:off x="6876691" y="1793256"/>
            <a:ext cx="585440" cy="602023"/>
            <a:chOff x="1888890" y="3144712"/>
            <a:chExt cx="585440" cy="602023"/>
          </a:xfrm>
        </p:grpSpPr>
        <p:sp>
          <p:nvSpPr>
            <p:cNvPr id="1365" name="Google Shape;1365;p39"/>
            <p:cNvSpPr/>
            <p:nvPr/>
          </p:nvSpPr>
          <p:spPr>
            <a:xfrm>
              <a:off x="2170085" y="3159206"/>
              <a:ext cx="53532" cy="53499"/>
            </a:xfrm>
            <a:custGeom>
              <a:avLst/>
              <a:gdLst/>
              <a:ahLst/>
              <a:cxnLst/>
              <a:rect l="l" t="t" r="r" b="b"/>
              <a:pathLst>
                <a:path w="1614" h="1613" extrusionOk="0">
                  <a:moveTo>
                    <a:pt x="1082" y="532"/>
                  </a:moveTo>
                  <a:lnTo>
                    <a:pt x="1082" y="1081"/>
                  </a:lnTo>
                  <a:lnTo>
                    <a:pt x="533" y="1081"/>
                  </a:lnTo>
                  <a:lnTo>
                    <a:pt x="533" y="532"/>
                  </a:lnTo>
                  <a:close/>
                  <a:moveTo>
                    <a:pt x="373" y="1"/>
                  </a:moveTo>
                  <a:cubicBezTo>
                    <a:pt x="168" y="1"/>
                    <a:pt x="1" y="167"/>
                    <a:pt x="1" y="373"/>
                  </a:cubicBezTo>
                  <a:lnTo>
                    <a:pt x="1" y="1241"/>
                  </a:lnTo>
                  <a:cubicBezTo>
                    <a:pt x="1" y="1447"/>
                    <a:pt x="168" y="1613"/>
                    <a:pt x="373" y="1613"/>
                  </a:cubicBezTo>
                  <a:lnTo>
                    <a:pt x="1242" y="1613"/>
                  </a:lnTo>
                  <a:cubicBezTo>
                    <a:pt x="1447" y="1613"/>
                    <a:pt x="1614" y="1447"/>
                    <a:pt x="1614" y="1241"/>
                  </a:cubicBezTo>
                  <a:lnTo>
                    <a:pt x="1614" y="373"/>
                  </a:lnTo>
                  <a:cubicBezTo>
                    <a:pt x="1614" y="167"/>
                    <a:pt x="1447" y="1"/>
                    <a:pt x="12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9"/>
            <p:cNvSpPr/>
            <p:nvPr/>
          </p:nvSpPr>
          <p:spPr>
            <a:xfrm>
              <a:off x="1981726" y="3530782"/>
              <a:ext cx="53532" cy="53532"/>
            </a:xfrm>
            <a:custGeom>
              <a:avLst/>
              <a:gdLst/>
              <a:ahLst/>
              <a:cxnLst/>
              <a:rect l="l" t="t" r="r" b="b"/>
              <a:pathLst>
                <a:path w="1614" h="1614" extrusionOk="0">
                  <a:moveTo>
                    <a:pt x="1082" y="533"/>
                  </a:moveTo>
                  <a:lnTo>
                    <a:pt x="1082" y="1082"/>
                  </a:lnTo>
                  <a:lnTo>
                    <a:pt x="533" y="1082"/>
                  </a:lnTo>
                  <a:lnTo>
                    <a:pt x="533" y="533"/>
                  </a:lnTo>
                  <a:close/>
                  <a:moveTo>
                    <a:pt x="372" y="1"/>
                  </a:moveTo>
                  <a:cubicBezTo>
                    <a:pt x="167" y="1"/>
                    <a:pt x="1" y="167"/>
                    <a:pt x="1" y="372"/>
                  </a:cubicBezTo>
                  <a:lnTo>
                    <a:pt x="1" y="1241"/>
                  </a:lnTo>
                  <a:cubicBezTo>
                    <a:pt x="1" y="1446"/>
                    <a:pt x="167" y="1614"/>
                    <a:pt x="372" y="1614"/>
                  </a:cubicBezTo>
                  <a:lnTo>
                    <a:pt x="1241" y="1614"/>
                  </a:lnTo>
                  <a:cubicBezTo>
                    <a:pt x="1446" y="1614"/>
                    <a:pt x="1614" y="1446"/>
                    <a:pt x="1614" y="1241"/>
                  </a:cubicBezTo>
                  <a:lnTo>
                    <a:pt x="1614" y="372"/>
                  </a:lnTo>
                  <a:cubicBezTo>
                    <a:pt x="1614" y="167"/>
                    <a:pt x="1446" y="1"/>
                    <a:pt x="1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9"/>
            <p:cNvSpPr/>
            <p:nvPr/>
          </p:nvSpPr>
          <p:spPr>
            <a:xfrm>
              <a:off x="1915424" y="3185475"/>
              <a:ext cx="53532" cy="53532"/>
            </a:xfrm>
            <a:custGeom>
              <a:avLst/>
              <a:gdLst/>
              <a:ahLst/>
              <a:cxnLst/>
              <a:rect l="l" t="t" r="r" b="b"/>
              <a:pathLst>
                <a:path w="1614" h="1614" extrusionOk="0">
                  <a:moveTo>
                    <a:pt x="1082" y="532"/>
                  </a:moveTo>
                  <a:lnTo>
                    <a:pt x="1082" y="1082"/>
                  </a:lnTo>
                  <a:lnTo>
                    <a:pt x="532" y="1082"/>
                  </a:lnTo>
                  <a:lnTo>
                    <a:pt x="532" y="532"/>
                  </a:lnTo>
                  <a:close/>
                  <a:moveTo>
                    <a:pt x="372" y="1"/>
                  </a:moveTo>
                  <a:cubicBezTo>
                    <a:pt x="167" y="1"/>
                    <a:pt x="1" y="168"/>
                    <a:pt x="1" y="373"/>
                  </a:cubicBezTo>
                  <a:lnTo>
                    <a:pt x="1" y="1241"/>
                  </a:lnTo>
                  <a:cubicBezTo>
                    <a:pt x="1" y="1446"/>
                    <a:pt x="167" y="1614"/>
                    <a:pt x="372" y="1614"/>
                  </a:cubicBezTo>
                  <a:lnTo>
                    <a:pt x="1241" y="1614"/>
                  </a:lnTo>
                  <a:cubicBezTo>
                    <a:pt x="1446" y="1614"/>
                    <a:pt x="1614" y="1446"/>
                    <a:pt x="1614" y="1241"/>
                  </a:cubicBezTo>
                  <a:lnTo>
                    <a:pt x="1614" y="373"/>
                  </a:lnTo>
                  <a:cubicBezTo>
                    <a:pt x="1614" y="168"/>
                    <a:pt x="1446" y="1"/>
                    <a:pt x="1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9"/>
            <p:cNvSpPr/>
            <p:nvPr/>
          </p:nvSpPr>
          <p:spPr>
            <a:xfrm>
              <a:off x="1920565" y="3144712"/>
              <a:ext cx="553765" cy="602023"/>
            </a:xfrm>
            <a:custGeom>
              <a:avLst/>
              <a:gdLst/>
              <a:ahLst/>
              <a:cxnLst/>
              <a:rect l="l" t="t" r="r" b="b"/>
              <a:pathLst>
                <a:path w="16696" h="18151" extrusionOk="0">
                  <a:moveTo>
                    <a:pt x="4488" y="532"/>
                  </a:moveTo>
                  <a:cubicBezTo>
                    <a:pt x="4721" y="532"/>
                    <a:pt x="4911" y="722"/>
                    <a:pt x="4911" y="955"/>
                  </a:cubicBezTo>
                  <a:cubicBezTo>
                    <a:pt x="4911" y="1189"/>
                    <a:pt x="4721" y="1377"/>
                    <a:pt x="4488" y="1377"/>
                  </a:cubicBezTo>
                  <a:cubicBezTo>
                    <a:pt x="4255" y="1377"/>
                    <a:pt x="4065" y="1189"/>
                    <a:pt x="4065" y="955"/>
                  </a:cubicBezTo>
                  <a:cubicBezTo>
                    <a:pt x="4065" y="722"/>
                    <a:pt x="4255" y="532"/>
                    <a:pt x="4488" y="532"/>
                  </a:cubicBezTo>
                  <a:close/>
                  <a:moveTo>
                    <a:pt x="2800" y="3960"/>
                  </a:moveTo>
                  <a:lnTo>
                    <a:pt x="2800" y="4509"/>
                  </a:lnTo>
                  <a:lnTo>
                    <a:pt x="2249" y="4509"/>
                  </a:lnTo>
                  <a:lnTo>
                    <a:pt x="2249" y="3960"/>
                  </a:lnTo>
                  <a:close/>
                  <a:moveTo>
                    <a:pt x="2260" y="7641"/>
                  </a:moveTo>
                  <a:lnTo>
                    <a:pt x="2260" y="8190"/>
                  </a:lnTo>
                  <a:lnTo>
                    <a:pt x="1710" y="8190"/>
                  </a:lnTo>
                  <a:lnTo>
                    <a:pt x="1710" y="7641"/>
                  </a:lnTo>
                  <a:close/>
                  <a:moveTo>
                    <a:pt x="956" y="9840"/>
                  </a:moveTo>
                  <a:cubicBezTo>
                    <a:pt x="1189" y="9840"/>
                    <a:pt x="1379" y="10030"/>
                    <a:pt x="1379" y="10263"/>
                  </a:cubicBezTo>
                  <a:cubicBezTo>
                    <a:pt x="1379" y="10496"/>
                    <a:pt x="1189" y="10686"/>
                    <a:pt x="956" y="10686"/>
                  </a:cubicBezTo>
                  <a:cubicBezTo>
                    <a:pt x="723" y="10686"/>
                    <a:pt x="533" y="10496"/>
                    <a:pt x="533" y="10263"/>
                  </a:cubicBezTo>
                  <a:cubicBezTo>
                    <a:pt x="533" y="10030"/>
                    <a:pt x="723" y="9840"/>
                    <a:pt x="956" y="9840"/>
                  </a:cubicBezTo>
                  <a:close/>
                  <a:moveTo>
                    <a:pt x="10194" y="12157"/>
                  </a:moveTo>
                  <a:cubicBezTo>
                    <a:pt x="10497" y="12157"/>
                    <a:pt x="10744" y="12404"/>
                    <a:pt x="10744" y="12707"/>
                  </a:cubicBezTo>
                  <a:cubicBezTo>
                    <a:pt x="10744" y="13009"/>
                    <a:pt x="10497" y="13256"/>
                    <a:pt x="10194" y="13256"/>
                  </a:cubicBezTo>
                  <a:cubicBezTo>
                    <a:pt x="9891" y="13256"/>
                    <a:pt x="9645" y="13009"/>
                    <a:pt x="9645" y="12707"/>
                  </a:cubicBezTo>
                  <a:cubicBezTo>
                    <a:pt x="9645" y="12404"/>
                    <a:pt x="9891" y="12157"/>
                    <a:pt x="10194" y="12157"/>
                  </a:cubicBezTo>
                  <a:close/>
                  <a:moveTo>
                    <a:pt x="5975" y="10529"/>
                  </a:moveTo>
                  <a:cubicBezTo>
                    <a:pt x="6735" y="10529"/>
                    <a:pt x="7353" y="11147"/>
                    <a:pt x="7353" y="11907"/>
                  </a:cubicBezTo>
                  <a:cubicBezTo>
                    <a:pt x="7353" y="12666"/>
                    <a:pt x="6735" y="13285"/>
                    <a:pt x="5975" y="13285"/>
                  </a:cubicBezTo>
                  <a:cubicBezTo>
                    <a:pt x="5216" y="13285"/>
                    <a:pt x="4598" y="12666"/>
                    <a:pt x="4598" y="11907"/>
                  </a:cubicBezTo>
                  <a:cubicBezTo>
                    <a:pt x="4598" y="11147"/>
                    <a:pt x="5216" y="10529"/>
                    <a:pt x="5975" y="10529"/>
                  </a:cubicBezTo>
                  <a:close/>
                  <a:moveTo>
                    <a:pt x="7876" y="11723"/>
                  </a:moveTo>
                  <a:lnTo>
                    <a:pt x="7876" y="11723"/>
                  </a:lnTo>
                  <a:cubicBezTo>
                    <a:pt x="8372" y="11782"/>
                    <a:pt x="8836" y="11944"/>
                    <a:pt x="9248" y="12185"/>
                  </a:cubicBezTo>
                  <a:cubicBezTo>
                    <a:pt x="9161" y="12340"/>
                    <a:pt x="9113" y="12518"/>
                    <a:pt x="9113" y="12707"/>
                  </a:cubicBezTo>
                  <a:cubicBezTo>
                    <a:pt x="9113" y="13303"/>
                    <a:pt x="9598" y="13788"/>
                    <a:pt x="10194" y="13788"/>
                  </a:cubicBezTo>
                  <a:cubicBezTo>
                    <a:pt x="10358" y="13788"/>
                    <a:pt x="10513" y="13751"/>
                    <a:pt x="10652" y="13686"/>
                  </a:cubicBezTo>
                  <a:cubicBezTo>
                    <a:pt x="10891" y="14167"/>
                    <a:pt x="11027" y="14708"/>
                    <a:pt x="11027" y="15280"/>
                  </a:cubicBezTo>
                  <a:cubicBezTo>
                    <a:pt x="11027" y="15614"/>
                    <a:pt x="10981" y="15943"/>
                    <a:pt x="10890" y="16261"/>
                  </a:cubicBezTo>
                  <a:lnTo>
                    <a:pt x="10152" y="16261"/>
                  </a:lnTo>
                  <a:cubicBezTo>
                    <a:pt x="9711" y="16261"/>
                    <a:pt x="9351" y="15902"/>
                    <a:pt x="9351" y="15460"/>
                  </a:cubicBezTo>
                  <a:lnTo>
                    <a:pt x="9351" y="14651"/>
                  </a:lnTo>
                  <a:cubicBezTo>
                    <a:pt x="9351" y="14511"/>
                    <a:pt x="9241" y="14393"/>
                    <a:pt x="9101" y="14385"/>
                  </a:cubicBezTo>
                  <a:cubicBezTo>
                    <a:pt x="8260" y="14337"/>
                    <a:pt x="7440" y="14090"/>
                    <a:pt x="6714" y="13668"/>
                  </a:cubicBezTo>
                  <a:cubicBezTo>
                    <a:pt x="7402" y="13379"/>
                    <a:pt x="7885" y="12698"/>
                    <a:pt x="7885" y="11907"/>
                  </a:cubicBezTo>
                  <a:cubicBezTo>
                    <a:pt x="7885" y="11844"/>
                    <a:pt x="7882" y="11783"/>
                    <a:pt x="7876" y="11723"/>
                  </a:cubicBezTo>
                  <a:close/>
                  <a:moveTo>
                    <a:pt x="9951" y="3359"/>
                  </a:moveTo>
                  <a:cubicBezTo>
                    <a:pt x="10397" y="3454"/>
                    <a:pt x="10761" y="3779"/>
                    <a:pt x="10898" y="4230"/>
                  </a:cubicBezTo>
                  <a:cubicBezTo>
                    <a:pt x="10922" y="4312"/>
                    <a:pt x="10986" y="4378"/>
                    <a:pt x="11068" y="4404"/>
                  </a:cubicBezTo>
                  <a:cubicBezTo>
                    <a:pt x="11132" y="4426"/>
                    <a:pt x="11194" y="4448"/>
                    <a:pt x="11257" y="4472"/>
                  </a:cubicBezTo>
                  <a:lnTo>
                    <a:pt x="9508" y="6221"/>
                  </a:lnTo>
                  <a:lnTo>
                    <a:pt x="8019" y="6221"/>
                  </a:lnTo>
                  <a:cubicBezTo>
                    <a:pt x="7872" y="6221"/>
                    <a:pt x="7754" y="6340"/>
                    <a:pt x="7754" y="6487"/>
                  </a:cubicBezTo>
                  <a:cubicBezTo>
                    <a:pt x="7754" y="6633"/>
                    <a:pt x="7872" y="6752"/>
                    <a:pt x="8019" y="6752"/>
                  </a:cubicBezTo>
                  <a:lnTo>
                    <a:pt x="8977" y="6752"/>
                  </a:lnTo>
                  <a:lnTo>
                    <a:pt x="7912" y="7817"/>
                  </a:lnTo>
                  <a:cubicBezTo>
                    <a:pt x="7808" y="7921"/>
                    <a:pt x="7808" y="8089"/>
                    <a:pt x="7912" y="8193"/>
                  </a:cubicBezTo>
                  <a:cubicBezTo>
                    <a:pt x="7964" y="8245"/>
                    <a:pt x="8032" y="8271"/>
                    <a:pt x="8100" y="8271"/>
                  </a:cubicBezTo>
                  <a:cubicBezTo>
                    <a:pt x="8168" y="8271"/>
                    <a:pt x="8236" y="8245"/>
                    <a:pt x="8288" y="8193"/>
                  </a:cubicBezTo>
                  <a:lnTo>
                    <a:pt x="12144" y="4337"/>
                  </a:lnTo>
                  <a:cubicBezTo>
                    <a:pt x="12868" y="4761"/>
                    <a:pt x="13491" y="5356"/>
                    <a:pt x="13948" y="6059"/>
                  </a:cubicBezTo>
                  <a:cubicBezTo>
                    <a:pt x="14453" y="6837"/>
                    <a:pt x="14750" y="7738"/>
                    <a:pt x="14806" y="8661"/>
                  </a:cubicBezTo>
                  <a:lnTo>
                    <a:pt x="14806" y="9986"/>
                  </a:lnTo>
                  <a:cubicBezTo>
                    <a:pt x="14806" y="10032"/>
                    <a:pt x="14818" y="10076"/>
                    <a:pt x="14841" y="10116"/>
                  </a:cubicBezTo>
                  <a:lnTo>
                    <a:pt x="16080" y="12312"/>
                  </a:lnTo>
                  <a:cubicBezTo>
                    <a:pt x="16128" y="12396"/>
                    <a:pt x="16134" y="12461"/>
                    <a:pt x="16120" y="12486"/>
                  </a:cubicBezTo>
                  <a:cubicBezTo>
                    <a:pt x="16105" y="12510"/>
                    <a:pt x="16046" y="12536"/>
                    <a:pt x="15948" y="12536"/>
                  </a:cubicBezTo>
                  <a:lnTo>
                    <a:pt x="15072" y="12536"/>
                  </a:lnTo>
                  <a:cubicBezTo>
                    <a:pt x="14926" y="12536"/>
                    <a:pt x="14807" y="12655"/>
                    <a:pt x="14807" y="12802"/>
                  </a:cubicBezTo>
                  <a:lnTo>
                    <a:pt x="14807" y="13433"/>
                  </a:lnTo>
                  <a:lnTo>
                    <a:pt x="13349" y="13433"/>
                  </a:lnTo>
                  <a:cubicBezTo>
                    <a:pt x="13007" y="13433"/>
                    <a:pt x="12728" y="13712"/>
                    <a:pt x="12728" y="14054"/>
                  </a:cubicBezTo>
                  <a:lnTo>
                    <a:pt x="12728" y="16261"/>
                  </a:lnTo>
                  <a:lnTo>
                    <a:pt x="11440" y="16261"/>
                  </a:lnTo>
                  <a:cubicBezTo>
                    <a:pt x="11519" y="15941"/>
                    <a:pt x="11559" y="15612"/>
                    <a:pt x="11559" y="15280"/>
                  </a:cubicBezTo>
                  <a:cubicBezTo>
                    <a:pt x="11559" y="14577"/>
                    <a:pt x="11382" y="13917"/>
                    <a:pt x="11071" y="13338"/>
                  </a:cubicBezTo>
                  <a:cubicBezTo>
                    <a:pt x="11199" y="13160"/>
                    <a:pt x="11275" y="12942"/>
                    <a:pt x="11275" y="12707"/>
                  </a:cubicBezTo>
                  <a:cubicBezTo>
                    <a:pt x="11275" y="12110"/>
                    <a:pt x="10790" y="11625"/>
                    <a:pt x="10194" y="11625"/>
                  </a:cubicBezTo>
                  <a:cubicBezTo>
                    <a:pt x="9984" y="11625"/>
                    <a:pt x="9788" y="11686"/>
                    <a:pt x="9621" y="11790"/>
                  </a:cubicBezTo>
                  <a:cubicBezTo>
                    <a:pt x="9069" y="11444"/>
                    <a:pt x="8427" y="11225"/>
                    <a:pt x="7739" y="11176"/>
                  </a:cubicBezTo>
                  <a:cubicBezTo>
                    <a:pt x="7509" y="10620"/>
                    <a:pt x="7024" y="10197"/>
                    <a:pt x="6429" y="10051"/>
                  </a:cubicBezTo>
                  <a:lnTo>
                    <a:pt x="7083" y="9398"/>
                  </a:lnTo>
                  <a:cubicBezTo>
                    <a:pt x="7187" y="9295"/>
                    <a:pt x="7187" y="9126"/>
                    <a:pt x="7083" y="9023"/>
                  </a:cubicBezTo>
                  <a:cubicBezTo>
                    <a:pt x="7031" y="8970"/>
                    <a:pt x="6963" y="8944"/>
                    <a:pt x="6895" y="8944"/>
                  </a:cubicBezTo>
                  <a:cubicBezTo>
                    <a:pt x="6827" y="8944"/>
                    <a:pt x="6759" y="8970"/>
                    <a:pt x="6706" y="9023"/>
                  </a:cubicBezTo>
                  <a:lnTo>
                    <a:pt x="5714" y="10015"/>
                  </a:lnTo>
                  <a:cubicBezTo>
                    <a:pt x="5414" y="10057"/>
                    <a:pt x="5136" y="10167"/>
                    <a:pt x="4897" y="10332"/>
                  </a:cubicBezTo>
                  <a:cubicBezTo>
                    <a:pt x="4845" y="10149"/>
                    <a:pt x="4804" y="9964"/>
                    <a:pt x="4773" y="9775"/>
                  </a:cubicBezTo>
                  <a:lnTo>
                    <a:pt x="5265" y="9775"/>
                  </a:lnTo>
                  <a:cubicBezTo>
                    <a:pt x="5412" y="9775"/>
                    <a:pt x="5531" y="9656"/>
                    <a:pt x="5531" y="9509"/>
                  </a:cubicBezTo>
                  <a:cubicBezTo>
                    <a:pt x="5531" y="9362"/>
                    <a:pt x="5412" y="9243"/>
                    <a:pt x="5265" y="9243"/>
                  </a:cubicBezTo>
                  <a:lnTo>
                    <a:pt x="4557" y="9243"/>
                  </a:lnTo>
                  <a:cubicBezTo>
                    <a:pt x="4247" y="9004"/>
                    <a:pt x="4065" y="8634"/>
                    <a:pt x="4065" y="8241"/>
                  </a:cubicBezTo>
                  <a:cubicBezTo>
                    <a:pt x="4065" y="7782"/>
                    <a:pt x="4309" y="7366"/>
                    <a:pt x="4705" y="7141"/>
                  </a:cubicBezTo>
                  <a:lnTo>
                    <a:pt x="5354" y="7141"/>
                  </a:lnTo>
                  <a:lnTo>
                    <a:pt x="5354" y="8086"/>
                  </a:lnTo>
                  <a:cubicBezTo>
                    <a:pt x="5354" y="8232"/>
                    <a:pt x="5473" y="8351"/>
                    <a:pt x="5620" y="8351"/>
                  </a:cubicBezTo>
                  <a:cubicBezTo>
                    <a:pt x="5767" y="8351"/>
                    <a:pt x="5886" y="8232"/>
                    <a:pt x="5886" y="8086"/>
                  </a:cubicBezTo>
                  <a:lnTo>
                    <a:pt x="5886" y="7141"/>
                  </a:lnTo>
                  <a:lnTo>
                    <a:pt x="6598" y="7141"/>
                  </a:lnTo>
                  <a:cubicBezTo>
                    <a:pt x="6744" y="7141"/>
                    <a:pt x="6864" y="7021"/>
                    <a:pt x="6864" y="6875"/>
                  </a:cubicBezTo>
                  <a:cubicBezTo>
                    <a:pt x="6864" y="6728"/>
                    <a:pt x="6744" y="6610"/>
                    <a:pt x="6598" y="6610"/>
                  </a:cubicBezTo>
                  <a:lnTo>
                    <a:pt x="4787" y="6610"/>
                  </a:lnTo>
                  <a:cubicBezTo>
                    <a:pt x="4693" y="6428"/>
                    <a:pt x="4642" y="6228"/>
                    <a:pt x="4642" y="6020"/>
                  </a:cubicBezTo>
                  <a:cubicBezTo>
                    <a:pt x="4642" y="5321"/>
                    <a:pt x="5210" y="4753"/>
                    <a:pt x="5909" y="4753"/>
                  </a:cubicBezTo>
                  <a:cubicBezTo>
                    <a:pt x="5987" y="4753"/>
                    <a:pt x="6064" y="4761"/>
                    <a:pt x="6140" y="4775"/>
                  </a:cubicBezTo>
                  <a:lnTo>
                    <a:pt x="6140" y="5687"/>
                  </a:lnTo>
                  <a:cubicBezTo>
                    <a:pt x="6140" y="5834"/>
                    <a:pt x="6259" y="5953"/>
                    <a:pt x="6406" y="5953"/>
                  </a:cubicBezTo>
                  <a:cubicBezTo>
                    <a:pt x="6552" y="5953"/>
                    <a:pt x="6672" y="5834"/>
                    <a:pt x="6672" y="5687"/>
                  </a:cubicBezTo>
                  <a:lnTo>
                    <a:pt x="6672" y="5420"/>
                  </a:lnTo>
                  <a:lnTo>
                    <a:pt x="8108" y="5420"/>
                  </a:lnTo>
                  <a:cubicBezTo>
                    <a:pt x="8255" y="5420"/>
                    <a:pt x="8374" y="5301"/>
                    <a:pt x="8374" y="5154"/>
                  </a:cubicBezTo>
                  <a:cubicBezTo>
                    <a:pt x="8374" y="5007"/>
                    <a:pt x="8255" y="4888"/>
                    <a:pt x="8108" y="4888"/>
                  </a:cubicBezTo>
                  <a:lnTo>
                    <a:pt x="6672" y="4888"/>
                  </a:lnTo>
                  <a:lnTo>
                    <a:pt x="6672" y="4615"/>
                  </a:lnTo>
                  <a:cubicBezTo>
                    <a:pt x="6851" y="4112"/>
                    <a:pt x="7326" y="3776"/>
                    <a:pt x="7864" y="3776"/>
                  </a:cubicBezTo>
                  <a:cubicBezTo>
                    <a:pt x="8042" y="3776"/>
                    <a:pt x="8216" y="3813"/>
                    <a:pt x="8379" y="3886"/>
                  </a:cubicBezTo>
                  <a:cubicBezTo>
                    <a:pt x="8414" y="3901"/>
                    <a:pt x="8451" y="3909"/>
                    <a:pt x="8487" y="3909"/>
                  </a:cubicBezTo>
                  <a:cubicBezTo>
                    <a:pt x="8566" y="3909"/>
                    <a:pt x="8643" y="3873"/>
                    <a:pt x="8695" y="3809"/>
                  </a:cubicBezTo>
                  <a:cubicBezTo>
                    <a:pt x="8881" y="3577"/>
                    <a:pt x="9136" y="3421"/>
                    <a:pt x="9419" y="3360"/>
                  </a:cubicBezTo>
                  <a:lnTo>
                    <a:pt x="9419" y="4428"/>
                  </a:lnTo>
                  <a:cubicBezTo>
                    <a:pt x="9419" y="4575"/>
                    <a:pt x="9538" y="4694"/>
                    <a:pt x="9685" y="4694"/>
                  </a:cubicBezTo>
                  <a:cubicBezTo>
                    <a:pt x="9832" y="4694"/>
                    <a:pt x="9951" y="4575"/>
                    <a:pt x="9951" y="4428"/>
                  </a:cubicBezTo>
                  <a:lnTo>
                    <a:pt x="9951" y="3359"/>
                  </a:lnTo>
                  <a:close/>
                  <a:moveTo>
                    <a:pt x="14807" y="13965"/>
                  </a:moveTo>
                  <a:lnTo>
                    <a:pt x="14807" y="15460"/>
                  </a:lnTo>
                  <a:cubicBezTo>
                    <a:pt x="14807" y="15902"/>
                    <a:pt x="14452" y="16261"/>
                    <a:pt x="14017" y="16261"/>
                  </a:cubicBezTo>
                  <a:lnTo>
                    <a:pt x="13260" y="16261"/>
                  </a:lnTo>
                  <a:lnTo>
                    <a:pt x="13260" y="14054"/>
                  </a:lnTo>
                  <a:cubicBezTo>
                    <a:pt x="13260" y="14005"/>
                    <a:pt x="13301" y="13965"/>
                    <a:pt x="13349" y="13965"/>
                  </a:cubicBezTo>
                  <a:close/>
                  <a:moveTo>
                    <a:pt x="4487" y="1"/>
                  </a:moveTo>
                  <a:cubicBezTo>
                    <a:pt x="3961" y="1"/>
                    <a:pt x="3533" y="429"/>
                    <a:pt x="3533" y="955"/>
                  </a:cubicBezTo>
                  <a:cubicBezTo>
                    <a:pt x="3533" y="1397"/>
                    <a:pt x="3835" y="1770"/>
                    <a:pt x="4243" y="1877"/>
                  </a:cubicBezTo>
                  <a:lnTo>
                    <a:pt x="4243" y="2488"/>
                  </a:lnTo>
                  <a:cubicBezTo>
                    <a:pt x="4243" y="2733"/>
                    <a:pt x="4442" y="2932"/>
                    <a:pt x="4687" y="2932"/>
                  </a:cubicBezTo>
                  <a:lnTo>
                    <a:pt x="7220" y="2932"/>
                  </a:lnTo>
                  <a:lnTo>
                    <a:pt x="7220" y="3362"/>
                  </a:lnTo>
                  <a:cubicBezTo>
                    <a:pt x="6902" y="3483"/>
                    <a:pt x="6623" y="3694"/>
                    <a:pt x="6420" y="3969"/>
                  </a:cubicBezTo>
                  <a:lnTo>
                    <a:pt x="3331" y="3969"/>
                  </a:lnTo>
                  <a:lnTo>
                    <a:pt x="3331" y="3801"/>
                  </a:lnTo>
                  <a:cubicBezTo>
                    <a:pt x="3331" y="3595"/>
                    <a:pt x="3164" y="3428"/>
                    <a:pt x="2959" y="3428"/>
                  </a:cubicBezTo>
                  <a:lnTo>
                    <a:pt x="2090" y="3428"/>
                  </a:lnTo>
                  <a:cubicBezTo>
                    <a:pt x="1885" y="3428"/>
                    <a:pt x="1718" y="3595"/>
                    <a:pt x="1718" y="3801"/>
                  </a:cubicBezTo>
                  <a:lnTo>
                    <a:pt x="1718" y="4669"/>
                  </a:lnTo>
                  <a:cubicBezTo>
                    <a:pt x="1718" y="4875"/>
                    <a:pt x="1885" y="5041"/>
                    <a:pt x="2090" y="5041"/>
                  </a:cubicBezTo>
                  <a:lnTo>
                    <a:pt x="2959" y="5041"/>
                  </a:lnTo>
                  <a:cubicBezTo>
                    <a:pt x="3164" y="5041"/>
                    <a:pt x="3331" y="4875"/>
                    <a:pt x="3331" y="4669"/>
                  </a:cubicBezTo>
                  <a:lnTo>
                    <a:pt x="3331" y="4501"/>
                  </a:lnTo>
                  <a:lnTo>
                    <a:pt x="4948" y="4501"/>
                  </a:lnTo>
                  <a:cubicBezTo>
                    <a:pt x="4500" y="4785"/>
                    <a:pt x="4186" y="5262"/>
                    <a:pt x="4122" y="5813"/>
                  </a:cubicBezTo>
                  <a:lnTo>
                    <a:pt x="3066" y="5813"/>
                  </a:lnTo>
                  <a:cubicBezTo>
                    <a:pt x="2919" y="5813"/>
                    <a:pt x="2801" y="5932"/>
                    <a:pt x="2801" y="6079"/>
                  </a:cubicBezTo>
                  <a:cubicBezTo>
                    <a:pt x="2801" y="6226"/>
                    <a:pt x="2920" y="6345"/>
                    <a:pt x="3066" y="6345"/>
                  </a:cubicBezTo>
                  <a:lnTo>
                    <a:pt x="4140" y="6345"/>
                  </a:lnTo>
                  <a:cubicBezTo>
                    <a:pt x="4167" y="6496"/>
                    <a:pt x="4214" y="6643"/>
                    <a:pt x="4279" y="6782"/>
                  </a:cubicBezTo>
                  <a:cubicBezTo>
                    <a:pt x="3976" y="7000"/>
                    <a:pt x="3753" y="7303"/>
                    <a:pt x="3632" y="7650"/>
                  </a:cubicBezTo>
                  <a:lnTo>
                    <a:pt x="2790" y="7650"/>
                  </a:lnTo>
                  <a:lnTo>
                    <a:pt x="2790" y="7481"/>
                  </a:lnTo>
                  <a:cubicBezTo>
                    <a:pt x="2790" y="7276"/>
                    <a:pt x="2624" y="7109"/>
                    <a:pt x="2419" y="7109"/>
                  </a:cubicBezTo>
                  <a:lnTo>
                    <a:pt x="1550" y="7109"/>
                  </a:lnTo>
                  <a:cubicBezTo>
                    <a:pt x="1345" y="7109"/>
                    <a:pt x="1177" y="7276"/>
                    <a:pt x="1177" y="7481"/>
                  </a:cubicBezTo>
                  <a:lnTo>
                    <a:pt x="1177" y="8350"/>
                  </a:lnTo>
                  <a:cubicBezTo>
                    <a:pt x="1177" y="8555"/>
                    <a:pt x="1345" y="8723"/>
                    <a:pt x="1550" y="8723"/>
                  </a:cubicBezTo>
                  <a:lnTo>
                    <a:pt x="2419" y="8723"/>
                  </a:lnTo>
                  <a:cubicBezTo>
                    <a:pt x="2624" y="8723"/>
                    <a:pt x="2790" y="8555"/>
                    <a:pt x="2790" y="8350"/>
                  </a:cubicBezTo>
                  <a:lnTo>
                    <a:pt x="2790" y="8182"/>
                  </a:lnTo>
                  <a:lnTo>
                    <a:pt x="3534" y="8182"/>
                  </a:lnTo>
                  <a:cubicBezTo>
                    <a:pt x="3534" y="8201"/>
                    <a:pt x="3533" y="8222"/>
                    <a:pt x="3533" y="8241"/>
                  </a:cubicBezTo>
                  <a:cubicBezTo>
                    <a:pt x="3533" y="8778"/>
                    <a:pt x="3772" y="9282"/>
                    <a:pt x="4180" y="9622"/>
                  </a:cubicBezTo>
                  <a:cubicBezTo>
                    <a:pt x="4191" y="9647"/>
                    <a:pt x="4206" y="9669"/>
                    <a:pt x="4224" y="9689"/>
                  </a:cubicBezTo>
                  <a:cubicBezTo>
                    <a:pt x="4237" y="9793"/>
                    <a:pt x="4253" y="9895"/>
                    <a:pt x="4272" y="9997"/>
                  </a:cubicBezTo>
                  <a:lnTo>
                    <a:pt x="1872" y="9997"/>
                  </a:lnTo>
                  <a:cubicBezTo>
                    <a:pt x="1757" y="9600"/>
                    <a:pt x="1389" y="9309"/>
                    <a:pt x="955" y="9309"/>
                  </a:cubicBezTo>
                  <a:cubicBezTo>
                    <a:pt x="429" y="9309"/>
                    <a:pt x="1" y="9737"/>
                    <a:pt x="1" y="10263"/>
                  </a:cubicBezTo>
                  <a:cubicBezTo>
                    <a:pt x="1" y="10790"/>
                    <a:pt x="429" y="11218"/>
                    <a:pt x="955" y="11218"/>
                  </a:cubicBezTo>
                  <a:cubicBezTo>
                    <a:pt x="1389" y="11218"/>
                    <a:pt x="1757" y="10926"/>
                    <a:pt x="1872" y="10529"/>
                  </a:cubicBezTo>
                  <a:lnTo>
                    <a:pt x="4400" y="10529"/>
                  </a:lnTo>
                  <a:cubicBezTo>
                    <a:pt x="4421" y="10599"/>
                    <a:pt x="4444" y="10668"/>
                    <a:pt x="4467" y="10737"/>
                  </a:cubicBezTo>
                  <a:cubicBezTo>
                    <a:pt x="4216" y="11061"/>
                    <a:pt x="4066" y="11466"/>
                    <a:pt x="4066" y="11907"/>
                  </a:cubicBezTo>
                  <a:cubicBezTo>
                    <a:pt x="4066" y="12956"/>
                    <a:pt x="4917" y="13810"/>
                    <a:pt x="5964" y="13816"/>
                  </a:cubicBezTo>
                  <a:cubicBezTo>
                    <a:pt x="6040" y="13871"/>
                    <a:pt x="6117" y="13924"/>
                    <a:pt x="6195" y="13976"/>
                  </a:cubicBezTo>
                  <a:cubicBezTo>
                    <a:pt x="6533" y="14194"/>
                    <a:pt x="6891" y="14377"/>
                    <a:pt x="7264" y="14523"/>
                  </a:cubicBezTo>
                  <a:lnTo>
                    <a:pt x="7264" y="17708"/>
                  </a:lnTo>
                  <a:cubicBezTo>
                    <a:pt x="7264" y="17952"/>
                    <a:pt x="7463" y="18150"/>
                    <a:pt x="7708" y="18150"/>
                  </a:cubicBezTo>
                  <a:lnTo>
                    <a:pt x="9765" y="18150"/>
                  </a:lnTo>
                  <a:cubicBezTo>
                    <a:pt x="9913" y="18150"/>
                    <a:pt x="10031" y="18031"/>
                    <a:pt x="10031" y="17884"/>
                  </a:cubicBezTo>
                  <a:cubicBezTo>
                    <a:pt x="10031" y="17738"/>
                    <a:pt x="9912" y="17618"/>
                    <a:pt x="9765" y="17618"/>
                  </a:cubicBezTo>
                  <a:lnTo>
                    <a:pt x="7796" y="17618"/>
                  </a:lnTo>
                  <a:lnTo>
                    <a:pt x="7796" y="14701"/>
                  </a:lnTo>
                  <a:cubicBezTo>
                    <a:pt x="8130" y="14796"/>
                    <a:pt x="8472" y="14862"/>
                    <a:pt x="8819" y="14897"/>
                  </a:cubicBezTo>
                  <a:lnTo>
                    <a:pt x="8819" y="15461"/>
                  </a:lnTo>
                  <a:cubicBezTo>
                    <a:pt x="8819" y="16195"/>
                    <a:pt x="9417" y="16793"/>
                    <a:pt x="10151" y="16793"/>
                  </a:cubicBezTo>
                  <a:lnTo>
                    <a:pt x="12195" y="16793"/>
                  </a:lnTo>
                  <a:lnTo>
                    <a:pt x="12195" y="17618"/>
                  </a:lnTo>
                  <a:lnTo>
                    <a:pt x="11609" y="17618"/>
                  </a:lnTo>
                  <a:cubicBezTo>
                    <a:pt x="11462" y="17618"/>
                    <a:pt x="11343" y="17738"/>
                    <a:pt x="11343" y="17884"/>
                  </a:cubicBezTo>
                  <a:cubicBezTo>
                    <a:pt x="11343" y="18031"/>
                    <a:pt x="11462" y="18150"/>
                    <a:pt x="11609" y="18150"/>
                  </a:cubicBezTo>
                  <a:lnTo>
                    <a:pt x="12285" y="18150"/>
                  </a:lnTo>
                  <a:cubicBezTo>
                    <a:pt x="12529" y="18150"/>
                    <a:pt x="12727" y="17951"/>
                    <a:pt x="12727" y="17708"/>
                  </a:cubicBezTo>
                  <a:lnTo>
                    <a:pt x="12727" y="16793"/>
                  </a:lnTo>
                  <a:lnTo>
                    <a:pt x="14017" y="16793"/>
                  </a:lnTo>
                  <a:cubicBezTo>
                    <a:pt x="14745" y="16793"/>
                    <a:pt x="15338" y="16195"/>
                    <a:pt x="15338" y="15461"/>
                  </a:cubicBezTo>
                  <a:lnTo>
                    <a:pt x="15338" y="13068"/>
                  </a:lnTo>
                  <a:lnTo>
                    <a:pt x="15948" y="13068"/>
                  </a:lnTo>
                  <a:cubicBezTo>
                    <a:pt x="16232" y="13068"/>
                    <a:pt x="16462" y="12954"/>
                    <a:pt x="16579" y="12754"/>
                  </a:cubicBezTo>
                  <a:cubicBezTo>
                    <a:pt x="16696" y="12555"/>
                    <a:pt x="16682" y="12298"/>
                    <a:pt x="16543" y="12050"/>
                  </a:cubicBezTo>
                  <a:lnTo>
                    <a:pt x="15338" y="9916"/>
                  </a:lnTo>
                  <a:lnTo>
                    <a:pt x="15338" y="8661"/>
                  </a:lnTo>
                  <a:cubicBezTo>
                    <a:pt x="15338" y="8651"/>
                    <a:pt x="15338" y="8642"/>
                    <a:pt x="15337" y="8632"/>
                  </a:cubicBezTo>
                  <a:cubicBezTo>
                    <a:pt x="15276" y="7614"/>
                    <a:pt x="14950" y="6624"/>
                    <a:pt x="14395" y="5770"/>
                  </a:cubicBezTo>
                  <a:cubicBezTo>
                    <a:pt x="13886" y="4986"/>
                    <a:pt x="13190" y="4326"/>
                    <a:pt x="12382" y="3859"/>
                  </a:cubicBezTo>
                  <a:cubicBezTo>
                    <a:pt x="12308" y="3816"/>
                    <a:pt x="12223" y="3793"/>
                    <a:pt x="12138" y="3793"/>
                  </a:cubicBezTo>
                  <a:cubicBezTo>
                    <a:pt x="12008" y="3793"/>
                    <a:pt x="11885" y="3844"/>
                    <a:pt x="11793" y="3936"/>
                  </a:cubicBezTo>
                  <a:lnTo>
                    <a:pt x="11666" y="4062"/>
                  </a:lnTo>
                  <a:cubicBezTo>
                    <a:pt x="11566" y="4019"/>
                    <a:pt x="11463" y="3979"/>
                    <a:pt x="11361" y="3942"/>
                  </a:cubicBezTo>
                  <a:cubicBezTo>
                    <a:pt x="11093" y="3253"/>
                    <a:pt x="10437" y="2799"/>
                    <a:pt x="9685" y="2799"/>
                  </a:cubicBezTo>
                  <a:cubicBezTo>
                    <a:pt x="9201" y="2799"/>
                    <a:pt x="8748" y="2990"/>
                    <a:pt x="8411" y="3329"/>
                  </a:cubicBezTo>
                  <a:cubicBezTo>
                    <a:pt x="8235" y="3273"/>
                    <a:pt x="8051" y="3244"/>
                    <a:pt x="7864" y="3244"/>
                  </a:cubicBezTo>
                  <a:cubicBezTo>
                    <a:pt x="7827" y="3244"/>
                    <a:pt x="7789" y="3245"/>
                    <a:pt x="7752" y="3247"/>
                  </a:cubicBezTo>
                  <a:lnTo>
                    <a:pt x="7752" y="2843"/>
                  </a:lnTo>
                  <a:cubicBezTo>
                    <a:pt x="7752" y="2598"/>
                    <a:pt x="7554" y="2400"/>
                    <a:pt x="7309" y="2400"/>
                  </a:cubicBezTo>
                  <a:lnTo>
                    <a:pt x="4775" y="2400"/>
                  </a:lnTo>
                  <a:lnTo>
                    <a:pt x="4775" y="1865"/>
                  </a:lnTo>
                  <a:cubicBezTo>
                    <a:pt x="5161" y="1743"/>
                    <a:pt x="5441" y="1382"/>
                    <a:pt x="5441" y="955"/>
                  </a:cubicBezTo>
                  <a:cubicBezTo>
                    <a:pt x="5441" y="429"/>
                    <a:pt x="5013" y="1"/>
                    <a:pt x="44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9"/>
            <p:cNvSpPr/>
            <p:nvPr/>
          </p:nvSpPr>
          <p:spPr>
            <a:xfrm>
              <a:off x="2083584" y="3504447"/>
              <a:ext cx="70381" cy="70348"/>
            </a:xfrm>
            <a:custGeom>
              <a:avLst/>
              <a:gdLst/>
              <a:ahLst/>
              <a:cxnLst/>
              <a:rect l="l" t="t" r="r" b="b"/>
              <a:pathLst>
                <a:path w="2122" h="2121" extrusionOk="0">
                  <a:moveTo>
                    <a:pt x="1060" y="532"/>
                  </a:moveTo>
                  <a:cubicBezTo>
                    <a:pt x="1352" y="532"/>
                    <a:pt x="1589" y="769"/>
                    <a:pt x="1589" y="1061"/>
                  </a:cubicBezTo>
                  <a:cubicBezTo>
                    <a:pt x="1589" y="1352"/>
                    <a:pt x="1352" y="1588"/>
                    <a:pt x="1060" y="1588"/>
                  </a:cubicBezTo>
                  <a:cubicBezTo>
                    <a:pt x="770" y="1588"/>
                    <a:pt x="533" y="1352"/>
                    <a:pt x="533" y="1061"/>
                  </a:cubicBezTo>
                  <a:cubicBezTo>
                    <a:pt x="533" y="769"/>
                    <a:pt x="770" y="532"/>
                    <a:pt x="1060" y="532"/>
                  </a:cubicBezTo>
                  <a:close/>
                  <a:moveTo>
                    <a:pt x="1060" y="0"/>
                  </a:moveTo>
                  <a:cubicBezTo>
                    <a:pt x="476" y="0"/>
                    <a:pt x="1" y="475"/>
                    <a:pt x="1" y="1061"/>
                  </a:cubicBezTo>
                  <a:cubicBezTo>
                    <a:pt x="1" y="1645"/>
                    <a:pt x="476" y="2120"/>
                    <a:pt x="1060" y="2120"/>
                  </a:cubicBezTo>
                  <a:cubicBezTo>
                    <a:pt x="1646" y="2120"/>
                    <a:pt x="2121" y="1645"/>
                    <a:pt x="2121" y="1061"/>
                  </a:cubicBezTo>
                  <a:cubicBezTo>
                    <a:pt x="2121" y="475"/>
                    <a:pt x="1646" y="0"/>
                    <a:pt x="10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39"/>
            <p:cNvSpPr/>
            <p:nvPr/>
          </p:nvSpPr>
          <p:spPr>
            <a:xfrm>
              <a:off x="1888890" y="3314662"/>
              <a:ext cx="83449" cy="63350"/>
            </a:xfrm>
            <a:custGeom>
              <a:avLst/>
              <a:gdLst/>
              <a:ahLst/>
              <a:cxnLst/>
              <a:rect l="l" t="t" r="r" b="b"/>
              <a:pathLst>
                <a:path w="2516" h="1910" extrusionOk="0">
                  <a:moveTo>
                    <a:pt x="955" y="532"/>
                  </a:moveTo>
                  <a:cubicBezTo>
                    <a:pt x="1189" y="532"/>
                    <a:pt x="1378" y="722"/>
                    <a:pt x="1378" y="955"/>
                  </a:cubicBezTo>
                  <a:cubicBezTo>
                    <a:pt x="1378" y="1188"/>
                    <a:pt x="1189" y="1378"/>
                    <a:pt x="955" y="1378"/>
                  </a:cubicBezTo>
                  <a:cubicBezTo>
                    <a:pt x="722" y="1378"/>
                    <a:pt x="533" y="1188"/>
                    <a:pt x="533" y="955"/>
                  </a:cubicBezTo>
                  <a:cubicBezTo>
                    <a:pt x="533" y="722"/>
                    <a:pt x="722" y="532"/>
                    <a:pt x="955" y="532"/>
                  </a:cubicBezTo>
                  <a:close/>
                  <a:moveTo>
                    <a:pt x="955" y="0"/>
                  </a:moveTo>
                  <a:cubicBezTo>
                    <a:pt x="429" y="0"/>
                    <a:pt x="1" y="428"/>
                    <a:pt x="1" y="955"/>
                  </a:cubicBezTo>
                  <a:cubicBezTo>
                    <a:pt x="1" y="1482"/>
                    <a:pt x="429" y="1910"/>
                    <a:pt x="955" y="1910"/>
                  </a:cubicBezTo>
                  <a:cubicBezTo>
                    <a:pt x="1389" y="1910"/>
                    <a:pt x="1757" y="1618"/>
                    <a:pt x="1872" y="1221"/>
                  </a:cubicBezTo>
                  <a:lnTo>
                    <a:pt x="2249" y="1221"/>
                  </a:lnTo>
                  <a:cubicBezTo>
                    <a:pt x="2395" y="1221"/>
                    <a:pt x="2514" y="1102"/>
                    <a:pt x="2514" y="955"/>
                  </a:cubicBezTo>
                  <a:cubicBezTo>
                    <a:pt x="2515" y="808"/>
                    <a:pt x="2396" y="689"/>
                    <a:pt x="2249" y="689"/>
                  </a:cubicBezTo>
                  <a:lnTo>
                    <a:pt x="1872" y="689"/>
                  </a:lnTo>
                  <a:cubicBezTo>
                    <a:pt x="1757" y="292"/>
                    <a:pt x="1389" y="0"/>
                    <a:pt x="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39"/>
            <p:cNvSpPr/>
            <p:nvPr/>
          </p:nvSpPr>
          <p:spPr>
            <a:xfrm>
              <a:off x="2293368" y="3432705"/>
              <a:ext cx="100896" cy="53035"/>
            </a:xfrm>
            <a:custGeom>
              <a:avLst/>
              <a:gdLst/>
              <a:ahLst/>
              <a:cxnLst/>
              <a:rect l="l" t="t" r="r" b="b"/>
              <a:pathLst>
                <a:path w="3042" h="1599" extrusionOk="0">
                  <a:moveTo>
                    <a:pt x="2511" y="532"/>
                  </a:moveTo>
                  <a:lnTo>
                    <a:pt x="2511" y="1067"/>
                  </a:lnTo>
                  <a:lnTo>
                    <a:pt x="531" y="1067"/>
                  </a:lnTo>
                  <a:lnTo>
                    <a:pt x="531" y="532"/>
                  </a:lnTo>
                  <a:close/>
                  <a:moveTo>
                    <a:pt x="443" y="1"/>
                  </a:moveTo>
                  <a:cubicBezTo>
                    <a:pt x="199" y="1"/>
                    <a:pt x="1" y="199"/>
                    <a:pt x="1" y="443"/>
                  </a:cubicBezTo>
                  <a:lnTo>
                    <a:pt x="1" y="1155"/>
                  </a:lnTo>
                  <a:cubicBezTo>
                    <a:pt x="1" y="1399"/>
                    <a:pt x="199" y="1598"/>
                    <a:pt x="443" y="1598"/>
                  </a:cubicBezTo>
                  <a:lnTo>
                    <a:pt x="2599" y="1598"/>
                  </a:lnTo>
                  <a:cubicBezTo>
                    <a:pt x="2844" y="1598"/>
                    <a:pt x="3042" y="1399"/>
                    <a:pt x="3042" y="1155"/>
                  </a:cubicBezTo>
                  <a:lnTo>
                    <a:pt x="3042" y="443"/>
                  </a:lnTo>
                  <a:cubicBezTo>
                    <a:pt x="3042" y="199"/>
                    <a:pt x="2844" y="1"/>
                    <a:pt x="25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 name="Google Shape;1372;p39"/>
          <p:cNvGrpSpPr/>
          <p:nvPr/>
        </p:nvGrpSpPr>
        <p:grpSpPr>
          <a:xfrm>
            <a:off x="8219800" y="2094550"/>
            <a:ext cx="76825" cy="76800"/>
            <a:chOff x="3104875" y="1099400"/>
            <a:chExt cx="76825" cy="76800"/>
          </a:xfrm>
        </p:grpSpPr>
        <p:sp>
          <p:nvSpPr>
            <p:cNvPr id="1373" name="Google Shape;1373;p3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3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 name="Google Shape;1375;p39"/>
          <p:cNvGrpSpPr/>
          <p:nvPr/>
        </p:nvGrpSpPr>
        <p:grpSpPr>
          <a:xfrm rot="1891135">
            <a:off x="2771537" y="4334818"/>
            <a:ext cx="76828" cy="76803"/>
            <a:chOff x="3104875" y="1099400"/>
            <a:chExt cx="76825" cy="76800"/>
          </a:xfrm>
        </p:grpSpPr>
        <p:sp>
          <p:nvSpPr>
            <p:cNvPr id="1376" name="Google Shape;1376;p3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3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 name="Google Shape;1378;p39"/>
          <p:cNvGrpSpPr/>
          <p:nvPr/>
        </p:nvGrpSpPr>
        <p:grpSpPr>
          <a:xfrm>
            <a:off x="3152500" y="1391963"/>
            <a:ext cx="76825" cy="76800"/>
            <a:chOff x="3104875" y="1099400"/>
            <a:chExt cx="76825" cy="76800"/>
          </a:xfrm>
        </p:grpSpPr>
        <p:sp>
          <p:nvSpPr>
            <p:cNvPr id="1379" name="Google Shape;1379;p3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3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81" name="Google Shape;1381;p39"/>
          <p:cNvPicPr preferRelativeResize="0"/>
          <p:nvPr/>
        </p:nvPicPr>
        <p:blipFill rotWithShape="1">
          <a:blip r:embed="rId3">
            <a:alphaModFix/>
          </a:blip>
          <a:srcRect l="22009" r="18455"/>
          <a:stretch/>
        </p:blipFill>
        <p:spPr>
          <a:xfrm rot="1203247">
            <a:off x="7912229" y="3946308"/>
            <a:ext cx="903665" cy="85381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Shape 1385"/>
        <p:cNvGrpSpPr/>
        <p:nvPr/>
      </p:nvGrpSpPr>
      <p:grpSpPr>
        <a:xfrm>
          <a:off x="0" y="0"/>
          <a:ext cx="0" cy="0"/>
          <a:chOff x="0" y="0"/>
          <a:chExt cx="0" cy="0"/>
        </a:xfrm>
      </p:grpSpPr>
      <p:sp>
        <p:nvSpPr>
          <p:cNvPr id="1386" name="Google Shape;1386;p40"/>
          <p:cNvSpPr txBox="1">
            <a:spLocks noGrp="1"/>
          </p:cNvSpPr>
          <p:nvPr>
            <p:ph type="title" idx="2"/>
          </p:nvPr>
        </p:nvSpPr>
        <p:spPr>
          <a:xfrm>
            <a:off x="720000" y="1496250"/>
            <a:ext cx="13818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1387" name="Google Shape;1387;p40"/>
          <p:cNvSpPr txBox="1">
            <a:spLocks noGrp="1"/>
          </p:cNvSpPr>
          <p:nvPr>
            <p:ph type="subTitle" idx="1"/>
          </p:nvPr>
        </p:nvSpPr>
        <p:spPr>
          <a:xfrm>
            <a:off x="720000" y="3272250"/>
            <a:ext cx="5067600"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enter a subtitle here if you need it</a:t>
            </a:r>
            <a:endParaRPr/>
          </a:p>
        </p:txBody>
      </p:sp>
      <p:pic>
        <p:nvPicPr>
          <p:cNvPr id="1388" name="Google Shape;1388;p40"/>
          <p:cNvPicPr preferRelativeResize="0"/>
          <p:nvPr/>
        </p:nvPicPr>
        <p:blipFill rotWithShape="1">
          <a:blip r:embed="rId3">
            <a:alphaModFix/>
          </a:blip>
          <a:srcRect l="24331" t="5721" r="23342" b="4591"/>
          <a:stretch/>
        </p:blipFill>
        <p:spPr>
          <a:xfrm rot="2268302">
            <a:off x="7040137" y="2719387"/>
            <a:ext cx="1857374" cy="1790699"/>
          </a:xfrm>
          <a:prstGeom prst="rect">
            <a:avLst/>
          </a:prstGeom>
          <a:noFill/>
          <a:ln>
            <a:noFill/>
          </a:ln>
        </p:spPr>
      </p:pic>
      <p:pic>
        <p:nvPicPr>
          <p:cNvPr id="1389" name="Google Shape;1389;p40"/>
          <p:cNvPicPr preferRelativeResize="0"/>
          <p:nvPr/>
        </p:nvPicPr>
        <p:blipFill rotWithShape="1">
          <a:blip r:embed="rId4">
            <a:alphaModFix/>
          </a:blip>
          <a:srcRect l="18647" t="7960" r="8852" b="8336"/>
          <a:stretch/>
        </p:blipFill>
        <p:spPr>
          <a:xfrm rot="-1406513">
            <a:off x="6447085" y="3651950"/>
            <a:ext cx="1175233" cy="763227"/>
          </a:xfrm>
          <a:prstGeom prst="rect">
            <a:avLst/>
          </a:prstGeom>
          <a:noFill/>
          <a:ln>
            <a:noFill/>
          </a:ln>
        </p:spPr>
      </p:pic>
      <p:pic>
        <p:nvPicPr>
          <p:cNvPr id="1390" name="Google Shape;1390;p40"/>
          <p:cNvPicPr preferRelativeResize="0"/>
          <p:nvPr/>
        </p:nvPicPr>
        <p:blipFill rotWithShape="1">
          <a:blip r:embed="rId5">
            <a:alphaModFix/>
          </a:blip>
          <a:srcRect l="25537" t="7152" r="23467" b="5838"/>
          <a:stretch/>
        </p:blipFill>
        <p:spPr>
          <a:xfrm>
            <a:off x="6035249" y="251825"/>
            <a:ext cx="1920000" cy="1842726"/>
          </a:xfrm>
          <a:prstGeom prst="rect">
            <a:avLst/>
          </a:prstGeom>
          <a:noFill/>
          <a:ln>
            <a:noFill/>
          </a:ln>
        </p:spPr>
      </p:pic>
      <p:pic>
        <p:nvPicPr>
          <p:cNvPr id="1391" name="Google Shape;1391;p40"/>
          <p:cNvPicPr preferRelativeResize="0"/>
          <p:nvPr/>
        </p:nvPicPr>
        <p:blipFill rotWithShape="1">
          <a:blip r:embed="rId6">
            <a:alphaModFix/>
          </a:blip>
          <a:srcRect l="15236" r="10474"/>
          <a:stretch/>
        </p:blipFill>
        <p:spPr>
          <a:xfrm rot="1220421">
            <a:off x="4940349" y="553959"/>
            <a:ext cx="1552575" cy="1390851"/>
          </a:xfrm>
          <a:prstGeom prst="rect">
            <a:avLst/>
          </a:prstGeom>
          <a:noFill/>
          <a:ln>
            <a:noFill/>
          </a:ln>
        </p:spPr>
      </p:pic>
      <p:sp>
        <p:nvSpPr>
          <p:cNvPr id="1392" name="Google Shape;1392;p40"/>
          <p:cNvSpPr txBox="1">
            <a:spLocks noGrp="1"/>
          </p:cNvSpPr>
          <p:nvPr>
            <p:ph type="title"/>
          </p:nvPr>
        </p:nvSpPr>
        <p:spPr>
          <a:xfrm>
            <a:off x="720000" y="2384238"/>
            <a:ext cx="73518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ABOUT THE PROJECT</a:t>
            </a:r>
            <a:endParaRPr/>
          </a:p>
        </p:txBody>
      </p:sp>
      <p:grpSp>
        <p:nvGrpSpPr>
          <p:cNvPr id="1393" name="Google Shape;1393;p40"/>
          <p:cNvGrpSpPr/>
          <p:nvPr/>
        </p:nvGrpSpPr>
        <p:grpSpPr>
          <a:xfrm>
            <a:off x="8219800" y="2094550"/>
            <a:ext cx="76825" cy="76800"/>
            <a:chOff x="3104875" y="1099400"/>
            <a:chExt cx="76825" cy="76800"/>
          </a:xfrm>
        </p:grpSpPr>
        <p:sp>
          <p:nvSpPr>
            <p:cNvPr id="1394" name="Google Shape;1394;p4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 name="Google Shape;1396;p40"/>
          <p:cNvGrpSpPr/>
          <p:nvPr/>
        </p:nvGrpSpPr>
        <p:grpSpPr>
          <a:xfrm rot="1891135">
            <a:off x="4266962" y="4210993"/>
            <a:ext cx="76828" cy="76803"/>
            <a:chOff x="3104875" y="1099400"/>
            <a:chExt cx="76825" cy="76800"/>
          </a:xfrm>
        </p:grpSpPr>
        <p:sp>
          <p:nvSpPr>
            <p:cNvPr id="1397" name="Google Shape;1397;p4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 name="Google Shape;1399;p40"/>
          <p:cNvGrpSpPr/>
          <p:nvPr/>
        </p:nvGrpSpPr>
        <p:grpSpPr>
          <a:xfrm>
            <a:off x="2400025" y="1210988"/>
            <a:ext cx="76825" cy="76800"/>
            <a:chOff x="3104875" y="1099400"/>
            <a:chExt cx="76825" cy="76800"/>
          </a:xfrm>
        </p:grpSpPr>
        <p:sp>
          <p:nvSpPr>
            <p:cNvPr id="1400" name="Google Shape;1400;p4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402" name="Google Shape;1402;p40"/>
          <p:cNvPicPr preferRelativeResize="0"/>
          <p:nvPr/>
        </p:nvPicPr>
        <p:blipFill rotWithShape="1">
          <a:blip r:embed="rId7">
            <a:alphaModFix/>
          </a:blip>
          <a:srcRect l="22009" r="18455"/>
          <a:stretch/>
        </p:blipFill>
        <p:spPr>
          <a:xfrm rot="1203247">
            <a:off x="1616204" y="3965720"/>
            <a:ext cx="903665" cy="85381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Shape 1406"/>
        <p:cNvGrpSpPr/>
        <p:nvPr/>
      </p:nvGrpSpPr>
      <p:grpSpPr>
        <a:xfrm>
          <a:off x="0" y="0"/>
          <a:ext cx="0" cy="0"/>
          <a:chOff x="0" y="0"/>
          <a:chExt cx="0" cy="0"/>
        </a:xfrm>
      </p:grpSpPr>
      <p:pic>
        <p:nvPicPr>
          <p:cNvPr id="1407" name="Google Shape;1407;p41"/>
          <p:cNvPicPr preferRelativeResize="0"/>
          <p:nvPr/>
        </p:nvPicPr>
        <p:blipFill rotWithShape="1">
          <a:blip r:embed="rId3">
            <a:alphaModFix/>
          </a:blip>
          <a:srcRect l="26806" t="7660" r="25401" b="5390"/>
          <a:stretch/>
        </p:blipFill>
        <p:spPr>
          <a:xfrm>
            <a:off x="7219350" y="2823400"/>
            <a:ext cx="1739952" cy="1780604"/>
          </a:xfrm>
          <a:prstGeom prst="rect">
            <a:avLst/>
          </a:prstGeom>
          <a:noFill/>
          <a:ln>
            <a:noFill/>
          </a:ln>
        </p:spPr>
      </p:pic>
      <p:pic>
        <p:nvPicPr>
          <p:cNvPr id="1408" name="Google Shape;1408;p41"/>
          <p:cNvPicPr preferRelativeResize="0"/>
          <p:nvPr/>
        </p:nvPicPr>
        <p:blipFill rotWithShape="1">
          <a:blip r:embed="rId4">
            <a:alphaModFix/>
          </a:blip>
          <a:srcRect l="18647" t="7960" r="8852" b="8336"/>
          <a:stretch/>
        </p:blipFill>
        <p:spPr>
          <a:xfrm rot="-1152297">
            <a:off x="7181325" y="246575"/>
            <a:ext cx="1647827" cy="1070150"/>
          </a:xfrm>
          <a:prstGeom prst="rect">
            <a:avLst/>
          </a:prstGeom>
          <a:noFill/>
          <a:ln>
            <a:noFill/>
          </a:ln>
        </p:spPr>
      </p:pic>
      <p:pic>
        <p:nvPicPr>
          <p:cNvPr id="1409" name="Google Shape;1409;p41"/>
          <p:cNvPicPr preferRelativeResize="0"/>
          <p:nvPr/>
        </p:nvPicPr>
        <p:blipFill rotWithShape="1">
          <a:blip r:embed="rId5">
            <a:alphaModFix/>
          </a:blip>
          <a:srcRect l="15236" r="10474"/>
          <a:stretch/>
        </p:blipFill>
        <p:spPr>
          <a:xfrm rot="1220421">
            <a:off x="408399" y="3540122"/>
            <a:ext cx="1552575" cy="1390851"/>
          </a:xfrm>
          <a:prstGeom prst="rect">
            <a:avLst/>
          </a:prstGeom>
          <a:noFill/>
          <a:ln>
            <a:noFill/>
          </a:ln>
        </p:spPr>
      </p:pic>
      <p:pic>
        <p:nvPicPr>
          <p:cNvPr id="1410" name="Google Shape;1410;p41"/>
          <p:cNvPicPr preferRelativeResize="0"/>
          <p:nvPr/>
        </p:nvPicPr>
        <p:blipFill rotWithShape="1">
          <a:blip r:embed="rId6">
            <a:alphaModFix/>
          </a:blip>
          <a:srcRect l="22009" r="18455"/>
          <a:stretch/>
        </p:blipFill>
        <p:spPr>
          <a:xfrm rot="3321565">
            <a:off x="7376838" y="2871512"/>
            <a:ext cx="652200" cy="616227"/>
          </a:xfrm>
          <a:prstGeom prst="rect">
            <a:avLst/>
          </a:prstGeom>
          <a:noFill/>
          <a:ln>
            <a:noFill/>
          </a:ln>
        </p:spPr>
      </p:pic>
      <p:grpSp>
        <p:nvGrpSpPr>
          <p:cNvPr id="1411" name="Google Shape;1411;p41"/>
          <p:cNvGrpSpPr/>
          <p:nvPr/>
        </p:nvGrpSpPr>
        <p:grpSpPr>
          <a:xfrm>
            <a:off x="1241825" y="3080475"/>
            <a:ext cx="76825" cy="76800"/>
            <a:chOff x="3104875" y="1099400"/>
            <a:chExt cx="76825" cy="76800"/>
          </a:xfrm>
        </p:grpSpPr>
        <p:sp>
          <p:nvSpPr>
            <p:cNvPr id="1412" name="Google Shape;1412;p4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 name="Google Shape;1414;p41"/>
          <p:cNvGrpSpPr/>
          <p:nvPr/>
        </p:nvGrpSpPr>
        <p:grpSpPr>
          <a:xfrm>
            <a:off x="4870450" y="743250"/>
            <a:ext cx="76825" cy="76800"/>
            <a:chOff x="3104875" y="1099400"/>
            <a:chExt cx="76825" cy="76800"/>
          </a:xfrm>
        </p:grpSpPr>
        <p:sp>
          <p:nvSpPr>
            <p:cNvPr id="1415" name="Google Shape;1415;p4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 name="Google Shape;1417;p41"/>
          <p:cNvGrpSpPr/>
          <p:nvPr/>
        </p:nvGrpSpPr>
        <p:grpSpPr>
          <a:xfrm>
            <a:off x="8200950" y="2377875"/>
            <a:ext cx="76825" cy="76800"/>
            <a:chOff x="3104875" y="1099400"/>
            <a:chExt cx="76825" cy="76800"/>
          </a:xfrm>
        </p:grpSpPr>
        <p:sp>
          <p:nvSpPr>
            <p:cNvPr id="1418" name="Google Shape;1418;p4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0" name="Google Shape;1420;p41"/>
          <p:cNvSpPr txBox="1">
            <a:spLocks noGrp="1"/>
          </p:cNvSpPr>
          <p:nvPr>
            <p:ph type="title"/>
          </p:nvPr>
        </p:nvSpPr>
        <p:spPr>
          <a:xfrm>
            <a:off x="943050" y="1307100"/>
            <a:ext cx="7257900" cy="252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8000"/>
              <a:t>AWESOME </a:t>
            </a:r>
            <a:r>
              <a:rPr lang="en" sz="8000">
                <a:latin typeface="Montserrat"/>
                <a:ea typeface="Montserrat"/>
                <a:cs typeface="Montserrat"/>
                <a:sym typeface="Montserrat"/>
              </a:rPr>
              <a:t>WORDS</a:t>
            </a:r>
            <a:endParaRPr sz="8000">
              <a:latin typeface="Montserrat"/>
              <a:ea typeface="Montserrat"/>
              <a:cs typeface="Montserrat"/>
              <a:sym typeface="Montserrat"/>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Shape 1424"/>
        <p:cNvGrpSpPr/>
        <p:nvPr/>
      </p:nvGrpSpPr>
      <p:grpSpPr>
        <a:xfrm>
          <a:off x="0" y="0"/>
          <a:ext cx="0" cy="0"/>
          <a:chOff x="0" y="0"/>
          <a:chExt cx="0" cy="0"/>
        </a:xfrm>
      </p:grpSpPr>
      <p:sp>
        <p:nvSpPr>
          <p:cNvPr id="1425" name="Google Shape;1425;p42"/>
          <p:cNvSpPr txBox="1">
            <a:spLocks noGrp="1"/>
          </p:cNvSpPr>
          <p:nvPr>
            <p:ph type="title"/>
          </p:nvPr>
        </p:nvSpPr>
        <p:spPr>
          <a:xfrm>
            <a:off x="3424066" y="3475500"/>
            <a:ext cx="5006700" cy="531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—SOMEONE FAMOUS</a:t>
            </a:r>
            <a:endParaRPr/>
          </a:p>
        </p:txBody>
      </p:sp>
      <p:sp>
        <p:nvSpPr>
          <p:cNvPr id="1426" name="Google Shape;1426;p42"/>
          <p:cNvSpPr txBox="1">
            <a:spLocks noGrp="1"/>
          </p:cNvSpPr>
          <p:nvPr>
            <p:ph type="subTitle" idx="1"/>
          </p:nvPr>
        </p:nvSpPr>
        <p:spPr>
          <a:xfrm>
            <a:off x="3423950" y="1025400"/>
            <a:ext cx="5006700" cy="2450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“This is a quote, words full of wisdom that someone important said and can make the reader get inspired.”</a:t>
            </a:r>
            <a:endParaRPr/>
          </a:p>
        </p:txBody>
      </p:sp>
      <p:pic>
        <p:nvPicPr>
          <p:cNvPr id="1427" name="Google Shape;1427;p42"/>
          <p:cNvPicPr preferRelativeResize="0"/>
          <p:nvPr/>
        </p:nvPicPr>
        <p:blipFill rotWithShape="1">
          <a:blip r:embed="rId3">
            <a:alphaModFix/>
          </a:blip>
          <a:srcRect l="25537" t="7152" r="23467" b="5838"/>
          <a:stretch/>
        </p:blipFill>
        <p:spPr>
          <a:xfrm>
            <a:off x="1353599" y="1585225"/>
            <a:ext cx="1920000" cy="1842726"/>
          </a:xfrm>
          <a:prstGeom prst="rect">
            <a:avLst/>
          </a:prstGeom>
          <a:noFill/>
          <a:ln>
            <a:noFill/>
          </a:ln>
        </p:spPr>
      </p:pic>
      <p:pic>
        <p:nvPicPr>
          <p:cNvPr id="1428" name="Google Shape;1428;p42"/>
          <p:cNvPicPr preferRelativeResize="0"/>
          <p:nvPr/>
        </p:nvPicPr>
        <p:blipFill rotWithShape="1">
          <a:blip r:embed="rId4">
            <a:alphaModFix/>
          </a:blip>
          <a:srcRect l="15236" r="10474"/>
          <a:stretch/>
        </p:blipFill>
        <p:spPr>
          <a:xfrm rot="-1358193">
            <a:off x="674149" y="1062985"/>
            <a:ext cx="1552576" cy="1390852"/>
          </a:xfrm>
          <a:prstGeom prst="rect">
            <a:avLst/>
          </a:prstGeom>
          <a:noFill/>
          <a:ln>
            <a:noFill/>
          </a:ln>
        </p:spPr>
      </p:pic>
      <p:grpSp>
        <p:nvGrpSpPr>
          <p:cNvPr id="1429" name="Google Shape;1429;p42"/>
          <p:cNvGrpSpPr/>
          <p:nvPr/>
        </p:nvGrpSpPr>
        <p:grpSpPr>
          <a:xfrm>
            <a:off x="8219800" y="2094550"/>
            <a:ext cx="76825" cy="76800"/>
            <a:chOff x="3104875" y="1099400"/>
            <a:chExt cx="76825" cy="76800"/>
          </a:xfrm>
        </p:grpSpPr>
        <p:sp>
          <p:nvSpPr>
            <p:cNvPr id="1430" name="Google Shape;1430;p42"/>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2"/>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 name="Google Shape;1432;p42"/>
          <p:cNvGrpSpPr/>
          <p:nvPr/>
        </p:nvGrpSpPr>
        <p:grpSpPr>
          <a:xfrm>
            <a:off x="2830475" y="905613"/>
            <a:ext cx="76825" cy="76800"/>
            <a:chOff x="3104875" y="1099400"/>
            <a:chExt cx="76825" cy="76800"/>
          </a:xfrm>
        </p:grpSpPr>
        <p:sp>
          <p:nvSpPr>
            <p:cNvPr id="1433" name="Google Shape;1433;p42"/>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2"/>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435" name="Google Shape;1435;p42"/>
          <p:cNvPicPr preferRelativeResize="0"/>
          <p:nvPr/>
        </p:nvPicPr>
        <p:blipFill rotWithShape="1">
          <a:blip r:embed="rId5">
            <a:alphaModFix/>
          </a:blip>
          <a:srcRect l="22009" r="18455"/>
          <a:stretch/>
        </p:blipFill>
        <p:spPr>
          <a:xfrm rot="1203247">
            <a:off x="2250929" y="3556995"/>
            <a:ext cx="903665" cy="853810"/>
          </a:xfrm>
          <a:prstGeom prst="rect">
            <a:avLst/>
          </a:prstGeom>
          <a:noFill/>
          <a:ln>
            <a:noFill/>
          </a:ln>
        </p:spPr>
      </p:pic>
      <p:grpSp>
        <p:nvGrpSpPr>
          <p:cNvPr id="1436" name="Google Shape;1436;p42"/>
          <p:cNvGrpSpPr/>
          <p:nvPr/>
        </p:nvGrpSpPr>
        <p:grpSpPr>
          <a:xfrm>
            <a:off x="1038925" y="3057463"/>
            <a:ext cx="76825" cy="76800"/>
            <a:chOff x="3104875" y="1099400"/>
            <a:chExt cx="76825" cy="76800"/>
          </a:xfrm>
        </p:grpSpPr>
        <p:sp>
          <p:nvSpPr>
            <p:cNvPr id="1437" name="Google Shape;1437;p42"/>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2"/>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 name="Google Shape;1439;p42"/>
          <p:cNvGrpSpPr/>
          <p:nvPr/>
        </p:nvGrpSpPr>
        <p:grpSpPr>
          <a:xfrm>
            <a:off x="7587300" y="4276238"/>
            <a:ext cx="76825" cy="76800"/>
            <a:chOff x="3104875" y="1099400"/>
            <a:chExt cx="76825" cy="76800"/>
          </a:xfrm>
        </p:grpSpPr>
        <p:sp>
          <p:nvSpPr>
            <p:cNvPr id="1440" name="Google Shape;1440;p42"/>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2"/>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Shape 1445"/>
        <p:cNvGrpSpPr/>
        <p:nvPr/>
      </p:nvGrpSpPr>
      <p:grpSpPr>
        <a:xfrm>
          <a:off x="0" y="0"/>
          <a:ext cx="0" cy="0"/>
          <a:chOff x="0" y="0"/>
          <a:chExt cx="0" cy="0"/>
        </a:xfrm>
      </p:grpSpPr>
      <p:sp>
        <p:nvSpPr>
          <p:cNvPr id="1446" name="Google Shape;1446;p4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ASPIRATIONS</a:t>
            </a:r>
            <a:endParaRPr/>
          </a:p>
        </p:txBody>
      </p:sp>
      <p:sp>
        <p:nvSpPr>
          <p:cNvPr id="1447" name="Google Shape;1447;p43"/>
          <p:cNvSpPr txBox="1">
            <a:spLocks noGrp="1"/>
          </p:cNvSpPr>
          <p:nvPr>
            <p:ph type="subTitle" idx="1"/>
          </p:nvPr>
        </p:nvSpPr>
        <p:spPr>
          <a:xfrm>
            <a:off x="5055188" y="3185018"/>
            <a:ext cx="2505600" cy="111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 which gives the planet its reddish cast</a:t>
            </a:r>
            <a:endParaRPr/>
          </a:p>
        </p:txBody>
      </p:sp>
      <p:sp>
        <p:nvSpPr>
          <p:cNvPr id="1448" name="Google Shape;1448;p43"/>
          <p:cNvSpPr txBox="1">
            <a:spLocks noGrp="1"/>
          </p:cNvSpPr>
          <p:nvPr>
            <p:ph type="subTitle" idx="2"/>
          </p:nvPr>
        </p:nvSpPr>
        <p:spPr>
          <a:xfrm>
            <a:off x="1583213" y="3184997"/>
            <a:ext cx="2505600" cy="111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Earth is the third planet from the Sun and the only one that harbors life in the Solar System. This is where we all live on</a:t>
            </a:r>
            <a:endParaRPr/>
          </a:p>
        </p:txBody>
      </p:sp>
      <p:sp>
        <p:nvSpPr>
          <p:cNvPr id="1449" name="Google Shape;1449;p43"/>
          <p:cNvSpPr txBox="1">
            <a:spLocks noGrp="1"/>
          </p:cNvSpPr>
          <p:nvPr>
            <p:ph type="subTitle" idx="3"/>
          </p:nvPr>
        </p:nvSpPr>
        <p:spPr>
          <a:xfrm>
            <a:off x="5055188" y="2727841"/>
            <a:ext cx="25056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FUTURE</a:t>
            </a:r>
            <a:endParaRPr/>
          </a:p>
        </p:txBody>
      </p:sp>
      <p:sp>
        <p:nvSpPr>
          <p:cNvPr id="1450" name="Google Shape;1450;p43"/>
          <p:cNvSpPr txBox="1">
            <a:spLocks noGrp="1"/>
          </p:cNvSpPr>
          <p:nvPr>
            <p:ph type="subTitle" idx="4"/>
          </p:nvPr>
        </p:nvSpPr>
        <p:spPr>
          <a:xfrm>
            <a:off x="1583213" y="2727841"/>
            <a:ext cx="25056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NOW</a:t>
            </a:r>
            <a:endParaRPr/>
          </a:p>
        </p:txBody>
      </p:sp>
      <p:sp>
        <p:nvSpPr>
          <p:cNvPr id="1451" name="Google Shape;1451;p43"/>
          <p:cNvSpPr/>
          <p:nvPr/>
        </p:nvSpPr>
        <p:spPr>
          <a:xfrm rot="5400000">
            <a:off x="2357950" y="1679967"/>
            <a:ext cx="956100" cy="828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3"/>
          <p:cNvSpPr/>
          <p:nvPr/>
        </p:nvSpPr>
        <p:spPr>
          <a:xfrm rot="5400000">
            <a:off x="5829938" y="1679967"/>
            <a:ext cx="956100" cy="828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3" name="Google Shape;1453;p43"/>
          <p:cNvGrpSpPr/>
          <p:nvPr/>
        </p:nvGrpSpPr>
        <p:grpSpPr>
          <a:xfrm>
            <a:off x="7123225" y="1144988"/>
            <a:ext cx="76825" cy="76800"/>
            <a:chOff x="3104875" y="1099400"/>
            <a:chExt cx="76825" cy="76800"/>
          </a:xfrm>
        </p:grpSpPr>
        <p:sp>
          <p:nvSpPr>
            <p:cNvPr id="1454" name="Google Shape;1454;p43"/>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3"/>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 name="Google Shape;1456;p43"/>
          <p:cNvGrpSpPr/>
          <p:nvPr/>
        </p:nvGrpSpPr>
        <p:grpSpPr>
          <a:xfrm>
            <a:off x="1062850" y="3623963"/>
            <a:ext cx="76825" cy="76800"/>
            <a:chOff x="3104875" y="1099400"/>
            <a:chExt cx="76825" cy="76800"/>
          </a:xfrm>
        </p:grpSpPr>
        <p:sp>
          <p:nvSpPr>
            <p:cNvPr id="1457" name="Google Shape;1457;p43"/>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3"/>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 name="Google Shape;1459;p43"/>
          <p:cNvGrpSpPr/>
          <p:nvPr/>
        </p:nvGrpSpPr>
        <p:grpSpPr>
          <a:xfrm>
            <a:off x="1506350" y="1719463"/>
            <a:ext cx="76825" cy="76800"/>
            <a:chOff x="3104875" y="1099400"/>
            <a:chExt cx="76825" cy="76800"/>
          </a:xfrm>
        </p:grpSpPr>
        <p:sp>
          <p:nvSpPr>
            <p:cNvPr id="1460" name="Google Shape;1460;p43"/>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3"/>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462" name="Google Shape;1462;p43"/>
          <p:cNvPicPr preferRelativeResize="0"/>
          <p:nvPr/>
        </p:nvPicPr>
        <p:blipFill rotWithShape="1">
          <a:blip r:embed="rId3">
            <a:alphaModFix/>
          </a:blip>
          <a:srcRect l="15236" r="10474"/>
          <a:stretch/>
        </p:blipFill>
        <p:spPr>
          <a:xfrm rot="-5710310">
            <a:off x="7371788" y="1756612"/>
            <a:ext cx="1552574" cy="1390852"/>
          </a:xfrm>
          <a:prstGeom prst="rect">
            <a:avLst/>
          </a:prstGeom>
          <a:noFill/>
          <a:ln>
            <a:noFill/>
          </a:ln>
        </p:spPr>
      </p:pic>
      <p:pic>
        <p:nvPicPr>
          <p:cNvPr id="1463" name="Google Shape;1463;p43"/>
          <p:cNvPicPr preferRelativeResize="0"/>
          <p:nvPr/>
        </p:nvPicPr>
        <p:blipFill rotWithShape="1">
          <a:blip r:embed="rId4">
            <a:alphaModFix/>
          </a:blip>
          <a:srcRect l="22009" r="18455"/>
          <a:stretch/>
        </p:blipFill>
        <p:spPr>
          <a:xfrm rot="-8473750">
            <a:off x="511779" y="2063733"/>
            <a:ext cx="903665" cy="853809"/>
          </a:xfrm>
          <a:prstGeom prst="rect">
            <a:avLst/>
          </a:prstGeom>
          <a:noFill/>
          <a:ln>
            <a:noFill/>
          </a:ln>
        </p:spPr>
      </p:pic>
      <p:grpSp>
        <p:nvGrpSpPr>
          <p:cNvPr id="1464" name="Google Shape;1464;p43"/>
          <p:cNvGrpSpPr/>
          <p:nvPr/>
        </p:nvGrpSpPr>
        <p:grpSpPr>
          <a:xfrm>
            <a:off x="2608817" y="1825918"/>
            <a:ext cx="454355" cy="536704"/>
            <a:chOff x="4745408" y="4001992"/>
            <a:chExt cx="509652" cy="602023"/>
          </a:xfrm>
        </p:grpSpPr>
        <p:sp>
          <p:nvSpPr>
            <p:cNvPr id="1465" name="Google Shape;1465;p43"/>
            <p:cNvSpPr/>
            <p:nvPr/>
          </p:nvSpPr>
          <p:spPr>
            <a:xfrm>
              <a:off x="4745408" y="4001992"/>
              <a:ext cx="509652" cy="602023"/>
            </a:xfrm>
            <a:custGeom>
              <a:avLst/>
              <a:gdLst/>
              <a:ahLst/>
              <a:cxnLst/>
              <a:rect l="l" t="t" r="r" b="b"/>
              <a:pathLst>
                <a:path w="15366" h="18151" extrusionOk="0">
                  <a:moveTo>
                    <a:pt x="7621" y="3566"/>
                  </a:moveTo>
                  <a:cubicBezTo>
                    <a:pt x="8283" y="3566"/>
                    <a:pt x="8831" y="4057"/>
                    <a:pt x="8920" y="4696"/>
                  </a:cubicBezTo>
                  <a:lnTo>
                    <a:pt x="6321" y="4696"/>
                  </a:lnTo>
                  <a:cubicBezTo>
                    <a:pt x="6409" y="4058"/>
                    <a:pt x="6958" y="3566"/>
                    <a:pt x="7621" y="3566"/>
                  </a:cubicBezTo>
                  <a:close/>
                  <a:moveTo>
                    <a:pt x="10155" y="5228"/>
                  </a:moveTo>
                  <a:cubicBezTo>
                    <a:pt x="10236" y="5228"/>
                    <a:pt x="10304" y="5296"/>
                    <a:pt x="10304" y="5377"/>
                  </a:cubicBezTo>
                  <a:lnTo>
                    <a:pt x="10304" y="6649"/>
                  </a:lnTo>
                  <a:lnTo>
                    <a:pt x="532" y="6649"/>
                  </a:lnTo>
                  <a:lnTo>
                    <a:pt x="532" y="5377"/>
                  </a:lnTo>
                  <a:cubicBezTo>
                    <a:pt x="532" y="5296"/>
                    <a:pt x="600" y="5228"/>
                    <a:pt x="681" y="5228"/>
                  </a:cubicBezTo>
                  <a:close/>
                  <a:moveTo>
                    <a:pt x="10304" y="7181"/>
                  </a:moveTo>
                  <a:lnTo>
                    <a:pt x="10304" y="17619"/>
                  </a:lnTo>
                  <a:lnTo>
                    <a:pt x="532" y="17619"/>
                  </a:lnTo>
                  <a:lnTo>
                    <a:pt x="532" y="7181"/>
                  </a:lnTo>
                  <a:close/>
                  <a:moveTo>
                    <a:pt x="5211" y="1"/>
                  </a:moveTo>
                  <a:cubicBezTo>
                    <a:pt x="4835" y="1"/>
                    <a:pt x="4529" y="307"/>
                    <a:pt x="4529" y="683"/>
                  </a:cubicBezTo>
                  <a:lnTo>
                    <a:pt x="4529" y="4696"/>
                  </a:lnTo>
                  <a:lnTo>
                    <a:pt x="682" y="4696"/>
                  </a:lnTo>
                  <a:cubicBezTo>
                    <a:pt x="306" y="4696"/>
                    <a:pt x="0" y="5002"/>
                    <a:pt x="0" y="5377"/>
                  </a:cubicBezTo>
                  <a:lnTo>
                    <a:pt x="0" y="17707"/>
                  </a:lnTo>
                  <a:cubicBezTo>
                    <a:pt x="0" y="17951"/>
                    <a:pt x="198" y="18151"/>
                    <a:pt x="443" y="18151"/>
                  </a:cubicBezTo>
                  <a:lnTo>
                    <a:pt x="10394" y="18151"/>
                  </a:lnTo>
                  <a:cubicBezTo>
                    <a:pt x="10638" y="18151"/>
                    <a:pt x="10836" y="17951"/>
                    <a:pt x="10836" y="17707"/>
                  </a:cubicBezTo>
                  <a:lnTo>
                    <a:pt x="10836" y="13455"/>
                  </a:lnTo>
                  <a:lnTo>
                    <a:pt x="14923" y="13455"/>
                  </a:lnTo>
                  <a:cubicBezTo>
                    <a:pt x="15167" y="13455"/>
                    <a:pt x="15365" y="13256"/>
                    <a:pt x="15365" y="13012"/>
                  </a:cubicBezTo>
                  <a:lnTo>
                    <a:pt x="15365" y="9075"/>
                  </a:lnTo>
                  <a:cubicBezTo>
                    <a:pt x="15365" y="8928"/>
                    <a:pt x="15246" y="8809"/>
                    <a:pt x="15099" y="8809"/>
                  </a:cubicBezTo>
                  <a:cubicBezTo>
                    <a:pt x="14952" y="8809"/>
                    <a:pt x="14833" y="8928"/>
                    <a:pt x="14833" y="9075"/>
                  </a:cubicBezTo>
                  <a:lnTo>
                    <a:pt x="14833" y="12923"/>
                  </a:lnTo>
                  <a:lnTo>
                    <a:pt x="10836" y="12923"/>
                  </a:lnTo>
                  <a:lnTo>
                    <a:pt x="10836" y="11289"/>
                  </a:lnTo>
                  <a:lnTo>
                    <a:pt x="14102" y="11289"/>
                  </a:lnTo>
                  <a:cubicBezTo>
                    <a:pt x="14249" y="11289"/>
                    <a:pt x="14368" y="11169"/>
                    <a:pt x="14368" y="11023"/>
                  </a:cubicBezTo>
                  <a:cubicBezTo>
                    <a:pt x="14368" y="10876"/>
                    <a:pt x="14249" y="10757"/>
                    <a:pt x="14102" y="10757"/>
                  </a:cubicBezTo>
                  <a:lnTo>
                    <a:pt x="10836" y="10757"/>
                  </a:lnTo>
                  <a:lnTo>
                    <a:pt x="10836" y="10476"/>
                  </a:lnTo>
                  <a:lnTo>
                    <a:pt x="14102" y="10476"/>
                  </a:lnTo>
                  <a:cubicBezTo>
                    <a:pt x="14249" y="10476"/>
                    <a:pt x="14368" y="10357"/>
                    <a:pt x="14368" y="10210"/>
                  </a:cubicBezTo>
                  <a:cubicBezTo>
                    <a:pt x="14368" y="10063"/>
                    <a:pt x="14249" y="9944"/>
                    <a:pt x="14102" y="9944"/>
                  </a:cubicBezTo>
                  <a:lnTo>
                    <a:pt x="10836" y="9944"/>
                  </a:lnTo>
                  <a:lnTo>
                    <a:pt x="10836" y="9377"/>
                  </a:lnTo>
                  <a:lnTo>
                    <a:pt x="14102" y="9377"/>
                  </a:lnTo>
                  <a:cubicBezTo>
                    <a:pt x="14249" y="9377"/>
                    <a:pt x="14368" y="9258"/>
                    <a:pt x="14368" y="9111"/>
                  </a:cubicBezTo>
                  <a:cubicBezTo>
                    <a:pt x="14368" y="8964"/>
                    <a:pt x="14249" y="8845"/>
                    <a:pt x="14102" y="8845"/>
                  </a:cubicBezTo>
                  <a:lnTo>
                    <a:pt x="13818" y="8845"/>
                  </a:lnTo>
                  <a:lnTo>
                    <a:pt x="13818" y="6952"/>
                  </a:lnTo>
                  <a:cubicBezTo>
                    <a:pt x="13818" y="6805"/>
                    <a:pt x="13699" y="6687"/>
                    <a:pt x="13552" y="6687"/>
                  </a:cubicBezTo>
                  <a:cubicBezTo>
                    <a:pt x="13405" y="6687"/>
                    <a:pt x="13286" y="6805"/>
                    <a:pt x="13286" y="6952"/>
                  </a:cubicBezTo>
                  <a:lnTo>
                    <a:pt x="13286" y="8845"/>
                  </a:lnTo>
                  <a:lnTo>
                    <a:pt x="12862" y="8845"/>
                  </a:lnTo>
                  <a:lnTo>
                    <a:pt x="12862" y="7770"/>
                  </a:lnTo>
                  <a:cubicBezTo>
                    <a:pt x="12862" y="7623"/>
                    <a:pt x="12743" y="7504"/>
                    <a:pt x="12596" y="7504"/>
                  </a:cubicBezTo>
                  <a:cubicBezTo>
                    <a:pt x="12449" y="7504"/>
                    <a:pt x="12331" y="7623"/>
                    <a:pt x="12331" y="7770"/>
                  </a:cubicBezTo>
                  <a:lnTo>
                    <a:pt x="12331" y="8845"/>
                  </a:lnTo>
                  <a:lnTo>
                    <a:pt x="11875" y="8845"/>
                  </a:lnTo>
                  <a:lnTo>
                    <a:pt x="11875" y="6036"/>
                  </a:lnTo>
                  <a:cubicBezTo>
                    <a:pt x="11875" y="5889"/>
                    <a:pt x="11756" y="5770"/>
                    <a:pt x="11609" y="5770"/>
                  </a:cubicBezTo>
                  <a:cubicBezTo>
                    <a:pt x="11463" y="5770"/>
                    <a:pt x="11343" y="5889"/>
                    <a:pt x="11343" y="6036"/>
                  </a:cubicBezTo>
                  <a:lnTo>
                    <a:pt x="11343" y="8845"/>
                  </a:lnTo>
                  <a:lnTo>
                    <a:pt x="10836" y="8845"/>
                  </a:lnTo>
                  <a:lnTo>
                    <a:pt x="10836" y="5378"/>
                  </a:lnTo>
                  <a:cubicBezTo>
                    <a:pt x="10836" y="5002"/>
                    <a:pt x="10531" y="4696"/>
                    <a:pt x="10156" y="4696"/>
                  </a:cubicBezTo>
                  <a:lnTo>
                    <a:pt x="9456" y="4696"/>
                  </a:lnTo>
                  <a:cubicBezTo>
                    <a:pt x="9364" y="3765"/>
                    <a:pt x="8576" y="3034"/>
                    <a:pt x="7621" y="3034"/>
                  </a:cubicBezTo>
                  <a:cubicBezTo>
                    <a:pt x="6665" y="3034"/>
                    <a:pt x="5877" y="3765"/>
                    <a:pt x="5785" y="4696"/>
                  </a:cubicBezTo>
                  <a:lnTo>
                    <a:pt x="5061" y="4696"/>
                  </a:lnTo>
                  <a:lnTo>
                    <a:pt x="5061" y="2486"/>
                  </a:lnTo>
                  <a:lnTo>
                    <a:pt x="7187" y="2486"/>
                  </a:lnTo>
                  <a:cubicBezTo>
                    <a:pt x="7333" y="2486"/>
                    <a:pt x="7452" y="2366"/>
                    <a:pt x="7452" y="2220"/>
                  </a:cubicBezTo>
                  <a:cubicBezTo>
                    <a:pt x="7452" y="2073"/>
                    <a:pt x="7333" y="1954"/>
                    <a:pt x="7187" y="1954"/>
                  </a:cubicBezTo>
                  <a:lnTo>
                    <a:pt x="5061" y="1954"/>
                  </a:lnTo>
                  <a:lnTo>
                    <a:pt x="5061" y="683"/>
                  </a:lnTo>
                  <a:cubicBezTo>
                    <a:pt x="5061" y="601"/>
                    <a:pt x="5130" y="533"/>
                    <a:pt x="5211" y="533"/>
                  </a:cubicBezTo>
                  <a:lnTo>
                    <a:pt x="14685" y="533"/>
                  </a:lnTo>
                  <a:cubicBezTo>
                    <a:pt x="14766" y="533"/>
                    <a:pt x="14834" y="601"/>
                    <a:pt x="14834" y="683"/>
                  </a:cubicBezTo>
                  <a:lnTo>
                    <a:pt x="14834" y="1954"/>
                  </a:lnTo>
                  <a:lnTo>
                    <a:pt x="8746" y="1954"/>
                  </a:lnTo>
                  <a:cubicBezTo>
                    <a:pt x="8599" y="1954"/>
                    <a:pt x="8480" y="2073"/>
                    <a:pt x="8480" y="2220"/>
                  </a:cubicBezTo>
                  <a:cubicBezTo>
                    <a:pt x="8480" y="2366"/>
                    <a:pt x="8599" y="2486"/>
                    <a:pt x="8746" y="2486"/>
                  </a:cubicBezTo>
                  <a:lnTo>
                    <a:pt x="14833" y="2486"/>
                  </a:lnTo>
                  <a:lnTo>
                    <a:pt x="14833" y="7728"/>
                  </a:lnTo>
                  <a:cubicBezTo>
                    <a:pt x="14833" y="7876"/>
                    <a:pt x="14952" y="7994"/>
                    <a:pt x="15099" y="7994"/>
                  </a:cubicBezTo>
                  <a:cubicBezTo>
                    <a:pt x="15246" y="7994"/>
                    <a:pt x="15365" y="7876"/>
                    <a:pt x="15365" y="7728"/>
                  </a:cubicBezTo>
                  <a:lnTo>
                    <a:pt x="15365" y="683"/>
                  </a:lnTo>
                  <a:cubicBezTo>
                    <a:pt x="15365" y="307"/>
                    <a:pt x="15059" y="1"/>
                    <a:pt x="146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3"/>
            <p:cNvSpPr/>
            <p:nvPr/>
          </p:nvSpPr>
          <p:spPr>
            <a:xfrm>
              <a:off x="5144546" y="4033700"/>
              <a:ext cx="17678" cy="17645"/>
            </a:xfrm>
            <a:custGeom>
              <a:avLst/>
              <a:gdLst/>
              <a:ahLst/>
              <a:cxnLst/>
              <a:rect l="l" t="t" r="r" b="b"/>
              <a:pathLst>
                <a:path w="533" h="532" extrusionOk="0">
                  <a:moveTo>
                    <a:pt x="266" y="1"/>
                  </a:moveTo>
                  <a:cubicBezTo>
                    <a:pt x="197" y="1"/>
                    <a:pt x="128" y="28"/>
                    <a:pt x="79" y="79"/>
                  </a:cubicBezTo>
                  <a:cubicBezTo>
                    <a:pt x="29" y="128"/>
                    <a:pt x="0" y="196"/>
                    <a:pt x="0" y="266"/>
                  </a:cubicBezTo>
                  <a:cubicBezTo>
                    <a:pt x="0" y="336"/>
                    <a:pt x="29" y="404"/>
                    <a:pt x="79" y="455"/>
                  </a:cubicBezTo>
                  <a:cubicBezTo>
                    <a:pt x="128" y="504"/>
                    <a:pt x="197" y="532"/>
                    <a:pt x="266" y="532"/>
                  </a:cubicBezTo>
                  <a:cubicBezTo>
                    <a:pt x="337" y="532"/>
                    <a:pt x="405" y="504"/>
                    <a:pt x="454" y="455"/>
                  </a:cubicBezTo>
                  <a:cubicBezTo>
                    <a:pt x="505" y="404"/>
                    <a:pt x="532" y="336"/>
                    <a:pt x="532" y="266"/>
                  </a:cubicBezTo>
                  <a:cubicBezTo>
                    <a:pt x="532" y="196"/>
                    <a:pt x="505" y="128"/>
                    <a:pt x="454" y="79"/>
                  </a:cubicBezTo>
                  <a:cubicBezTo>
                    <a:pt x="405" y="28"/>
                    <a:pt x="337"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3"/>
            <p:cNvSpPr/>
            <p:nvPr/>
          </p:nvSpPr>
          <p:spPr>
            <a:xfrm>
              <a:off x="5175126" y="4033700"/>
              <a:ext cx="17678" cy="17645"/>
            </a:xfrm>
            <a:custGeom>
              <a:avLst/>
              <a:gdLst/>
              <a:ahLst/>
              <a:cxnLst/>
              <a:rect l="l" t="t" r="r" b="b"/>
              <a:pathLst>
                <a:path w="533" h="532" extrusionOk="0">
                  <a:moveTo>
                    <a:pt x="266" y="1"/>
                  </a:moveTo>
                  <a:cubicBezTo>
                    <a:pt x="197" y="1"/>
                    <a:pt x="128" y="28"/>
                    <a:pt x="79" y="79"/>
                  </a:cubicBezTo>
                  <a:cubicBezTo>
                    <a:pt x="29" y="128"/>
                    <a:pt x="0" y="197"/>
                    <a:pt x="0" y="266"/>
                  </a:cubicBezTo>
                  <a:cubicBezTo>
                    <a:pt x="0" y="336"/>
                    <a:pt x="29" y="404"/>
                    <a:pt x="79" y="455"/>
                  </a:cubicBezTo>
                  <a:cubicBezTo>
                    <a:pt x="128" y="504"/>
                    <a:pt x="197" y="532"/>
                    <a:pt x="266" y="532"/>
                  </a:cubicBezTo>
                  <a:cubicBezTo>
                    <a:pt x="336" y="532"/>
                    <a:pt x="405" y="504"/>
                    <a:pt x="454" y="455"/>
                  </a:cubicBezTo>
                  <a:cubicBezTo>
                    <a:pt x="504" y="404"/>
                    <a:pt x="532" y="335"/>
                    <a:pt x="532" y="266"/>
                  </a:cubicBezTo>
                  <a:cubicBezTo>
                    <a:pt x="532" y="197"/>
                    <a:pt x="504" y="128"/>
                    <a:pt x="454" y="79"/>
                  </a:cubicBezTo>
                  <a:cubicBezTo>
                    <a:pt x="405" y="28"/>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3"/>
            <p:cNvSpPr/>
            <p:nvPr/>
          </p:nvSpPr>
          <p:spPr>
            <a:xfrm>
              <a:off x="5205674" y="4033700"/>
              <a:ext cx="17678" cy="17645"/>
            </a:xfrm>
            <a:custGeom>
              <a:avLst/>
              <a:gdLst/>
              <a:ahLst/>
              <a:cxnLst/>
              <a:rect l="l" t="t" r="r" b="b"/>
              <a:pathLst>
                <a:path w="533" h="532" extrusionOk="0">
                  <a:moveTo>
                    <a:pt x="266" y="1"/>
                  </a:moveTo>
                  <a:cubicBezTo>
                    <a:pt x="197" y="1"/>
                    <a:pt x="128" y="28"/>
                    <a:pt x="79" y="79"/>
                  </a:cubicBezTo>
                  <a:cubicBezTo>
                    <a:pt x="29" y="128"/>
                    <a:pt x="0" y="197"/>
                    <a:pt x="0" y="266"/>
                  </a:cubicBezTo>
                  <a:cubicBezTo>
                    <a:pt x="0" y="336"/>
                    <a:pt x="29" y="404"/>
                    <a:pt x="79" y="455"/>
                  </a:cubicBezTo>
                  <a:cubicBezTo>
                    <a:pt x="128" y="504"/>
                    <a:pt x="197" y="532"/>
                    <a:pt x="266" y="532"/>
                  </a:cubicBezTo>
                  <a:cubicBezTo>
                    <a:pt x="337" y="532"/>
                    <a:pt x="405" y="504"/>
                    <a:pt x="455" y="455"/>
                  </a:cubicBezTo>
                  <a:cubicBezTo>
                    <a:pt x="505" y="404"/>
                    <a:pt x="532" y="335"/>
                    <a:pt x="532" y="266"/>
                  </a:cubicBezTo>
                  <a:cubicBezTo>
                    <a:pt x="532" y="197"/>
                    <a:pt x="505" y="128"/>
                    <a:pt x="455" y="79"/>
                  </a:cubicBezTo>
                  <a:cubicBezTo>
                    <a:pt x="405" y="28"/>
                    <a:pt x="337"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3"/>
            <p:cNvSpPr/>
            <p:nvPr/>
          </p:nvSpPr>
          <p:spPr>
            <a:xfrm>
              <a:off x="5126834" y="4109687"/>
              <a:ext cx="88259" cy="17678"/>
            </a:xfrm>
            <a:custGeom>
              <a:avLst/>
              <a:gdLst/>
              <a:ahLst/>
              <a:cxnLst/>
              <a:rect l="l" t="t" r="r" b="b"/>
              <a:pathLst>
                <a:path w="2661" h="533" extrusionOk="0">
                  <a:moveTo>
                    <a:pt x="266" y="0"/>
                  </a:moveTo>
                  <a:cubicBezTo>
                    <a:pt x="119" y="0"/>
                    <a:pt x="1" y="119"/>
                    <a:pt x="1" y="266"/>
                  </a:cubicBezTo>
                  <a:cubicBezTo>
                    <a:pt x="1" y="413"/>
                    <a:pt x="120" y="532"/>
                    <a:pt x="266" y="532"/>
                  </a:cubicBezTo>
                  <a:lnTo>
                    <a:pt x="2395" y="532"/>
                  </a:lnTo>
                  <a:cubicBezTo>
                    <a:pt x="2542" y="532"/>
                    <a:pt x="2660" y="413"/>
                    <a:pt x="2660" y="266"/>
                  </a:cubicBezTo>
                  <a:cubicBezTo>
                    <a:pt x="2661" y="119"/>
                    <a:pt x="2542" y="0"/>
                    <a:pt x="23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3"/>
            <p:cNvSpPr/>
            <p:nvPr/>
          </p:nvSpPr>
          <p:spPr>
            <a:xfrm>
              <a:off x="5126834" y="4136652"/>
              <a:ext cx="88259" cy="17645"/>
            </a:xfrm>
            <a:custGeom>
              <a:avLst/>
              <a:gdLst/>
              <a:ahLst/>
              <a:cxnLst/>
              <a:rect l="l" t="t" r="r" b="b"/>
              <a:pathLst>
                <a:path w="2661" h="532" extrusionOk="0">
                  <a:moveTo>
                    <a:pt x="266" y="1"/>
                  </a:moveTo>
                  <a:cubicBezTo>
                    <a:pt x="119" y="1"/>
                    <a:pt x="1" y="120"/>
                    <a:pt x="1" y="265"/>
                  </a:cubicBezTo>
                  <a:cubicBezTo>
                    <a:pt x="1" y="412"/>
                    <a:pt x="120" y="531"/>
                    <a:pt x="266" y="531"/>
                  </a:cubicBezTo>
                  <a:lnTo>
                    <a:pt x="2395" y="531"/>
                  </a:lnTo>
                  <a:cubicBezTo>
                    <a:pt x="2542" y="531"/>
                    <a:pt x="2660" y="412"/>
                    <a:pt x="2660" y="265"/>
                  </a:cubicBezTo>
                  <a:cubicBezTo>
                    <a:pt x="2661" y="120"/>
                    <a:pt x="2542" y="1"/>
                    <a:pt x="23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3"/>
            <p:cNvSpPr/>
            <p:nvPr/>
          </p:nvSpPr>
          <p:spPr>
            <a:xfrm>
              <a:off x="5157448" y="4163584"/>
              <a:ext cx="57645" cy="17678"/>
            </a:xfrm>
            <a:custGeom>
              <a:avLst/>
              <a:gdLst/>
              <a:ahLst/>
              <a:cxnLst/>
              <a:rect l="l" t="t" r="r" b="b"/>
              <a:pathLst>
                <a:path w="1738" h="533" extrusionOk="0">
                  <a:moveTo>
                    <a:pt x="267" y="1"/>
                  </a:moveTo>
                  <a:cubicBezTo>
                    <a:pt x="120" y="1"/>
                    <a:pt x="1" y="120"/>
                    <a:pt x="1" y="267"/>
                  </a:cubicBezTo>
                  <a:cubicBezTo>
                    <a:pt x="1" y="413"/>
                    <a:pt x="120" y="533"/>
                    <a:pt x="267" y="533"/>
                  </a:cubicBezTo>
                  <a:lnTo>
                    <a:pt x="1472" y="533"/>
                  </a:lnTo>
                  <a:cubicBezTo>
                    <a:pt x="1619" y="533"/>
                    <a:pt x="1737" y="413"/>
                    <a:pt x="1737" y="267"/>
                  </a:cubicBezTo>
                  <a:cubicBezTo>
                    <a:pt x="1738" y="120"/>
                    <a:pt x="1619" y="1"/>
                    <a:pt x="1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3"/>
            <p:cNvSpPr/>
            <p:nvPr/>
          </p:nvSpPr>
          <p:spPr>
            <a:xfrm>
              <a:off x="5127730" y="4385707"/>
              <a:ext cx="94262" cy="17645"/>
            </a:xfrm>
            <a:custGeom>
              <a:avLst/>
              <a:gdLst/>
              <a:ahLst/>
              <a:cxnLst/>
              <a:rect l="l" t="t" r="r" b="b"/>
              <a:pathLst>
                <a:path w="2842" h="532" extrusionOk="0">
                  <a:moveTo>
                    <a:pt x="266" y="0"/>
                  </a:moveTo>
                  <a:cubicBezTo>
                    <a:pt x="119" y="0"/>
                    <a:pt x="0" y="119"/>
                    <a:pt x="0" y="266"/>
                  </a:cubicBezTo>
                  <a:cubicBezTo>
                    <a:pt x="0" y="413"/>
                    <a:pt x="119" y="532"/>
                    <a:pt x="266" y="532"/>
                  </a:cubicBezTo>
                  <a:lnTo>
                    <a:pt x="2575" y="532"/>
                  </a:lnTo>
                  <a:cubicBezTo>
                    <a:pt x="2722" y="532"/>
                    <a:pt x="2841" y="413"/>
                    <a:pt x="2841" y="266"/>
                  </a:cubicBezTo>
                  <a:cubicBezTo>
                    <a:pt x="2841" y="119"/>
                    <a:pt x="2722" y="0"/>
                    <a:pt x="25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3"/>
            <p:cNvSpPr/>
            <p:nvPr/>
          </p:nvSpPr>
          <p:spPr>
            <a:xfrm>
              <a:off x="4924380" y="4033700"/>
              <a:ext cx="57645" cy="17645"/>
            </a:xfrm>
            <a:custGeom>
              <a:avLst/>
              <a:gdLst/>
              <a:ahLst/>
              <a:cxnLst/>
              <a:rect l="l" t="t" r="r" b="b"/>
              <a:pathLst>
                <a:path w="1738" h="532" extrusionOk="0">
                  <a:moveTo>
                    <a:pt x="267" y="1"/>
                  </a:moveTo>
                  <a:cubicBezTo>
                    <a:pt x="120" y="1"/>
                    <a:pt x="1" y="120"/>
                    <a:pt x="1" y="266"/>
                  </a:cubicBezTo>
                  <a:cubicBezTo>
                    <a:pt x="1" y="413"/>
                    <a:pt x="120" y="532"/>
                    <a:pt x="267" y="532"/>
                  </a:cubicBezTo>
                  <a:lnTo>
                    <a:pt x="1472" y="532"/>
                  </a:lnTo>
                  <a:cubicBezTo>
                    <a:pt x="1619" y="532"/>
                    <a:pt x="1738" y="413"/>
                    <a:pt x="1738" y="266"/>
                  </a:cubicBezTo>
                  <a:cubicBezTo>
                    <a:pt x="1738" y="120"/>
                    <a:pt x="1619" y="1"/>
                    <a:pt x="1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3"/>
            <p:cNvSpPr/>
            <p:nvPr/>
          </p:nvSpPr>
          <p:spPr>
            <a:xfrm>
              <a:off x="4997249" y="4189389"/>
              <a:ext cx="17678" cy="17711"/>
            </a:xfrm>
            <a:custGeom>
              <a:avLst/>
              <a:gdLst/>
              <a:ahLst/>
              <a:cxnLst/>
              <a:rect l="l" t="t" r="r" b="b"/>
              <a:pathLst>
                <a:path w="533" h="534" extrusionOk="0">
                  <a:moveTo>
                    <a:pt x="267" y="1"/>
                  </a:moveTo>
                  <a:cubicBezTo>
                    <a:pt x="197" y="1"/>
                    <a:pt x="128" y="30"/>
                    <a:pt x="79" y="79"/>
                  </a:cubicBezTo>
                  <a:cubicBezTo>
                    <a:pt x="30" y="129"/>
                    <a:pt x="1" y="197"/>
                    <a:pt x="1" y="268"/>
                  </a:cubicBezTo>
                  <a:cubicBezTo>
                    <a:pt x="1" y="338"/>
                    <a:pt x="30" y="406"/>
                    <a:pt x="79" y="456"/>
                  </a:cubicBezTo>
                  <a:cubicBezTo>
                    <a:pt x="128" y="505"/>
                    <a:pt x="197" y="534"/>
                    <a:pt x="267" y="534"/>
                  </a:cubicBezTo>
                  <a:cubicBezTo>
                    <a:pt x="337" y="534"/>
                    <a:pt x="405" y="505"/>
                    <a:pt x="455" y="456"/>
                  </a:cubicBezTo>
                  <a:cubicBezTo>
                    <a:pt x="504" y="406"/>
                    <a:pt x="533" y="338"/>
                    <a:pt x="533" y="268"/>
                  </a:cubicBezTo>
                  <a:cubicBezTo>
                    <a:pt x="533" y="197"/>
                    <a:pt x="504" y="129"/>
                    <a:pt x="455" y="79"/>
                  </a:cubicBezTo>
                  <a:cubicBezTo>
                    <a:pt x="405" y="30"/>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3"/>
            <p:cNvSpPr/>
            <p:nvPr/>
          </p:nvSpPr>
          <p:spPr>
            <a:xfrm>
              <a:off x="5027796" y="4189422"/>
              <a:ext cx="17678" cy="17678"/>
            </a:xfrm>
            <a:custGeom>
              <a:avLst/>
              <a:gdLst/>
              <a:ahLst/>
              <a:cxnLst/>
              <a:rect l="l" t="t" r="r" b="b"/>
              <a:pathLst>
                <a:path w="533" h="533" extrusionOk="0">
                  <a:moveTo>
                    <a:pt x="267" y="1"/>
                  </a:moveTo>
                  <a:cubicBezTo>
                    <a:pt x="197" y="1"/>
                    <a:pt x="128" y="29"/>
                    <a:pt x="79" y="78"/>
                  </a:cubicBezTo>
                  <a:cubicBezTo>
                    <a:pt x="30" y="128"/>
                    <a:pt x="1" y="196"/>
                    <a:pt x="1" y="266"/>
                  </a:cubicBezTo>
                  <a:cubicBezTo>
                    <a:pt x="1" y="337"/>
                    <a:pt x="30" y="405"/>
                    <a:pt x="79" y="455"/>
                  </a:cubicBezTo>
                  <a:cubicBezTo>
                    <a:pt x="129" y="504"/>
                    <a:pt x="197" y="533"/>
                    <a:pt x="267" y="533"/>
                  </a:cubicBezTo>
                  <a:cubicBezTo>
                    <a:pt x="338" y="533"/>
                    <a:pt x="405" y="504"/>
                    <a:pt x="456" y="455"/>
                  </a:cubicBezTo>
                  <a:cubicBezTo>
                    <a:pt x="505" y="405"/>
                    <a:pt x="533" y="337"/>
                    <a:pt x="533" y="266"/>
                  </a:cubicBezTo>
                  <a:cubicBezTo>
                    <a:pt x="533" y="196"/>
                    <a:pt x="505" y="128"/>
                    <a:pt x="456" y="78"/>
                  </a:cubicBezTo>
                  <a:cubicBezTo>
                    <a:pt x="405" y="29"/>
                    <a:pt x="338"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3"/>
            <p:cNvSpPr/>
            <p:nvPr/>
          </p:nvSpPr>
          <p:spPr>
            <a:xfrm>
              <a:off x="5058377" y="4189422"/>
              <a:ext cx="17678" cy="17645"/>
            </a:xfrm>
            <a:custGeom>
              <a:avLst/>
              <a:gdLst/>
              <a:ahLst/>
              <a:cxnLst/>
              <a:rect l="l" t="t" r="r" b="b"/>
              <a:pathLst>
                <a:path w="533" h="532" extrusionOk="0">
                  <a:moveTo>
                    <a:pt x="267" y="1"/>
                  </a:moveTo>
                  <a:cubicBezTo>
                    <a:pt x="197" y="1"/>
                    <a:pt x="128" y="29"/>
                    <a:pt x="79" y="78"/>
                  </a:cubicBezTo>
                  <a:cubicBezTo>
                    <a:pt x="30" y="128"/>
                    <a:pt x="1" y="196"/>
                    <a:pt x="1" y="267"/>
                  </a:cubicBezTo>
                  <a:cubicBezTo>
                    <a:pt x="1" y="337"/>
                    <a:pt x="30" y="405"/>
                    <a:pt x="79" y="455"/>
                  </a:cubicBezTo>
                  <a:cubicBezTo>
                    <a:pt x="128" y="504"/>
                    <a:pt x="197" y="532"/>
                    <a:pt x="267" y="532"/>
                  </a:cubicBezTo>
                  <a:cubicBezTo>
                    <a:pt x="337" y="532"/>
                    <a:pt x="405" y="504"/>
                    <a:pt x="455" y="455"/>
                  </a:cubicBezTo>
                  <a:cubicBezTo>
                    <a:pt x="504" y="405"/>
                    <a:pt x="533" y="337"/>
                    <a:pt x="533" y="267"/>
                  </a:cubicBezTo>
                  <a:cubicBezTo>
                    <a:pt x="533" y="196"/>
                    <a:pt x="504" y="128"/>
                    <a:pt x="455" y="78"/>
                  </a:cubicBezTo>
                  <a:cubicBezTo>
                    <a:pt x="405" y="29"/>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43"/>
            <p:cNvSpPr/>
            <p:nvPr/>
          </p:nvSpPr>
          <p:spPr>
            <a:xfrm>
              <a:off x="4785342" y="4319173"/>
              <a:ext cx="279503" cy="244876"/>
            </a:xfrm>
            <a:custGeom>
              <a:avLst/>
              <a:gdLst/>
              <a:ahLst/>
              <a:cxnLst/>
              <a:rect l="l" t="t" r="r" b="b"/>
              <a:pathLst>
                <a:path w="8427" h="7383" extrusionOk="0">
                  <a:moveTo>
                    <a:pt x="1541" y="5099"/>
                  </a:moveTo>
                  <a:lnTo>
                    <a:pt x="1541" y="6850"/>
                  </a:lnTo>
                  <a:lnTo>
                    <a:pt x="1001" y="6850"/>
                  </a:lnTo>
                  <a:lnTo>
                    <a:pt x="1001" y="5099"/>
                  </a:lnTo>
                  <a:close/>
                  <a:moveTo>
                    <a:pt x="5465" y="2932"/>
                  </a:moveTo>
                  <a:lnTo>
                    <a:pt x="5465" y="6850"/>
                  </a:lnTo>
                  <a:lnTo>
                    <a:pt x="4926" y="6850"/>
                  </a:lnTo>
                  <a:lnTo>
                    <a:pt x="4926" y="2932"/>
                  </a:lnTo>
                  <a:close/>
                  <a:moveTo>
                    <a:pt x="7427" y="532"/>
                  </a:moveTo>
                  <a:lnTo>
                    <a:pt x="7427" y="6850"/>
                  </a:lnTo>
                  <a:lnTo>
                    <a:pt x="6888" y="6850"/>
                  </a:lnTo>
                  <a:lnTo>
                    <a:pt x="6888" y="532"/>
                  </a:lnTo>
                  <a:close/>
                  <a:moveTo>
                    <a:pt x="6830" y="1"/>
                  </a:moveTo>
                  <a:cubicBezTo>
                    <a:pt x="6568" y="1"/>
                    <a:pt x="6356" y="213"/>
                    <a:pt x="6356" y="474"/>
                  </a:cubicBezTo>
                  <a:lnTo>
                    <a:pt x="6356" y="6850"/>
                  </a:lnTo>
                  <a:lnTo>
                    <a:pt x="5997" y="6850"/>
                  </a:lnTo>
                  <a:lnTo>
                    <a:pt x="5997" y="2874"/>
                  </a:lnTo>
                  <a:cubicBezTo>
                    <a:pt x="5997" y="2612"/>
                    <a:pt x="5784" y="2400"/>
                    <a:pt x="5522" y="2400"/>
                  </a:cubicBezTo>
                  <a:lnTo>
                    <a:pt x="4867" y="2400"/>
                  </a:lnTo>
                  <a:cubicBezTo>
                    <a:pt x="4606" y="2400"/>
                    <a:pt x="4394" y="2612"/>
                    <a:pt x="4394" y="2874"/>
                  </a:cubicBezTo>
                  <a:lnTo>
                    <a:pt x="4394" y="6850"/>
                  </a:lnTo>
                  <a:lnTo>
                    <a:pt x="4033" y="6850"/>
                  </a:lnTo>
                  <a:lnTo>
                    <a:pt x="4033" y="3483"/>
                  </a:lnTo>
                  <a:cubicBezTo>
                    <a:pt x="4033" y="3336"/>
                    <a:pt x="3914" y="3217"/>
                    <a:pt x="3769" y="3217"/>
                  </a:cubicBezTo>
                  <a:cubicBezTo>
                    <a:pt x="3621" y="3217"/>
                    <a:pt x="3503" y="3336"/>
                    <a:pt x="3503" y="3483"/>
                  </a:cubicBezTo>
                  <a:lnTo>
                    <a:pt x="3503" y="6850"/>
                  </a:lnTo>
                  <a:lnTo>
                    <a:pt x="2964" y="6850"/>
                  </a:lnTo>
                  <a:lnTo>
                    <a:pt x="2964" y="1306"/>
                  </a:lnTo>
                  <a:lnTo>
                    <a:pt x="3503" y="1306"/>
                  </a:lnTo>
                  <a:lnTo>
                    <a:pt x="3503" y="2065"/>
                  </a:lnTo>
                  <a:cubicBezTo>
                    <a:pt x="3503" y="2211"/>
                    <a:pt x="3621" y="2331"/>
                    <a:pt x="3769" y="2331"/>
                  </a:cubicBezTo>
                  <a:cubicBezTo>
                    <a:pt x="3914" y="2331"/>
                    <a:pt x="4033" y="2211"/>
                    <a:pt x="4033" y="2065"/>
                  </a:cubicBezTo>
                  <a:lnTo>
                    <a:pt x="4033" y="1248"/>
                  </a:lnTo>
                  <a:cubicBezTo>
                    <a:pt x="4033" y="987"/>
                    <a:pt x="3821" y="775"/>
                    <a:pt x="3560" y="775"/>
                  </a:cubicBezTo>
                  <a:lnTo>
                    <a:pt x="2905" y="775"/>
                  </a:lnTo>
                  <a:cubicBezTo>
                    <a:pt x="2644" y="775"/>
                    <a:pt x="2432" y="987"/>
                    <a:pt x="2432" y="1248"/>
                  </a:cubicBezTo>
                  <a:lnTo>
                    <a:pt x="2432" y="6850"/>
                  </a:lnTo>
                  <a:lnTo>
                    <a:pt x="2071" y="6850"/>
                  </a:lnTo>
                  <a:lnTo>
                    <a:pt x="2071" y="5041"/>
                  </a:lnTo>
                  <a:cubicBezTo>
                    <a:pt x="2071" y="4779"/>
                    <a:pt x="1859" y="4567"/>
                    <a:pt x="1598" y="4567"/>
                  </a:cubicBezTo>
                  <a:lnTo>
                    <a:pt x="943" y="4567"/>
                  </a:lnTo>
                  <a:cubicBezTo>
                    <a:pt x="682" y="4567"/>
                    <a:pt x="470" y="4779"/>
                    <a:pt x="470" y="5041"/>
                  </a:cubicBezTo>
                  <a:lnTo>
                    <a:pt x="470" y="6850"/>
                  </a:lnTo>
                  <a:lnTo>
                    <a:pt x="266" y="6850"/>
                  </a:lnTo>
                  <a:cubicBezTo>
                    <a:pt x="120" y="6850"/>
                    <a:pt x="0" y="6969"/>
                    <a:pt x="0" y="7116"/>
                  </a:cubicBezTo>
                  <a:cubicBezTo>
                    <a:pt x="0" y="7263"/>
                    <a:pt x="120" y="7382"/>
                    <a:pt x="266" y="7382"/>
                  </a:cubicBezTo>
                  <a:lnTo>
                    <a:pt x="8161" y="7382"/>
                  </a:lnTo>
                  <a:cubicBezTo>
                    <a:pt x="8308" y="7382"/>
                    <a:pt x="8427" y="7263"/>
                    <a:pt x="8427" y="7116"/>
                  </a:cubicBezTo>
                  <a:cubicBezTo>
                    <a:pt x="8427" y="6969"/>
                    <a:pt x="8309" y="6850"/>
                    <a:pt x="8161" y="6850"/>
                  </a:cubicBezTo>
                  <a:lnTo>
                    <a:pt x="7959" y="6850"/>
                  </a:lnTo>
                  <a:lnTo>
                    <a:pt x="7959" y="474"/>
                  </a:lnTo>
                  <a:cubicBezTo>
                    <a:pt x="7959" y="213"/>
                    <a:pt x="7746" y="1"/>
                    <a:pt x="74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3"/>
            <p:cNvSpPr/>
            <p:nvPr/>
          </p:nvSpPr>
          <p:spPr>
            <a:xfrm>
              <a:off x="4785375" y="4265408"/>
              <a:ext cx="88226" cy="17678"/>
            </a:xfrm>
            <a:custGeom>
              <a:avLst/>
              <a:gdLst/>
              <a:ahLst/>
              <a:cxnLst/>
              <a:rect l="l" t="t" r="r" b="b"/>
              <a:pathLst>
                <a:path w="2660" h="533" extrusionOk="0">
                  <a:moveTo>
                    <a:pt x="265" y="1"/>
                  </a:moveTo>
                  <a:cubicBezTo>
                    <a:pt x="120" y="1"/>
                    <a:pt x="0" y="120"/>
                    <a:pt x="0" y="267"/>
                  </a:cubicBezTo>
                  <a:cubicBezTo>
                    <a:pt x="0" y="413"/>
                    <a:pt x="120" y="533"/>
                    <a:pt x="265" y="533"/>
                  </a:cubicBezTo>
                  <a:lnTo>
                    <a:pt x="2394" y="533"/>
                  </a:lnTo>
                  <a:cubicBezTo>
                    <a:pt x="2542" y="533"/>
                    <a:pt x="2660" y="413"/>
                    <a:pt x="2660" y="267"/>
                  </a:cubicBezTo>
                  <a:cubicBezTo>
                    <a:pt x="2660" y="120"/>
                    <a:pt x="2542" y="1"/>
                    <a:pt x="2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3"/>
            <p:cNvSpPr/>
            <p:nvPr/>
          </p:nvSpPr>
          <p:spPr>
            <a:xfrm>
              <a:off x="4785375" y="4292340"/>
              <a:ext cx="88226" cy="17678"/>
            </a:xfrm>
            <a:custGeom>
              <a:avLst/>
              <a:gdLst/>
              <a:ahLst/>
              <a:cxnLst/>
              <a:rect l="l" t="t" r="r" b="b"/>
              <a:pathLst>
                <a:path w="2660" h="533" extrusionOk="0">
                  <a:moveTo>
                    <a:pt x="265" y="1"/>
                  </a:moveTo>
                  <a:cubicBezTo>
                    <a:pt x="120" y="1"/>
                    <a:pt x="0" y="121"/>
                    <a:pt x="0" y="267"/>
                  </a:cubicBezTo>
                  <a:cubicBezTo>
                    <a:pt x="0" y="414"/>
                    <a:pt x="120" y="533"/>
                    <a:pt x="265" y="533"/>
                  </a:cubicBezTo>
                  <a:lnTo>
                    <a:pt x="2394" y="533"/>
                  </a:lnTo>
                  <a:cubicBezTo>
                    <a:pt x="2542" y="533"/>
                    <a:pt x="2660" y="414"/>
                    <a:pt x="2660" y="267"/>
                  </a:cubicBezTo>
                  <a:cubicBezTo>
                    <a:pt x="2660" y="121"/>
                    <a:pt x="2542" y="1"/>
                    <a:pt x="2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3"/>
            <p:cNvSpPr/>
            <p:nvPr/>
          </p:nvSpPr>
          <p:spPr>
            <a:xfrm>
              <a:off x="4785342" y="4319306"/>
              <a:ext cx="49784" cy="17678"/>
            </a:xfrm>
            <a:custGeom>
              <a:avLst/>
              <a:gdLst/>
              <a:ahLst/>
              <a:cxnLst/>
              <a:rect l="l" t="t" r="r" b="b"/>
              <a:pathLst>
                <a:path w="1501" h="533" extrusionOk="0">
                  <a:moveTo>
                    <a:pt x="266" y="1"/>
                  </a:moveTo>
                  <a:cubicBezTo>
                    <a:pt x="120" y="1"/>
                    <a:pt x="0" y="120"/>
                    <a:pt x="0" y="267"/>
                  </a:cubicBezTo>
                  <a:cubicBezTo>
                    <a:pt x="0" y="414"/>
                    <a:pt x="120" y="533"/>
                    <a:pt x="266" y="533"/>
                  </a:cubicBezTo>
                  <a:lnTo>
                    <a:pt x="1235" y="533"/>
                  </a:lnTo>
                  <a:cubicBezTo>
                    <a:pt x="1381" y="533"/>
                    <a:pt x="1499" y="414"/>
                    <a:pt x="1499" y="267"/>
                  </a:cubicBezTo>
                  <a:cubicBezTo>
                    <a:pt x="1500" y="120"/>
                    <a:pt x="1381" y="1"/>
                    <a:pt x="12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3"/>
            <p:cNvSpPr/>
            <p:nvPr/>
          </p:nvSpPr>
          <p:spPr>
            <a:xfrm>
              <a:off x="4981959" y="4265408"/>
              <a:ext cx="68259" cy="17678"/>
            </a:xfrm>
            <a:custGeom>
              <a:avLst/>
              <a:gdLst/>
              <a:ahLst/>
              <a:cxnLst/>
              <a:rect l="l" t="t" r="r" b="b"/>
              <a:pathLst>
                <a:path w="2058" h="533" extrusionOk="0">
                  <a:moveTo>
                    <a:pt x="267" y="1"/>
                  </a:moveTo>
                  <a:cubicBezTo>
                    <a:pt x="120" y="1"/>
                    <a:pt x="1" y="120"/>
                    <a:pt x="1" y="267"/>
                  </a:cubicBezTo>
                  <a:cubicBezTo>
                    <a:pt x="1" y="413"/>
                    <a:pt x="120" y="533"/>
                    <a:pt x="267" y="533"/>
                  </a:cubicBezTo>
                  <a:lnTo>
                    <a:pt x="1791" y="533"/>
                  </a:lnTo>
                  <a:cubicBezTo>
                    <a:pt x="1938" y="533"/>
                    <a:pt x="2057" y="413"/>
                    <a:pt x="2057" y="267"/>
                  </a:cubicBezTo>
                  <a:cubicBezTo>
                    <a:pt x="2057" y="120"/>
                    <a:pt x="1938" y="1"/>
                    <a:pt x="17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3"/>
            <p:cNvSpPr/>
            <p:nvPr/>
          </p:nvSpPr>
          <p:spPr>
            <a:xfrm>
              <a:off x="4777083" y="4189422"/>
              <a:ext cx="57645" cy="17645"/>
            </a:xfrm>
            <a:custGeom>
              <a:avLst/>
              <a:gdLst/>
              <a:ahLst/>
              <a:cxnLst/>
              <a:rect l="l" t="t" r="r" b="b"/>
              <a:pathLst>
                <a:path w="1738" h="532" extrusionOk="0">
                  <a:moveTo>
                    <a:pt x="267" y="1"/>
                  </a:moveTo>
                  <a:cubicBezTo>
                    <a:pt x="119" y="1"/>
                    <a:pt x="1" y="120"/>
                    <a:pt x="1" y="266"/>
                  </a:cubicBezTo>
                  <a:cubicBezTo>
                    <a:pt x="1" y="413"/>
                    <a:pt x="120" y="532"/>
                    <a:pt x="267" y="532"/>
                  </a:cubicBezTo>
                  <a:lnTo>
                    <a:pt x="1471" y="532"/>
                  </a:lnTo>
                  <a:cubicBezTo>
                    <a:pt x="1618" y="532"/>
                    <a:pt x="1737" y="413"/>
                    <a:pt x="1737" y="266"/>
                  </a:cubicBezTo>
                  <a:cubicBezTo>
                    <a:pt x="1737" y="120"/>
                    <a:pt x="1618" y="1"/>
                    <a:pt x="1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 name="Google Shape;1483;p43"/>
          <p:cNvGrpSpPr/>
          <p:nvPr/>
        </p:nvGrpSpPr>
        <p:grpSpPr>
          <a:xfrm>
            <a:off x="6039636" y="1826744"/>
            <a:ext cx="536704" cy="535077"/>
            <a:chOff x="6087962" y="4002888"/>
            <a:chExt cx="602023" cy="600199"/>
          </a:xfrm>
        </p:grpSpPr>
        <p:sp>
          <p:nvSpPr>
            <p:cNvPr id="1484" name="Google Shape;1484;p43"/>
            <p:cNvSpPr/>
            <p:nvPr/>
          </p:nvSpPr>
          <p:spPr>
            <a:xfrm>
              <a:off x="6270881" y="4002888"/>
              <a:ext cx="380763" cy="270116"/>
            </a:xfrm>
            <a:custGeom>
              <a:avLst/>
              <a:gdLst/>
              <a:ahLst/>
              <a:cxnLst/>
              <a:rect l="l" t="t" r="r" b="b"/>
              <a:pathLst>
                <a:path w="11480" h="8144" extrusionOk="0">
                  <a:moveTo>
                    <a:pt x="4361" y="2371"/>
                  </a:moveTo>
                  <a:lnTo>
                    <a:pt x="4361" y="7613"/>
                  </a:lnTo>
                  <a:lnTo>
                    <a:pt x="2245" y="7613"/>
                  </a:lnTo>
                  <a:lnTo>
                    <a:pt x="2245" y="2371"/>
                  </a:lnTo>
                  <a:close/>
                  <a:moveTo>
                    <a:pt x="8971" y="4039"/>
                  </a:moveTo>
                  <a:lnTo>
                    <a:pt x="8971" y="7613"/>
                  </a:lnTo>
                  <a:lnTo>
                    <a:pt x="7197" y="7613"/>
                  </a:lnTo>
                  <a:lnTo>
                    <a:pt x="7197" y="4039"/>
                  </a:lnTo>
                  <a:close/>
                  <a:moveTo>
                    <a:pt x="4841" y="1"/>
                  </a:moveTo>
                  <a:cubicBezTo>
                    <a:pt x="4576" y="1"/>
                    <a:pt x="4361" y="216"/>
                    <a:pt x="4361" y="480"/>
                  </a:cubicBezTo>
                  <a:lnTo>
                    <a:pt x="4361" y="1839"/>
                  </a:lnTo>
                  <a:lnTo>
                    <a:pt x="2193" y="1839"/>
                  </a:lnTo>
                  <a:cubicBezTo>
                    <a:pt x="1929" y="1839"/>
                    <a:pt x="1714" y="2055"/>
                    <a:pt x="1714" y="2319"/>
                  </a:cubicBezTo>
                  <a:lnTo>
                    <a:pt x="1714" y="7613"/>
                  </a:lnTo>
                  <a:lnTo>
                    <a:pt x="267" y="7613"/>
                  </a:lnTo>
                  <a:cubicBezTo>
                    <a:pt x="120" y="7613"/>
                    <a:pt x="1" y="7732"/>
                    <a:pt x="1" y="7878"/>
                  </a:cubicBezTo>
                  <a:cubicBezTo>
                    <a:pt x="1" y="8026"/>
                    <a:pt x="120" y="8144"/>
                    <a:pt x="267" y="8144"/>
                  </a:cubicBezTo>
                  <a:lnTo>
                    <a:pt x="11214" y="8144"/>
                  </a:lnTo>
                  <a:cubicBezTo>
                    <a:pt x="11361" y="8144"/>
                    <a:pt x="11480" y="8024"/>
                    <a:pt x="11480" y="7878"/>
                  </a:cubicBezTo>
                  <a:cubicBezTo>
                    <a:pt x="11480" y="7732"/>
                    <a:pt x="11361" y="7613"/>
                    <a:pt x="11214" y="7613"/>
                  </a:cubicBezTo>
                  <a:lnTo>
                    <a:pt x="9502" y="7613"/>
                  </a:lnTo>
                  <a:lnTo>
                    <a:pt x="9502" y="3986"/>
                  </a:lnTo>
                  <a:cubicBezTo>
                    <a:pt x="9502" y="3722"/>
                    <a:pt x="9287" y="3507"/>
                    <a:pt x="9023" y="3507"/>
                  </a:cubicBezTo>
                  <a:lnTo>
                    <a:pt x="7197" y="3507"/>
                  </a:lnTo>
                  <a:lnTo>
                    <a:pt x="7197" y="2915"/>
                  </a:lnTo>
                  <a:cubicBezTo>
                    <a:pt x="7197" y="2769"/>
                    <a:pt x="7078" y="2649"/>
                    <a:pt x="6931" y="2649"/>
                  </a:cubicBezTo>
                  <a:cubicBezTo>
                    <a:pt x="6785" y="2649"/>
                    <a:pt x="6666" y="2769"/>
                    <a:pt x="6666" y="2915"/>
                  </a:cubicBezTo>
                  <a:lnTo>
                    <a:pt x="6666" y="7613"/>
                  </a:lnTo>
                  <a:lnTo>
                    <a:pt x="4892" y="7613"/>
                  </a:lnTo>
                  <a:lnTo>
                    <a:pt x="4892" y="532"/>
                  </a:lnTo>
                  <a:lnTo>
                    <a:pt x="6666" y="532"/>
                  </a:lnTo>
                  <a:lnTo>
                    <a:pt x="6666" y="1497"/>
                  </a:lnTo>
                  <a:cubicBezTo>
                    <a:pt x="6666" y="1644"/>
                    <a:pt x="6785" y="1763"/>
                    <a:pt x="6931" y="1763"/>
                  </a:cubicBezTo>
                  <a:cubicBezTo>
                    <a:pt x="7078" y="1763"/>
                    <a:pt x="7197" y="1644"/>
                    <a:pt x="7197" y="1497"/>
                  </a:cubicBezTo>
                  <a:lnTo>
                    <a:pt x="7197" y="480"/>
                  </a:lnTo>
                  <a:cubicBezTo>
                    <a:pt x="7197" y="216"/>
                    <a:pt x="6983" y="1"/>
                    <a:pt x="6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3"/>
            <p:cNvSpPr/>
            <p:nvPr/>
          </p:nvSpPr>
          <p:spPr>
            <a:xfrm>
              <a:off x="6574430" y="4002888"/>
              <a:ext cx="77214" cy="77247"/>
            </a:xfrm>
            <a:custGeom>
              <a:avLst/>
              <a:gdLst/>
              <a:ahLst/>
              <a:cxnLst/>
              <a:rect l="l" t="t" r="r" b="b"/>
              <a:pathLst>
                <a:path w="2328" h="2329" extrusionOk="0">
                  <a:moveTo>
                    <a:pt x="1164" y="532"/>
                  </a:moveTo>
                  <a:cubicBezTo>
                    <a:pt x="1513" y="532"/>
                    <a:pt x="1796" y="816"/>
                    <a:pt x="1796" y="1165"/>
                  </a:cubicBezTo>
                  <a:cubicBezTo>
                    <a:pt x="1796" y="1513"/>
                    <a:pt x="1513" y="1796"/>
                    <a:pt x="1164" y="1796"/>
                  </a:cubicBezTo>
                  <a:cubicBezTo>
                    <a:pt x="816" y="1796"/>
                    <a:pt x="532" y="1513"/>
                    <a:pt x="532" y="1165"/>
                  </a:cubicBezTo>
                  <a:cubicBezTo>
                    <a:pt x="532" y="816"/>
                    <a:pt x="816" y="532"/>
                    <a:pt x="1164" y="532"/>
                  </a:cubicBezTo>
                  <a:close/>
                  <a:moveTo>
                    <a:pt x="1164" y="1"/>
                  </a:moveTo>
                  <a:cubicBezTo>
                    <a:pt x="522" y="1"/>
                    <a:pt x="0" y="523"/>
                    <a:pt x="0" y="1165"/>
                  </a:cubicBezTo>
                  <a:cubicBezTo>
                    <a:pt x="0" y="1807"/>
                    <a:pt x="522" y="2328"/>
                    <a:pt x="1164" y="2328"/>
                  </a:cubicBezTo>
                  <a:cubicBezTo>
                    <a:pt x="1806" y="2328"/>
                    <a:pt x="2328" y="1807"/>
                    <a:pt x="2328" y="1165"/>
                  </a:cubicBezTo>
                  <a:cubicBezTo>
                    <a:pt x="2328" y="523"/>
                    <a:pt x="1806" y="1"/>
                    <a:pt x="11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3"/>
            <p:cNvSpPr/>
            <p:nvPr/>
          </p:nvSpPr>
          <p:spPr>
            <a:xfrm>
              <a:off x="6443219" y="4032672"/>
              <a:ext cx="36119" cy="17678"/>
            </a:xfrm>
            <a:custGeom>
              <a:avLst/>
              <a:gdLst/>
              <a:ahLst/>
              <a:cxnLst/>
              <a:rect l="l" t="t" r="r" b="b"/>
              <a:pathLst>
                <a:path w="1089" h="533" extrusionOk="0">
                  <a:moveTo>
                    <a:pt x="266" y="1"/>
                  </a:moveTo>
                  <a:cubicBezTo>
                    <a:pt x="119" y="1"/>
                    <a:pt x="0" y="120"/>
                    <a:pt x="0" y="267"/>
                  </a:cubicBezTo>
                  <a:cubicBezTo>
                    <a:pt x="0" y="414"/>
                    <a:pt x="119" y="533"/>
                    <a:pt x="266" y="533"/>
                  </a:cubicBezTo>
                  <a:lnTo>
                    <a:pt x="823" y="533"/>
                  </a:lnTo>
                  <a:cubicBezTo>
                    <a:pt x="970" y="533"/>
                    <a:pt x="1089" y="414"/>
                    <a:pt x="1089" y="267"/>
                  </a:cubicBezTo>
                  <a:cubicBezTo>
                    <a:pt x="1089" y="120"/>
                    <a:pt x="970" y="1"/>
                    <a:pt x="8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3"/>
            <p:cNvSpPr/>
            <p:nvPr/>
          </p:nvSpPr>
          <p:spPr>
            <a:xfrm>
              <a:off x="6443219" y="4059637"/>
              <a:ext cx="36119" cy="17645"/>
            </a:xfrm>
            <a:custGeom>
              <a:avLst/>
              <a:gdLst/>
              <a:ahLst/>
              <a:cxnLst/>
              <a:rect l="l" t="t" r="r" b="b"/>
              <a:pathLst>
                <a:path w="1089" h="532" extrusionOk="0">
                  <a:moveTo>
                    <a:pt x="266" y="0"/>
                  </a:moveTo>
                  <a:cubicBezTo>
                    <a:pt x="119" y="0"/>
                    <a:pt x="0" y="119"/>
                    <a:pt x="0" y="266"/>
                  </a:cubicBezTo>
                  <a:cubicBezTo>
                    <a:pt x="0" y="413"/>
                    <a:pt x="119" y="532"/>
                    <a:pt x="266" y="532"/>
                  </a:cubicBezTo>
                  <a:lnTo>
                    <a:pt x="823" y="532"/>
                  </a:lnTo>
                  <a:cubicBezTo>
                    <a:pt x="970" y="532"/>
                    <a:pt x="1089" y="413"/>
                    <a:pt x="1089" y="266"/>
                  </a:cubicBezTo>
                  <a:cubicBezTo>
                    <a:pt x="1089" y="119"/>
                    <a:pt x="970" y="0"/>
                    <a:pt x="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3"/>
            <p:cNvSpPr/>
            <p:nvPr/>
          </p:nvSpPr>
          <p:spPr>
            <a:xfrm>
              <a:off x="6443219" y="4086602"/>
              <a:ext cx="36119" cy="17645"/>
            </a:xfrm>
            <a:custGeom>
              <a:avLst/>
              <a:gdLst/>
              <a:ahLst/>
              <a:cxnLst/>
              <a:rect l="l" t="t" r="r" b="b"/>
              <a:pathLst>
                <a:path w="1089" h="532" extrusionOk="0">
                  <a:moveTo>
                    <a:pt x="266" y="0"/>
                  </a:moveTo>
                  <a:cubicBezTo>
                    <a:pt x="119" y="0"/>
                    <a:pt x="0" y="119"/>
                    <a:pt x="0" y="266"/>
                  </a:cubicBezTo>
                  <a:cubicBezTo>
                    <a:pt x="0" y="412"/>
                    <a:pt x="119" y="531"/>
                    <a:pt x="266" y="531"/>
                  </a:cubicBezTo>
                  <a:lnTo>
                    <a:pt x="823" y="531"/>
                  </a:lnTo>
                  <a:cubicBezTo>
                    <a:pt x="970" y="531"/>
                    <a:pt x="1089" y="412"/>
                    <a:pt x="1089" y="266"/>
                  </a:cubicBezTo>
                  <a:cubicBezTo>
                    <a:pt x="1089" y="118"/>
                    <a:pt x="970" y="0"/>
                    <a:pt x="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3"/>
            <p:cNvSpPr/>
            <p:nvPr/>
          </p:nvSpPr>
          <p:spPr>
            <a:xfrm>
              <a:off x="6443219" y="4113534"/>
              <a:ext cx="36119" cy="17645"/>
            </a:xfrm>
            <a:custGeom>
              <a:avLst/>
              <a:gdLst/>
              <a:ahLst/>
              <a:cxnLst/>
              <a:rect l="l" t="t" r="r" b="b"/>
              <a:pathLst>
                <a:path w="1089" h="532" extrusionOk="0">
                  <a:moveTo>
                    <a:pt x="266" y="0"/>
                  </a:moveTo>
                  <a:cubicBezTo>
                    <a:pt x="119" y="0"/>
                    <a:pt x="0" y="119"/>
                    <a:pt x="0" y="266"/>
                  </a:cubicBezTo>
                  <a:cubicBezTo>
                    <a:pt x="0" y="412"/>
                    <a:pt x="119" y="531"/>
                    <a:pt x="266" y="531"/>
                  </a:cubicBezTo>
                  <a:lnTo>
                    <a:pt x="823" y="531"/>
                  </a:lnTo>
                  <a:cubicBezTo>
                    <a:pt x="970" y="531"/>
                    <a:pt x="1089" y="412"/>
                    <a:pt x="1089" y="266"/>
                  </a:cubicBezTo>
                  <a:cubicBezTo>
                    <a:pt x="1089" y="119"/>
                    <a:pt x="970" y="0"/>
                    <a:pt x="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3"/>
            <p:cNvSpPr/>
            <p:nvPr/>
          </p:nvSpPr>
          <p:spPr>
            <a:xfrm>
              <a:off x="6443219" y="4140466"/>
              <a:ext cx="36119" cy="17678"/>
            </a:xfrm>
            <a:custGeom>
              <a:avLst/>
              <a:gdLst/>
              <a:ahLst/>
              <a:cxnLst/>
              <a:rect l="l" t="t" r="r" b="b"/>
              <a:pathLst>
                <a:path w="1089" h="533" extrusionOk="0">
                  <a:moveTo>
                    <a:pt x="266" y="1"/>
                  </a:moveTo>
                  <a:cubicBezTo>
                    <a:pt x="119" y="1"/>
                    <a:pt x="0" y="120"/>
                    <a:pt x="0" y="266"/>
                  </a:cubicBezTo>
                  <a:cubicBezTo>
                    <a:pt x="0" y="413"/>
                    <a:pt x="119" y="532"/>
                    <a:pt x="266" y="532"/>
                  </a:cubicBezTo>
                  <a:lnTo>
                    <a:pt x="823" y="532"/>
                  </a:lnTo>
                  <a:cubicBezTo>
                    <a:pt x="970" y="532"/>
                    <a:pt x="1089" y="413"/>
                    <a:pt x="1089" y="266"/>
                  </a:cubicBezTo>
                  <a:cubicBezTo>
                    <a:pt x="1089" y="120"/>
                    <a:pt x="970" y="1"/>
                    <a:pt x="8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3"/>
            <p:cNvSpPr/>
            <p:nvPr/>
          </p:nvSpPr>
          <p:spPr>
            <a:xfrm>
              <a:off x="6443219" y="4167399"/>
              <a:ext cx="36119" cy="17678"/>
            </a:xfrm>
            <a:custGeom>
              <a:avLst/>
              <a:gdLst/>
              <a:ahLst/>
              <a:cxnLst/>
              <a:rect l="l" t="t" r="r" b="b"/>
              <a:pathLst>
                <a:path w="1089" h="533" extrusionOk="0">
                  <a:moveTo>
                    <a:pt x="266" y="1"/>
                  </a:moveTo>
                  <a:cubicBezTo>
                    <a:pt x="119" y="1"/>
                    <a:pt x="0" y="120"/>
                    <a:pt x="0" y="267"/>
                  </a:cubicBezTo>
                  <a:cubicBezTo>
                    <a:pt x="0" y="413"/>
                    <a:pt x="119" y="533"/>
                    <a:pt x="266" y="533"/>
                  </a:cubicBezTo>
                  <a:lnTo>
                    <a:pt x="823" y="533"/>
                  </a:lnTo>
                  <a:cubicBezTo>
                    <a:pt x="970" y="533"/>
                    <a:pt x="1089" y="413"/>
                    <a:pt x="1089" y="267"/>
                  </a:cubicBezTo>
                  <a:cubicBezTo>
                    <a:pt x="1089" y="120"/>
                    <a:pt x="970" y="1"/>
                    <a:pt x="8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3"/>
            <p:cNvSpPr/>
            <p:nvPr/>
          </p:nvSpPr>
          <p:spPr>
            <a:xfrm>
              <a:off x="6443219" y="4194364"/>
              <a:ext cx="36119" cy="17645"/>
            </a:xfrm>
            <a:custGeom>
              <a:avLst/>
              <a:gdLst/>
              <a:ahLst/>
              <a:cxnLst/>
              <a:rect l="l" t="t" r="r" b="b"/>
              <a:pathLst>
                <a:path w="1089" h="532" extrusionOk="0">
                  <a:moveTo>
                    <a:pt x="266" y="1"/>
                  </a:moveTo>
                  <a:cubicBezTo>
                    <a:pt x="119" y="1"/>
                    <a:pt x="0" y="120"/>
                    <a:pt x="0" y="267"/>
                  </a:cubicBezTo>
                  <a:cubicBezTo>
                    <a:pt x="0" y="414"/>
                    <a:pt x="119" y="532"/>
                    <a:pt x="266" y="532"/>
                  </a:cubicBezTo>
                  <a:lnTo>
                    <a:pt x="823" y="532"/>
                  </a:lnTo>
                  <a:cubicBezTo>
                    <a:pt x="970" y="532"/>
                    <a:pt x="1089" y="413"/>
                    <a:pt x="1089" y="267"/>
                  </a:cubicBezTo>
                  <a:cubicBezTo>
                    <a:pt x="1089" y="120"/>
                    <a:pt x="970" y="1"/>
                    <a:pt x="8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43"/>
            <p:cNvSpPr/>
            <p:nvPr/>
          </p:nvSpPr>
          <p:spPr>
            <a:xfrm>
              <a:off x="6443219" y="4221329"/>
              <a:ext cx="36119" cy="17645"/>
            </a:xfrm>
            <a:custGeom>
              <a:avLst/>
              <a:gdLst/>
              <a:ahLst/>
              <a:cxnLst/>
              <a:rect l="l" t="t" r="r" b="b"/>
              <a:pathLst>
                <a:path w="1089" h="532" extrusionOk="0">
                  <a:moveTo>
                    <a:pt x="266" y="0"/>
                  </a:moveTo>
                  <a:cubicBezTo>
                    <a:pt x="119" y="0"/>
                    <a:pt x="0" y="119"/>
                    <a:pt x="0" y="266"/>
                  </a:cubicBezTo>
                  <a:cubicBezTo>
                    <a:pt x="0" y="413"/>
                    <a:pt x="119" y="532"/>
                    <a:pt x="266" y="532"/>
                  </a:cubicBezTo>
                  <a:lnTo>
                    <a:pt x="823" y="532"/>
                  </a:lnTo>
                  <a:cubicBezTo>
                    <a:pt x="970" y="532"/>
                    <a:pt x="1089" y="413"/>
                    <a:pt x="1089" y="266"/>
                  </a:cubicBezTo>
                  <a:cubicBezTo>
                    <a:pt x="1089" y="119"/>
                    <a:pt x="970" y="0"/>
                    <a:pt x="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3"/>
            <p:cNvSpPr/>
            <p:nvPr/>
          </p:nvSpPr>
          <p:spPr>
            <a:xfrm>
              <a:off x="6388228" y="4205840"/>
              <a:ext cx="17645" cy="17678"/>
            </a:xfrm>
            <a:custGeom>
              <a:avLst/>
              <a:gdLst/>
              <a:ahLst/>
              <a:cxnLst/>
              <a:rect l="l" t="t" r="r" b="b"/>
              <a:pathLst>
                <a:path w="532" h="533" extrusionOk="0">
                  <a:moveTo>
                    <a:pt x="266" y="1"/>
                  </a:moveTo>
                  <a:cubicBezTo>
                    <a:pt x="196" y="1"/>
                    <a:pt x="127" y="30"/>
                    <a:pt x="78" y="79"/>
                  </a:cubicBezTo>
                  <a:cubicBezTo>
                    <a:pt x="28" y="128"/>
                    <a:pt x="0" y="197"/>
                    <a:pt x="0" y="267"/>
                  </a:cubicBezTo>
                  <a:cubicBezTo>
                    <a:pt x="0" y="337"/>
                    <a:pt x="28" y="405"/>
                    <a:pt x="78" y="455"/>
                  </a:cubicBezTo>
                  <a:cubicBezTo>
                    <a:pt x="127" y="504"/>
                    <a:pt x="196" y="533"/>
                    <a:pt x="266" y="533"/>
                  </a:cubicBezTo>
                  <a:cubicBezTo>
                    <a:pt x="336" y="533"/>
                    <a:pt x="405" y="504"/>
                    <a:pt x="454" y="455"/>
                  </a:cubicBezTo>
                  <a:cubicBezTo>
                    <a:pt x="503" y="405"/>
                    <a:pt x="532" y="337"/>
                    <a:pt x="532" y="267"/>
                  </a:cubicBezTo>
                  <a:cubicBezTo>
                    <a:pt x="532" y="197"/>
                    <a:pt x="503" y="128"/>
                    <a:pt x="454" y="79"/>
                  </a:cubicBezTo>
                  <a:cubicBezTo>
                    <a:pt x="405" y="30"/>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3"/>
            <p:cNvSpPr/>
            <p:nvPr/>
          </p:nvSpPr>
          <p:spPr>
            <a:xfrm>
              <a:off x="6388228" y="4169422"/>
              <a:ext cx="17645" cy="17645"/>
            </a:xfrm>
            <a:custGeom>
              <a:avLst/>
              <a:gdLst/>
              <a:ahLst/>
              <a:cxnLst/>
              <a:rect l="l" t="t" r="r" b="b"/>
              <a:pathLst>
                <a:path w="532" h="532" extrusionOk="0">
                  <a:moveTo>
                    <a:pt x="266" y="0"/>
                  </a:moveTo>
                  <a:cubicBezTo>
                    <a:pt x="195" y="0"/>
                    <a:pt x="127" y="28"/>
                    <a:pt x="78" y="77"/>
                  </a:cubicBezTo>
                  <a:cubicBezTo>
                    <a:pt x="28" y="128"/>
                    <a:pt x="0" y="195"/>
                    <a:pt x="0" y="265"/>
                  </a:cubicBezTo>
                  <a:cubicBezTo>
                    <a:pt x="0" y="336"/>
                    <a:pt x="28" y="404"/>
                    <a:pt x="78" y="454"/>
                  </a:cubicBezTo>
                  <a:cubicBezTo>
                    <a:pt x="127" y="503"/>
                    <a:pt x="196" y="531"/>
                    <a:pt x="266" y="531"/>
                  </a:cubicBezTo>
                  <a:cubicBezTo>
                    <a:pt x="336" y="531"/>
                    <a:pt x="405" y="503"/>
                    <a:pt x="454" y="454"/>
                  </a:cubicBezTo>
                  <a:cubicBezTo>
                    <a:pt x="503" y="404"/>
                    <a:pt x="532" y="336"/>
                    <a:pt x="532" y="265"/>
                  </a:cubicBezTo>
                  <a:cubicBezTo>
                    <a:pt x="532" y="195"/>
                    <a:pt x="503" y="128"/>
                    <a:pt x="454" y="77"/>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3"/>
            <p:cNvSpPr/>
            <p:nvPr/>
          </p:nvSpPr>
          <p:spPr>
            <a:xfrm>
              <a:off x="6388228" y="4132937"/>
              <a:ext cx="17645" cy="17678"/>
            </a:xfrm>
            <a:custGeom>
              <a:avLst/>
              <a:gdLst/>
              <a:ahLst/>
              <a:cxnLst/>
              <a:rect l="l" t="t" r="r" b="b"/>
              <a:pathLst>
                <a:path w="532" h="533" extrusionOk="0">
                  <a:moveTo>
                    <a:pt x="266" y="1"/>
                  </a:moveTo>
                  <a:cubicBezTo>
                    <a:pt x="195" y="1"/>
                    <a:pt x="127" y="29"/>
                    <a:pt x="78" y="79"/>
                  </a:cubicBezTo>
                  <a:cubicBezTo>
                    <a:pt x="28" y="129"/>
                    <a:pt x="0" y="197"/>
                    <a:pt x="0" y="268"/>
                  </a:cubicBezTo>
                  <a:cubicBezTo>
                    <a:pt x="0" y="336"/>
                    <a:pt x="28" y="405"/>
                    <a:pt x="78" y="455"/>
                  </a:cubicBezTo>
                  <a:cubicBezTo>
                    <a:pt x="127" y="505"/>
                    <a:pt x="195" y="532"/>
                    <a:pt x="266" y="532"/>
                  </a:cubicBezTo>
                  <a:cubicBezTo>
                    <a:pt x="336" y="532"/>
                    <a:pt x="405" y="505"/>
                    <a:pt x="454" y="455"/>
                  </a:cubicBezTo>
                  <a:cubicBezTo>
                    <a:pt x="503" y="405"/>
                    <a:pt x="532" y="337"/>
                    <a:pt x="532" y="268"/>
                  </a:cubicBezTo>
                  <a:cubicBezTo>
                    <a:pt x="532" y="197"/>
                    <a:pt x="503" y="129"/>
                    <a:pt x="454" y="79"/>
                  </a:cubicBezTo>
                  <a:cubicBezTo>
                    <a:pt x="405" y="29"/>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3"/>
            <p:cNvSpPr/>
            <p:nvPr/>
          </p:nvSpPr>
          <p:spPr>
            <a:xfrm>
              <a:off x="6388228" y="4096520"/>
              <a:ext cx="17645" cy="17645"/>
            </a:xfrm>
            <a:custGeom>
              <a:avLst/>
              <a:gdLst/>
              <a:ahLst/>
              <a:cxnLst/>
              <a:rect l="l" t="t" r="r" b="b"/>
              <a:pathLst>
                <a:path w="532" h="532" extrusionOk="0">
                  <a:moveTo>
                    <a:pt x="266" y="0"/>
                  </a:moveTo>
                  <a:cubicBezTo>
                    <a:pt x="195" y="0"/>
                    <a:pt x="127" y="28"/>
                    <a:pt x="78" y="78"/>
                  </a:cubicBezTo>
                  <a:cubicBezTo>
                    <a:pt x="28" y="127"/>
                    <a:pt x="0" y="196"/>
                    <a:pt x="0" y="266"/>
                  </a:cubicBezTo>
                  <a:cubicBezTo>
                    <a:pt x="0" y="336"/>
                    <a:pt x="28" y="405"/>
                    <a:pt x="78" y="454"/>
                  </a:cubicBezTo>
                  <a:cubicBezTo>
                    <a:pt x="127" y="503"/>
                    <a:pt x="195" y="532"/>
                    <a:pt x="266" y="532"/>
                  </a:cubicBezTo>
                  <a:cubicBezTo>
                    <a:pt x="336" y="532"/>
                    <a:pt x="405" y="503"/>
                    <a:pt x="454" y="454"/>
                  </a:cubicBezTo>
                  <a:cubicBezTo>
                    <a:pt x="503" y="405"/>
                    <a:pt x="532" y="336"/>
                    <a:pt x="532" y="266"/>
                  </a:cubicBezTo>
                  <a:cubicBezTo>
                    <a:pt x="532" y="196"/>
                    <a:pt x="503" y="127"/>
                    <a:pt x="454" y="78"/>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43"/>
            <p:cNvSpPr/>
            <p:nvPr/>
          </p:nvSpPr>
          <p:spPr>
            <a:xfrm>
              <a:off x="6355027" y="4205840"/>
              <a:ext cx="17645" cy="17678"/>
            </a:xfrm>
            <a:custGeom>
              <a:avLst/>
              <a:gdLst/>
              <a:ahLst/>
              <a:cxnLst/>
              <a:rect l="l" t="t" r="r" b="b"/>
              <a:pathLst>
                <a:path w="532" h="533" extrusionOk="0">
                  <a:moveTo>
                    <a:pt x="266" y="1"/>
                  </a:moveTo>
                  <a:cubicBezTo>
                    <a:pt x="196" y="1"/>
                    <a:pt x="127" y="30"/>
                    <a:pt x="78" y="79"/>
                  </a:cubicBezTo>
                  <a:cubicBezTo>
                    <a:pt x="29" y="128"/>
                    <a:pt x="0" y="197"/>
                    <a:pt x="0" y="267"/>
                  </a:cubicBezTo>
                  <a:cubicBezTo>
                    <a:pt x="0" y="337"/>
                    <a:pt x="29" y="405"/>
                    <a:pt x="78" y="455"/>
                  </a:cubicBezTo>
                  <a:cubicBezTo>
                    <a:pt x="127" y="504"/>
                    <a:pt x="196" y="533"/>
                    <a:pt x="266" y="533"/>
                  </a:cubicBezTo>
                  <a:cubicBezTo>
                    <a:pt x="336" y="533"/>
                    <a:pt x="405" y="504"/>
                    <a:pt x="454" y="455"/>
                  </a:cubicBezTo>
                  <a:cubicBezTo>
                    <a:pt x="503" y="405"/>
                    <a:pt x="532" y="337"/>
                    <a:pt x="532" y="267"/>
                  </a:cubicBezTo>
                  <a:cubicBezTo>
                    <a:pt x="532" y="197"/>
                    <a:pt x="503" y="128"/>
                    <a:pt x="454" y="79"/>
                  </a:cubicBezTo>
                  <a:cubicBezTo>
                    <a:pt x="405" y="30"/>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3"/>
            <p:cNvSpPr/>
            <p:nvPr/>
          </p:nvSpPr>
          <p:spPr>
            <a:xfrm>
              <a:off x="6355027" y="4169422"/>
              <a:ext cx="17645" cy="17645"/>
            </a:xfrm>
            <a:custGeom>
              <a:avLst/>
              <a:gdLst/>
              <a:ahLst/>
              <a:cxnLst/>
              <a:rect l="l" t="t" r="r" b="b"/>
              <a:pathLst>
                <a:path w="532" h="532" extrusionOk="0">
                  <a:moveTo>
                    <a:pt x="266" y="0"/>
                  </a:moveTo>
                  <a:cubicBezTo>
                    <a:pt x="196" y="0"/>
                    <a:pt x="127" y="28"/>
                    <a:pt x="78" y="77"/>
                  </a:cubicBezTo>
                  <a:cubicBezTo>
                    <a:pt x="29" y="128"/>
                    <a:pt x="0" y="195"/>
                    <a:pt x="0" y="266"/>
                  </a:cubicBezTo>
                  <a:cubicBezTo>
                    <a:pt x="0" y="336"/>
                    <a:pt x="29" y="404"/>
                    <a:pt x="78" y="454"/>
                  </a:cubicBezTo>
                  <a:cubicBezTo>
                    <a:pt x="127" y="503"/>
                    <a:pt x="196" y="531"/>
                    <a:pt x="266" y="531"/>
                  </a:cubicBezTo>
                  <a:cubicBezTo>
                    <a:pt x="336" y="531"/>
                    <a:pt x="405" y="503"/>
                    <a:pt x="454" y="454"/>
                  </a:cubicBezTo>
                  <a:cubicBezTo>
                    <a:pt x="503" y="404"/>
                    <a:pt x="532" y="336"/>
                    <a:pt x="532" y="266"/>
                  </a:cubicBezTo>
                  <a:cubicBezTo>
                    <a:pt x="532" y="195"/>
                    <a:pt x="503" y="128"/>
                    <a:pt x="454" y="77"/>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3"/>
            <p:cNvSpPr/>
            <p:nvPr/>
          </p:nvSpPr>
          <p:spPr>
            <a:xfrm>
              <a:off x="6355027" y="4132937"/>
              <a:ext cx="17645" cy="17678"/>
            </a:xfrm>
            <a:custGeom>
              <a:avLst/>
              <a:gdLst/>
              <a:ahLst/>
              <a:cxnLst/>
              <a:rect l="l" t="t" r="r" b="b"/>
              <a:pathLst>
                <a:path w="532" h="533" extrusionOk="0">
                  <a:moveTo>
                    <a:pt x="266" y="1"/>
                  </a:moveTo>
                  <a:cubicBezTo>
                    <a:pt x="196" y="1"/>
                    <a:pt x="127" y="29"/>
                    <a:pt x="78" y="79"/>
                  </a:cubicBezTo>
                  <a:cubicBezTo>
                    <a:pt x="29" y="129"/>
                    <a:pt x="0" y="197"/>
                    <a:pt x="0" y="267"/>
                  </a:cubicBezTo>
                  <a:cubicBezTo>
                    <a:pt x="0" y="337"/>
                    <a:pt x="29" y="405"/>
                    <a:pt x="78" y="455"/>
                  </a:cubicBezTo>
                  <a:cubicBezTo>
                    <a:pt x="127" y="505"/>
                    <a:pt x="196" y="532"/>
                    <a:pt x="266" y="532"/>
                  </a:cubicBezTo>
                  <a:cubicBezTo>
                    <a:pt x="336" y="532"/>
                    <a:pt x="405" y="505"/>
                    <a:pt x="454" y="455"/>
                  </a:cubicBezTo>
                  <a:cubicBezTo>
                    <a:pt x="503" y="405"/>
                    <a:pt x="532" y="337"/>
                    <a:pt x="532" y="267"/>
                  </a:cubicBezTo>
                  <a:cubicBezTo>
                    <a:pt x="532" y="197"/>
                    <a:pt x="503" y="129"/>
                    <a:pt x="454" y="79"/>
                  </a:cubicBezTo>
                  <a:cubicBezTo>
                    <a:pt x="405" y="29"/>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3"/>
            <p:cNvSpPr/>
            <p:nvPr/>
          </p:nvSpPr>
          <p:spPr>
            <a:xfrm>
              <a:off x="6355027" y="4096520"/>
              <a:ext cx="17645" cy="17645"/>
            </a:xfrm>
            <a:custGeom>
              <a:avLst/>
              <a:gdLst/>
              <a:ahLst/>
              <a:cxnLst/>
              <a:rect l="l" t="t" r="r" b="b"/>
              <a:pathLst>
                <a:path w="532" h="532" extrusionOk="0">
                  <a:moveTo>
                    <a:pt x="266" y="0"/>
                  </a:moveTo>
                  <a:cubicBezTo>
                    <a:pt x="196" y="0"/>
                    <a:pt x="127" y="28"/>
                    <a:pt x="78" y="78"/>
                  </a:cubicBezTo>
                  <a:cubicBezTo>
                    <a:pt x="29" y="127"/>
                    <a:pt x="0" y="196"/>
                    <a:pt x="0" y="266"/>
                  </a:cubicBezTo>
                  <a:cubicBezTo>
                    <a:pt x="0" y="336"/>
                    <a:pt x="29" y="405"/>
                    <a:pt x="78" y="454"/>
                  </a:cubicBezTo>
                  <a:cubicBezTo>
                    <a:pt x="127" y="503"/>
                    <a:pt x="196" y="532"/>
                    <a:pt x="266" y="532"/>
                  </a:cubicBezTo>
                  <a:cubicBezTo>
                    <a:pt x="336" y="532"/>
                    <a:pt x="405" y="503"/>
                    <a:pt x="454" y="454"/>
                  </a:cubicBezTo>
                  <a:cubicBezTo>
                    <a:pt x="503" y="405"/>
                    <a:pt x="532" y="336"/>
                    <a:pt x="532" y="266"/>
                  </a:cubicBezTo>
                  <a:cubicBezTo>
                    <a:pt x="532" y="196"/>
                    <a:pt x="503" y="127"/>
                    <a:pt x="454" y="78"/>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3"/>
            <p:cNvSpPr/>
            <p:nvPr/>
          </p:nvSpPr>
          <p:spPr>
            <a:xfrm>
              <a:off x="6518841" y="4145607"/>
              <a:ext cx="17678" cy="28126"/>
            </a:xfrm>
            <a:custGeom>
              <a:avLst/>
              <a:gdLst/>
              <a:ahLst/>
              <a:cxnLst/>
              <a:rect l="l" t="t" r="r" b="b"/>
              <a:pathLst>
                <a:path w="533" h="848" extrusionOk="0">
                  <a:moveTo>
                    <a:pt x="267" y="1"/>
                  </a:moveTo>
                  <a:cubicBezTo>
                    <a:pt x="120" y="1"/>
                    <a:pt x="1" y="120"/>
                    <a:pt x="1" y="267"/>
                  </a:cubicBezTo>
                  <a:lnTo>
                    <a:pt x="1" y="582"/>
                  </a:lnTo>
                  <a:cubicBezTo>
                    <a:pt x="1" y="729"/>
                    <a:pt x="120" y="848"/>
                    <a:pt x="267" y="848"/>
                  </a:cubicBezTo>
                  <a:cubicBezTo>
                    <a:pt x="413" y="848"/>
                    <a:pt x="533" y="729"/>
                    <a:pt x="533" y="582"/>
                  </a:cubicBezTo>
                  <a:lnTo>
                    <a:pt x="533" y="267"/>
                  </a:lnTo>
                  <a:cubicBezTo>
                    <a:pt x="533" y="120"/>
                    <a:pt x="413"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3"/>
            <p:cNvSpPr/>
            <p:nvPr/>
          </p:nvSpPr>
          <p:spPr>
            <a:xfrm>
              <a:off x="6542954" y="4145607"/>
              <a:ext cx="17678" cy="28126"/>
            </a:xfrm>
            <a:custGeom>
              <a:avLst/>
              <a:gdLst/>
              <a:ahLst/>
              <a:cxnLst/>
              <a:rect l="l" t="t" r="r" b="b"/>
              <a:pathLst>
                <a:path w="533" h="848" extrusionOk="0">
                  <a:moveTo>
                    <a:pt x="267" y="1"/>
                  </a:moveTo>
                  <a:cubicBezTo>
                    <a:pt x="120" y="1"/>
                    <a:pt x="1" y="120"/>
                    <a:pt x="1" y="267"/>
                  </a:cubicBezTo>
                  <a:lnTo>
                    <a:pt x="1" y="582"/>
                  </a:lnTo>
                  <a:cubicBezTo>
                    <a:pt x="1" y="729"/>
                    <a:pt x="120" y="848"/>
                    <a:pt x="267" y="848"/>
                  </a:cubicBezTo>
                  <a:cubicBezTo>
                    <a:pt x="413" y="848"/>
                    <a:pt x="532" y="729"/>
                    <a:pt x="532" y="582"/>
                  </a:cubicBezTo>
                  <a:lnTo>
                    <a:pt x="532" y="267"/>
                  </a:lnTo>
                  <a:cubicBezTo>
                    <a:pt x="532" y="120"/>
                    <a:pt x="413"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3"/>
            <p:cNvSpPr/>
            <p:nvPr/>
          </p:nvSpPr>
          <p:spPr>
            <a:xfrm>
              <a:off x="6518841" y="4179670"/>
              <a:ext cx="17678" cy="28126"/>
            </a:xfrm>
            <a:custGeom>
              <a:avLst/>
              <a:gdLst/>
              <a:ahLst/>
              <a:cxnLst/>
              <a:rect l="l" t="t" r="r" b="b"/>
              <a:pathLst>
                <a:path w="533" h="848" extrusionOk="0">
                  <a:moveTo>
                    <a:pt x="267" y="0"/>
                  </a:moveTo>
                  <a:cubicBezTo>
                    <a:pt x="120" y="0"/>
                    <a:pt x="1" y="119"/>
                    <a:pt x="1" y="265"/>
                  </a:cubicBezTo>
                  <a:lnTo>
                    <a:pt x="1" y="581"/>
                  </a:lnTo>
                  <a:cubicBezTo>
                    <a:pt x="1" y="728"/>
                    <a:pt x="120" y="847"/>
                    <a:pt x="267" y="847"/>
                  </a:cubicBezTo>
                  <a:cubicBezTo>
                    <a:pt x="413" y="847"/>
                    <a:pt x="533" y="728"/>
                    <a:pt x="533" y="581"/>
                  </a:cubicBezTo>
                  <a:lnTo>
                    <a:pt x="533" y="265"/>
                  </a:lnTo>
                  <a:cubicBezTo>
                    <a:pt x="533" y="118"/>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3"/>
            <p:cNvSpPr/>
            <p:nvPr/>
          </p:nvSpPr>
          <p:spPr>
            <a:xfrm>
              <a:off x="6542954" y="4179670"/>
              <a:ext cx="17678" cy="28126"/>
            </a:xfrm>
            <a:custGeom>
              <a:avLst/>
              <a:gdLst/>
              <a:ahLst/>
              <a:cxnLst/>
              <a:rect l="l" t="t" r="r" b="b"/>
              <a:pathLst>
                <a:path w="533" h="848" extrusionOk="0">
                  <a:moveTo>
                    <a:pt x="267" y="0"/>
                  </a:moveTo>
                  <a:cubicBezTo>
                    <a:pt x="120" y="0"/>
                    <a:pt x="1" y="119"/>
                    <a:pt x="1" y="265"/>
                  </a:cubicBezTo>
                  <a:lnTo>
                    <a:pt x="1" y="581"/>
                  </a:lnTo>
                  <a:cubicBezTo>
                    <a:pt x="1" y="728"/>
                    <a:pt x="120" y="847"/>
                    <a:pt x="267" y="847"/>
                  </a:cubicBezTo>
                  <a:cubicBezTo>
                    <a:pt x="413" y="847"/>
                    <a:pt x="532" y="728"/>
                    <a:pt x="532" y="581"/>
                  </a:cubicBezTo>
                  <a:lnTo>
                    <a:pt x="532" y="265"/>
                  </a:lnTo>
                  <a:cubicBezTo>
                    <a:pt x="532" y="118"/>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3"/>
            <p:cNvSpPr/>
            <p:nvPr/>
          </p:nvSpPr>
          <p:spPr>
            <a:xfrm>
              <a:off x="6518841" y="4213700"/>
              <a:ext cx="17678" cy="28126"/>
            </a:xfrm>
            <a:custGeom>
              <a:avLst/>
              <a:gdLst/>
              <a:ahLst/>
              <a:cxnLst/>
              <a:rect l="l" t="t" r="r" b="b"/>
              <a:pathLst>
                <a:path w="533" h="848" extrusionOk="0">
                  <a:moveTo>
                    <a:pt x="267" y="0"/>
                  </a:moveTo>
                  <a:cubicBezTo>
                    <a:pt x="120" y="0"/>
                    <a:pt x="1" y="119"/>
                    <a:pt x="1" y="266"/>
                  </a:cubicBezTo>
                  <a:lnTo>
                    <a:pt x="1" y="581"/>
                  </a:lnTo>
                  <a:cubicBezTo>
                    <a:pt x="1" y="728"/>
                    <a:pt x="120" y="847"/>
                    <a:pt x="267" y="847"/>
                  </a:cubicBezTo>
                  <a:cubicBezTo>
                    <a:pt x="413" y="847"/>
                    <a:pt x="533" y="728"/>
                    <a:pt x="533" y="581"/>
                  </a:cubicBezTo>
                  <a:lnTo>
                    <a:pt x="533" y="266"/>
                  </a:lnTo>
                  <a:cubicBezTo>
                    <a:pt x="533"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3"/>
            <p:cNvSpPr/>
            <p:nvPr/>
          </p:nvSpPr>
          <p:spPr>
            <a:xfrm>
              <a:off x="6542954" y="4213700"/>
              <a:ext cx="17678" cy="28126"/>
            </a:xfrm>
            <a:custGeom>
              <a:avLst/>
              <a:gdLst/>
              <a:ahLst/>
              <a:cxnLst/>
              <a:rect l="l" t="t" r="r" b="b"/>
              <a:pathLst>
                <a:path w="533" h="848" extrusionOk="0">
                  <a:moveTo>
                    <a:pt x="267" y="0"/>
                  </a:moveTo>
                  <a:cubicBezTo>
                    <a:pt x="120" y="0"/>
                    <a:pt x="1" y="119"/>
                    <a:pt x="1" y="266"/>
                  </a:cubicBezTo>
                  <a:lnTo>
                    <a:pt x="1" y="581"/>
                  </a:lnTo>
                  <a:cubicBezTo>
                    <a:pt x="1" y="728"/>
                    <a:pt x="120" y="847"/>
                    <a:pt x="267" y="847"/>
                  </a:cubicBezTo>
                  <a:cubicBezTo>
                    <a:pt x="413" y="847"/>
                    <a:pt x="532" y="728"/>
                    <a:pt x="532" y="581"/>
                  </a:cubicBezTo>
                  <a:lnTo>
                    <a:pt x="532" y="266"/>
                  </a:lnTo>
                  <a:cubicBezTo>
                    <a:pt x="532"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3"/>
            <p:cNvSpPr/>
            <p:nvPr/>
          </p:nvSpPr>
          <p:spPr>
            <a:xfrm>
              <a:off x="6087962" y="4258178"/>
              <a:ext cx="602023" cy="344909"/>
            </a:xfrm>
            <a:custGeom>
              <a:avLst/>
              <a:gdLst/>
              <a:ahLst/>
              <a:cxnLst/>
              <a:rect l="l" t="t" r="r" b="b"/>
              <a:pathLst>
                <a:path w="18151" h="10399" extrusionOk="0">
                  <a:moveTo>
                    <a:pt x="16396" y="4902"/>
                  </a:moveTo>
                  <a:lnTo>
                    <a:pt x="16396" y="6877"/>
                  </a:lnTo>
                  <a:lnTo>
                    <a:pt x="15706" y="6877"/>
                  </a:lnTo>
                  <a:lnTo>
                    <a:pt x="15706" y="4902"/>
                  </a:lnTo>
                  <a:close/>
                  <a:moveTo>
                    <a:pt x="17530" y="1912"/>
                  </a:moveTo>
                  <a:cubicBezTo>
                    <a:pt x="17577" y="1912"/>
                    <a:pt x="17618" y="1952"/>
                    <a:pt x="17618" y="2000"/>
                  </a:cubicBezTo>
                  <a:lnTo>
                    <a:pt x="17618" y="9779"/>
                  </a:lnTo>
                  <a:cubicBezTo>
                    <a:pt x="17618" y="9827"/>
                    <a:pt x="17577" y="9867"/>
                    <a:pt x="17529" y="9867"/>
                  </a:cubicBezTo>
                  <a:lnTo>
                    <a:pt x="15706" y="9867"/>
                  </a:lnTo>
                  <a:lnTo>
                    <a:pt x="15706" y="9398"/>
                  </a:lnTo>
                  <a:cubicBezTo>
                    <a:pt x="15706" y="9251"/>
                    <a:pt x="15587" y="9132"/>
                    <a:pt x="15440" y="9132"/>
                  </a:cubicBezTo>
                  <a:cubicBezTo>
                    <a:pt x="15294" y="9132"/>
                    <a:pt x="15175" y="9251"/>
                    <a:pt x="15175" y="9398"/>
                  </a:cubicBezTo>
                  <a:lnTo>
                    <a:pt x="15175" y="9867"/>
                  </a:lnTo>
                  <a:lnTo>
                    <a:pt x="2846" y="9867"/>
                  </a:lnTo>
                  <a:lnTo>
                    <a:pt x="2846" y="4435"/>
                  </a:lnTo>
                  <a:cubicBezTo>
                    <a:pt x="2846" y="4289"/>
                    <a:pt x="2727" y="4170"/>
                    <a:pt x="2581" y="4170"/>
                  </a:cubicBezTo>
                  <a:cubicBezTo>
                    <a:pt x="2434" y="4170"/>
                    <a:pt x="2315" y="4289"/>
                    <a:pt x="2315" y="4435"/>
                  </a:cubicBezTo>
                  <a:lnTo>
                    <a:pt x="2315" y="9867"/>
                  </a:lnTo>
                  <a:lnTo>
                    <a:pt x="620" y="9867"/>
                  </a:lnTo>
                  <a:cubicBezTo>
                    <a:pt x="572" y="9867"/>
                    <a:pt x="532" y="9827"/>
                    <a:pt x="532" y="9779"/>
                  </a:cubicBezTo>
                  <a:lnTo>
                    <a:pt x="532" y="2000"/>
                  </a:lnTo>
                  <a:cubicBezTo>
                    <a:pt x="532" y="1952"/>
                    <a:pt x="572" y="1912"/>
                    <a:pt x="620" y="1912"/>
                  </a:cubicBezTo>
                  <a:lnTo>
                    <a:pt x="2315" y="1912"/>
                  </a:lnTo>
                  <a:lnTo>
                    <a:pt x="2315" y="2805"/>
                  </a:lnTo>
                  <a:cubicBezTo>
                    <a:pt x="2315" y="2952"/>
                    <a:pt x="2434" y="3071"/>
                    <a:pt x="2581" y="3071"/>
                  </a:cubicBezTo>
                  <a:cubicBezTo>
                    <a:pt x="2727" y="3071"/>
                    <a:pt x="2846" y="2952"/>
                    <a:pt x="2846" y="2805"/>
                  </a:cubicBezTo>
                  <a:lnTo>
                    <a:pt x="2846" y="1912"/>
                  </a:lnTo>
                  <a:lnTo>
                    <a:pt x="4717" y="1912"/>
                  </a:lnTo>
                  <a:lnTo>
                    <a:pt x="5237" y="3189"/>
                  </a:lnTo>
                  <a:cubicBezTo>
                    <a:pt x="5279" y="3293"/>
                    <a:pt x="5378" y="3355"/>
                    <a:pt x="5483" y="3355"/>
                  </a:cubicBezTo>
                  <a:cubicBezTo>
                    <a:pt x="5516" y="3355"/>
                    <a:pt x="5551" y="3348"/>
                    <a:pt x="5583" y="3335"/>
                  </a:cubicBezTo>
                  <a:cubicBezTo>
                    <a:pt x="5719" y="3279"/>
                    <a:pt x="5785" y="3124"/>
                    <a:pt x="5730" y="2989"/>
                  </a:cubicBezTo>
                  <a:lnTo>
                    <a:pt x="5291" y="1912"/>
                  </a:lnTo>
                  <a:lnTo>
                    <a:pt x="15175" y="1912"/>
                  </a:lnTo>
                  <a:lnTo>
                    <a:pt x="15175" y="7767"/>
                  </a:lnTo>
                  <a:cubicBezTo>
                    <a:pt x="15175" y="7914"/>
                    <a:pt x="15294" y="8033"/>
                    <a:pt x="15440" y="8033"/>
                  </a:cubicBezTo>
                  <a:cubicBezTo>
                    <a:pt x="15587" y="8033"/>
                    <a:pt x="15706" y="7914"/>
                    <a:pt x="15706" y="7767"/>
                  </a:cubicBezTo>
                  <a:lnTo>
                    <a:pt x="15706" y="7409"/>
                  </a:lnTo>
                  <a:lnTo>
                    <a:pt x="16485" y="7409"/>
                  </a:lnTo>
                  <a:cubicBezTo>
                    <a:pt x="16729" y="7409"/>
                    <a:pt x="16928" y="7211"/>
                    <a:pt x="16928" y="6966"/>
                  </a:cubicBezTo>
                  <a:lnTo>
                    <a:pt x="16928" y="4813"/>
                  </a:lnTo>
                  <a:cubicBezTo>
                    <a:pt x="16928" y="4569"/>
                    <a:pt x="16729" y="4370"/>
                    <a:pt x="16485" y="4370"/>
                  </a:cubicBezTo>
                  <a:lnTo>
                    <a:pt x="15706" y="4370"/>
                  </a:lnTo>
                  <a:lnTo>
                    <a:pt x="15706" y="1912"/>
                  </a:lnTo>
                  <a:close/>
                  <a:moveTo>
                    <a:pt x="266" y="1"/>
                  </a:moveTo>
                  <a:cubicBezTo>
                    <a:pt x="119" y="1"/>
                    <a:pt x="0" y="120"/>
                    <a:pt x="0" y="267"/>
                  </a:cubicBezTo>
                  <a:cubicBezTo>
                    <a:pt x="0" y="414"/>
                    <a:pt x="119" y="533"/>
                    <a:pt x="266" y="533"/>
                  </a:cubicBezTo>
                  <a:lnTo>
                    <a:pt x="4149" y="533"/>
                  </a:lnTo>
                  <a:cubicBezTo>
                    <a:pt x="4152" y="534"/>
                    <a:pt x="4157" y="537"/>
                    <a:pt x="4159" y="539"/>
                  </a:cubicBezTo>
                  <a:lnTo>
                    <a:pt x="4501" y="1380"/>
                  </a:lnTo>
                  <a:lnTo>
                    <a:pt x="620" y="1380"/>
                  </a:lnTo>
                  <a:cubicBezTo>
                    <a:pt x="279" y="1380"/>
                    <a:pt x="0" y="1658"/>
                    <a:pt x="0" y="2000"/>
                  </a:cubicBezTo>
                  <a:lnTo>
                    <a:pt x="0" y="9779"/>
                  </a:lnTo>
                  <a:cubicBezTo>
                    <a:pt x="0" y="10121"/>
                    <a:pt x="279" y="10399"/>
                    <a:pt x="620" y="10399"/>
                  </a:cubicBezTo>
                  <a:lnTo>
                    <a:pt x="17529" y="10399"/>
                  </a:lnTo>
                  <a:cubicBezTo>
                    <a:pt x="17872" y="10399"/>
                    <a:pt x="18150" y="10121"/>
                    <a:pt x="18150" y="9779"/>
                  </a:cubicBezTo>
                  <a:lnTo>
                    <a:pt x="18150" y="2000"/>
                  </a:lnTo>
                  <a:cubicBezTo>
                    <a:pt x="18150" y="1658"/>
                    <a:pt x="17871" y="1380"/>
                    <a:pt x="17529" y="1380"/>
                  </a:cubicBezTo>
                  <a:lnTo>
                    <a:pt x="5074" y="1380"/>
                  </a:lnTo>
                  <a:lnTo>
                    <a:pt x="4648" y="331"/>
                  </a:lnTo>
                  <a:cubicBezTo>
                    <a:pt x="4570" y="140"/>
                    <a:pt x="4364" y="1"/>
                    <a:pt x="41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3"/>
            <p:cNvSpPr/>
            <p:nvPr/>
          </p:nvSpPr>
          <p:spPr>
            <a:xfrm>
              <a:off x="6126337" y="4415889"/>
              <a:ext cx="17678" cy="75224"/>
            </a:xfrm>
            <a:custGeom>
              <a:avLst/>
              <a:gdLst/>
              <a:ahLst/>
              <a:cxnLst/>
              <a:rect l="l" t="t" r="r" b="b"/>
              <a:pathLst>
                <a:path w="533" h="2268" extrusionOk="0">
                  <a:moveTo>
                    <a:pt x="266" y="1"/>
                  </a:moveTo>
                  <a:cubicBezTo>
                    <a:pt x="120" y="1"/>
                    <a:pt x="0" y="120"/>
                    <a:pt x="0" y="266"/>
                  </a:cubicBezTo>
                  <a:lnTo>
                    <a:pt x="0" y="2002"/>
                  </a:lnTo>
                  <a:cubicBezTo>
                    <a:pt x="0" y="2149"/>
                    <a:pt x="120" y="2268"/>
                    <a:pt x="266" y="2268"/>
                  </a:cubicBezTo>
                  <a:cubicBezTo>
                    <a:pt x="413" y="2268"/>
                    <a:pt x="532" y="2149"/>
                    <a:pt x="532" y="2002"/>
                  </a:cubicBezTo>
                  <a:lnTo>
                    <a:pt x="532" y="266"/>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3"/>
            <p:cNvSpPr/>
            <p:nvPr/>
          </p:nvSpPr>
          <p:spPr>
            <a:xfrm>
              <a:off x="6255027" y="4389090"/>
              <a:ext cx="253665" cy="181758"/>
            </a:xfrm>
            <a:custGeom>
              <a:avLst/>
              <a:gdLst/>
              <a:ahLst/>
              <a:cxnLst/>
              <a:rect l="l" t="t" r="r" b="b"/>
              <a:pathLst>
                <a:path w="7648" h="5480" extrusionOk="0">
                  <a:moveTo>
                    <a:pt x="2834" y="1728"/>
                  </a:moveTo>
                  <a:lnTo>
                    <a:pt x="2834" y="4949"/>
                  </a:lnTo>
                  <a:lnTo>
                    <a:pt x="1645" y="4949"/>
                  </a:lnTo>
                  <a:lnTo>
                    <a:pt x="1645" y="1728"/>
                  </a:lnTo>
                  <a:close/>
                  <a:moveTo>
                    <a:pt x="4332" y="533"/>
                  </a:moveTo>
                  <a:lnTo>
                    <a:pt x="4332" y="4949"/>
                  </a:lnTo>
                  <a:lnTo>
                    <a:pt x="3366" y="4949"/>
                  </a:lnTo>
                  <a:lnTo>
                    <a:pt x="3366" y="533"/>
                  </a:lnTo>
                  <a:close/>
                  <a:moveTo>
                    <a:pt x="5830" y="2812"/>
                  </a:moveTo>
                  <a:lnTo>
                    <a:pt x="5830" y="4949"/>
                  </a:lnTo>
                  <a:lnTo>
                    <a:pt x="4864" y="4949"/>
                  </a:lnTo>
                  <a:lnTo>
                    <a:pt x="4864" y="2812"/>
                  </a:lnTo>
                  <a:close/>
                  <a:moveTo>
                    <a:pt x="3239" y="1"/>
                  </a:moveTo>
                  <a:cubicBezTo>
                    <a:pt x="3016" y="1"/>
                    <a:pt x="2834" y="183"/>
                    <a:pt x="2834" y="405"/>
                  </a:cubicBezTo>
                  <a:lnTo>
                    <a:pt x="2834" y="1196"/>
                  </a:lnTo>
                  <a:lnTo>
                    <a:pt x="1518" y="1196"/>
                  </a:lnTo>
                  <a:cubicBezTo>
                    <a:pt x="1295" y="1196"/>
                    <a:pt x="1113" y="1378"/>
                    <a:pt x="1113" y="1600"/>
                  </a:cubicBezTo>
                  <a:lnTo>
                    <a:pt x="1113" y="4948"/>
                  </a:lnTo>
                  <a:lnTo>
                    <a:pt x="266" y="4948"/>
                  </a:lnTo>
                  <a:cubicBezTo>
                    <a:pt x="120" y="4948"/>
                    <a:pt x="1" y="5067"/>
                    <a:pt x="1" y="5214"/>
                  </a:cubicBezTo>
                  <a:cubicBezTo>
                    <a:pt x="1" y="5360"/>
                    <a:pt x="120" y="5479"/>
                    <a:pt x="266" y="5479"/>
                  </a:cubicBezTo>
                  <a:lnTo>
                    <a:pt x="7382" y="5479"/>
                  </a:lnTo>
                  <a:cubicBezTo>
                    <a:pt x="7529" y="5479"/>
                    <a:pt x="7648" y="5360"/>
                    <a:pt x="7648" y="5214"/>
                  </a:cubicBezTo>
                  <a:cubicBezTo>
                    <a:pt x="7648" y="5067"/>
                    <a:pt x="7529" y="4949"/>
                    <a:pt x="7382" y="4949"/>
                  </a:cubicBezTo>
                  <a:lnTo>
                    <a:pt x="6362" y="4949"/>
                  </a:lnTo>
                  <a:lnTo>
                    <a:pt x="6362" y="2685"/>
                  </a:lnTo>
                  <a:cubicBezTo>
                    <a:pt x="6362" y="2462"/>
                    <a:pt x="6180" y="2280"/>
                    <a:pt x="5958" y="2280"/>
                  </a:cubicBezTo>
                  <a:lnTo>
                    <a:pt x="4864" y="2280"/>
                  </a:lnTo>
                  <a:lnTo>
                    <a:pt x="4864" y="405"/>
                  </a:lnTo>
                  <a:cubicBezTo>
                    <a:pt x="4864" y="183"/>
                    <a:pt x="4682" y="1"/>
                    <a:pt x="44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3"/>
            <p:cNvSpPr/>
            <p:nvPr/>
          </p:nvSpPr>
          <p:spPr>
            <a:xfrm>
              <a:off x="6530947" y="4371876"/>
              <a:ext cx="37446" cy="60398"/>
            </a:xfrm>
            <a:custGeom>
              <a:avLst/>
              <a:gdLst/>
              <a:ahLst/>
              <a:cxnLst/>
              <a:rect l="l" t="t" r="r" b="b"/>
              <a:pathLst>
                <a:path w="1129" h="1821" extrusionOk="0">
                  <a:moveTo>
                    <a:pt x="291" y="1"/>
                  </a:moveTo>
                  <a:cubicBezTo>
                    <a:pt x="223" y="1"/>
                    <a:pt x="156" y="27"/>
                    <a:pt x="104" y="78"/>
                  </a:cubicBezTo>
                  <a:cubicBezTo>
                    <a:pt x="0" y="183"/>
                    <a:pt x="0" y="351"/>
                    <a:pt x="104" y="455"/>
                  </a:cubicBezTo>
                  <a:lnTo>
                    <a:pt x="560" y="911"/>
                  </a:lnTo>
                  <a:lnTo>
                    <a:pt x="104" y="1367"/>
                  </a:lnTo>
                  <a:cubicBezTo>
                    <a:pt x="0" y="1471"/>
                    <a:pt x="0" y="1639"/>
                    <a:pt x="104" y="1743"/>
                  </a:cubicBezTo>
                  <a:cubicBezTo>
                    <a:pt x="156" y="1795"/>
                    <a:pt x="224" y="1821"/>
                    <a:pt x="292" y="1821"/>
                  </a:cubicBezTo>
                  <a:cubicBezTo>
                    <a:pt x="360" y="1821"/>
                    <a:pt x="428" y="1795"/>
                    <a:pt x="480" y="1743"/>
                  </a:cubicBezTo>
                  <a:lnTo>
                    <a:pt x="998" y="1224"/>
                  </a:lnTo>
                  <a:cubicBezTo>
                    <a:pt x="1082" y="1141"/>
                    <a:pt x="1129" y="1029"/>
                    <a:pt x="1129" y="911"/>
                  </a:cubicBezTo>
                  <a:cubicBezTo>
                    <a:pt x="1128" y="792"/>
                    <a:pt x="1082" y="681"/>
                    <a:pt x="998" y="598"/>
                  </a:cubicBezTo>
                  <a:lnTo>
                    <a:pt x="480" y="79"/>
                  </a:lnTo>
                  <a:cubicBezTo>
                    <a:pt x="428" y="27"/>
                    <a:pt x="359" y="1"/>
                    <a:pt x="2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3"/>
            <p:cNvSpPr/>
            <p:nvPr/>
          </p:nvSpPr>
          <p:spPr>
            <a:xfrm>
              <a:off x="6466503" y="4331246"/>
              <a:ext cx="62090" cy="36617"/>
            </a:xfrm>
            <a:custGeom>
              <a:avLst/>
              <a:gdLst/>
              <a:ahLst/>
              <a:cxnLst/>
              <a:rect l="l" t="t" r="r" b="b"/>
              <a:pathLst>
                <a:path w="1872" h="1104" extrusionOk="0">
                  <a:moveTo>
                    <a:pt x="936" y="0"/>
                  </a:moveTo>
                  <a:cubicBezTo>
                    <a:pt x="818" y="0"/>
                    <a:pt x="706" y="47"/>
                    <a:pt x="623" y="131"/>
                  </a:cubicBezTo>
                  <a:lnTo>
                    <a:pt x="104" y="649"/>
                  </a:lnTo>
                  <a:cubicBezTo>
                    <a:pt x="1" y="753"/>
                    <a:pt x="1" y="921"/>
                    <a:pt x="104" y="1025"/>
                  </a:cubicBezTo>
                  <a:cubicBezTo>
                    <a:pt x="156" y="1076"/>
                    <a:pt x="224" y="1103"/>
                    <a:pt x="292" y="1103"/>
                  </a:cubicBezTo>
                  <a:cubicBezTo>
                    <a:pt x="360" y="1103"/>
                    <a:pt x="428" y="1076"/>
                    <a:pt x="480" y="1025"/>
                  </a:cubicBezTo>
                  <a:lnTo>
                    <a:pt x="936" y="569"/>
                  </a:lnTo>
                  <a:lnTo>
                    <a:pt x="1392" y="1025"/>
                  </a:lnTo>
                  <a:cubicBezTo>
                    <a:pt x="1444" y="1077"/>
                    <a:pt x="1512" y="1103"/>
                    <a:pt x="1580" y="1103"/>
                  </a:cubicBezTo>
                  <a:cubicBezTo>
                    <a:pt x="1648" y="1103"/>
                    <a:pt x="1716" y="1077"/>
                    <a:pt x="1768" y="1025"/>
                  </a:cubicBezTo>
                  <a:cubicBezTo>
                    <a:pt x="1871" y="921"/>
                    <a:pt x="1871" y="753"/>
                    <a:pt x="1768" y="649"/>
                  </a:cubicBezTo>
                  <a:lnTo>
                    <a:pt x="1249" y="131"/>
                  </a:lnTo>
                  <a:cubicBezTo>
                    <a:pt x="1166" y="47"/>
                    <a:pt x="1054" y="0"/>
                    <a:pt x="9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3"/>
            <p:cNvSpPr/>
            <p:nvPr/>
          </p:nvSpPr>
          <p:spPr>
            <a:xfrm>
              <a:off x="6466503" y="4436321"/>
              <a:ext cx="62090" cy="36584"/>
            </a:xfrm>
            <a:custGeom>
              <a:avLst/>
              <a:gdLst/>
              <a:ahLst/>
              <a:cxnLst/>
              <a:rect l="l" t="t" r="r" b="b"/>
              <a:pathLst>
                <a:path w="1872" h="1103" extrusionOk="0">
                  <a:moveTo>
                    <a:pt x="292" y="0"/>
                  </a:moveTo>
                  <a:cubicBezTo>
                    <a:pt x="224" y="0"/>
                    <a:pt x="156" y="27"/>
                    <a:pt x="104" y="79"/>
                  </a:cubicBezTo>
                  <a:cubicBezTo>
                    <a:pt x="1" y="183"/>
                    <a:pt x="1" y="351"/>
                    <a:pt x="104" y="455"/>
                  </a:cubicBezTo>
                  <a:lnTo>
                    <a:pt x="623" y="973"/>
                  </a:lnTo>
                  <a:cubicBezTo>
                    <a:pt x="706" y="1056"/>
                    <a:pt x="818" y="1103"/>
                    <a:pt x="936" y="1103"/>
                  </a:cubicBezTo>
                  <a:cubicBezTo>
                    <a:pt x="1054" y="1103"/>
                    <a:pt x="1166" y="1056"/>
                    <a:pt x="1249" y="973"/>
                  </a:cubicBezTo>
                  <a:lnTo>
                    <a:pt x="1768" y="455"/>
                  </a:lnTo>
                  <a:cubicBezTo>
                    <a:pt x="1871" y="351"/>
                    <a:pt x="1871" y="183"/>
                    <a:pt x="1768" y="79"/>
                  </a:cubicBezTo>
                  <a:cubicBezTo>
                    <a:pt x="1716" y="27"/>
                    <a:pt x="1648" y="0"/>
                    <a:pt x="1580" y="0"/>
                  </a:cubicBezTo>
                  <a:cubicBezTo>
                    <a:pt x="1512" y="0"/>
                    <a:pt x="1444" y="27"/>
                    <a:pt x="1392" y="79"/>
                  </a:cubicBezTo>
                  <a:lnTo>
                    <a:pt x="936" y="535"/>
                  </a:lnTo>
                  <a:lnTo>
                    <a:pt x="480" y="79"/>
                  </a:lnTo>
                  <a:cubicBezTo>
                    <a:pt x="428" y="27"/>
                    <a:pt x="360" y="0"/>
                    <a:pt x="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3"/>
            <p:cNvSpPr/>
            <p:nvPr/>
          </p:nvSpPr>
          <p:spPr>
            <a:xfrm>
              <a:off x="6425309" y="4371876"/>
              <a:ext cx="38839" cy="60398"/>
            </a:xfrm>
            <a:custGeom>
              <a:avLst/>
              <a:gdLst/>
              <a:ahLst/>
              <a:cxnLst/>
              <a:rect l="l" t="t" r="r" b="b"/>
              <a:pathLst>
                <a:path w="1171" h="1821" extrusionOk="0">
                  <a:moveTo>
                    <a:pt x="879" y="1"/>
                  </a:moveTo>
                  <a:cubicBezTo>
                    <a:pt x="811" y="1"/>
                    <a:pt x="743" y="27"/>
                    <a:pt x="691" y="79"/>
                  </a:cubicBezTo>
                  <a:lnTo>
                    <a:pt x="173" y="598"/>
                  </a:lnTo>
                  <a:cubicBezTo>
                    <a:pt x="0" y="770"/>
                    <a:pt x="0" y="1052"/>
                    <a:pt x="173" y="1224"/>
                  </a:cubicBezTo>
                  <a:lnTo>
                    <a:pt x="691" y="1743"/>
                  </a:lnTo>
                  <a:cubicBezTo>
                    <a:pt x="744" y="1795"/>
                    <a:pt x="811" y="1821"/>
                    <a:pt x="879" y="1821"/>
                  </a:cubicBezTo>
                  <a:cubicBezTo>
                    <a:pt x="947" y="1821"/>
                    <a:pt x="1016" y="1795"/>
                    <a:pt x="1067" y="1743"/>
                  </a:cubicBezTo>
                  <a:cubicBezTo>
                    <a:pt x="1171" y="1639"/>
                    <a:pt x="1171" y="1471"/>
                    <a:pt x="1067" y="1367"/>
                  </a:cubicBezTo>
                  <a:lnTo>
                    <a:pt x="611" y="911"/>
                  </a:lnTo>
                  <a:lnTo>
                    <a:pt x="1067" y="455"/>
                  </a:lnTo>
                  <a:cubicBezTo>
                    <a:pt x="1171" y="351"/>
                    <a:pt x="1171" y="183"/>
                    <a:pt x="1067" y="79"/>
                  </a:cubicBezTo>
                  <a:cubicBezTo>
                    <a:pt x="1015" y="27"/>
                    <a:pt x="947" y="1"/>
                    <a:pt x="8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3"/>
            <p:cNvSpPr/>
            <p:nvPr/>
          </p:nvSpPr>
          <p:spPr>
            <a:xfrm>
              <a:off x="6087962" y="4160334"/>
              <a:ext cx="114096" cy="17645"/>
            </a:xfrm>
            <a:custGeom>
              <a:avLst/>
              <a:gdLst/>
              <a:ahLst/>
              <a:cxnLst/>
              <a:rect l="l" t="t" r="r" b="b"/>
              <a:pathLst>
                <a:path w="3440" h="532" extrusionOk="0">
                  <a:moveTo>
                    <a:pt x="266" y="0"/>
                  </a:moveTo>
                  <a:cubicBezTo>
                    <a:pt x="119" y="0"/>
                    <a:pt x="0" y="119"/>
                    <a:pt x="0" y="266"/>
                  </a:cubicBezTo>
                  <a:cubicBezTo>
                    <a:pt x="0" y="413"/>
                    <a:pt x="119" y="532"/>
                    <a:pt x="266" y="532"/>
                  </a:cubicBezTo>
                  <a:lnTo>
                    <a:pt x="3174" y="532"/>
                  </a:lnTo>
                  <a:cubicBezTo>
                    <a:pt x="3321" y="532"/>
                    <a:pt x="3440" y="413"/>
                    <a:pt x="3440" y="266"/>
                  </a:cubicBezTo>
                  <a:cubicBezTo>
                    <a:pt x="3440" y="119"/>
                    <a:pt x="3321" y="0"/>
                    <a:pt x="3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3"/>
            <p:cNvSpPr/>
            <p:nvPr/>
          </p:nvSpPr>
          <p:spPr>
            <a:xfrm>
              <a:off x="6087962" y="4192937"/>
              <a:ext cx="114096" cy="17678"/>
            </a:xfrm>
            <a:custGeom>
              <a:avLst/>
              <a:gdLst/>
              <a:ahLst/>
              <a:cxnLst/>
              <a:rect l="l" t="t" r="r" b="b"/>
              <a:pathLst>
                <a:path w="3440" h="533" extrusionOk="0">
                  <a:moveTo>
                    <a:pt x="266" y="1"/>
                  </a:moveTo>
                  <a:cubicBezTo>
                    <a:pt x="119" y="1"/>
                    <a:pt x="0" y="120"/>
                    <a:pt x="0" y="267"/>
                  </a:cubicBezTo>
                  <a:cubicBezTo>
                    <a:pt x="0" y="414"/>
                    <a:pt x="119" y="533"/>
                    <a:pt x="266" y="533"/>
                  </a:cubicBezTo>
                  <a:lnTo>
                    <a:pt x="3174" y="533"/>
                  </a:lnTo>
                  <a:cubicBezTo>
                    <a:pt x="3321" y="533"/>
                    <a:pt x="3440" y="414"/>
                    <a:pt x="3440" y="267"/>
                  </a:cubicBezTo>
                  <a:cubicBezTo>
                    <a:pt x="3440" y="120"/>
                    <a:pt x="3321" y="1"/>
                    <a:pt x="3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3"/>
            <p:cNvSpPr/>
            <p:nvPr/>
          </p:nvSpPr>
          <p:spPr>
            <a:xfrm>
              <a:off x="6087962" y="4225574"/>
              <a:ext cx="114096" cy="17678"/>
            </a:xfrm>
            <a:custGeom>
              <a:avLst/>
              <a:gdLst/>
              <a:ahLst/>
              <a:cxnLst/>
              <a:rect l="l" t="t" r="r" b="b"/>
              <a:pathLst>
                <a:path w="3440" h="533" extrusionOk="0">
                  <a:moveTo>
                    <a:pt x="266" y="0"/>
                  </a:moveTo>
                  <a:cubicBezTo>
                    <a:pt x="119" y="0"/>
                    <a:pt x="0" y="119"/>
                    <a:pt x="0" y="266"/>
                  </a:cubicBezTo>
                  <a:cubicBezTo>
                    <a:pt x="0" y="413"/>
                    <a:pt x="119" y="532"/>
                    <a:pt x="266" y="532"/>
                  </a:cubicBezTo>
                  <a:lnTo>
                    <a:pt x="3174" y="532"/>
                  </a:lnTo>
                  <a:cubicBezTo>
                    <a:pt x="3321" y="532"/>
                    <a:pt x="3440" y="413"/>
                    <a:pt x="3440" y="266"/>
                  </a:cubicBezTo>
                  <a:cubicBezTo>
                    <a:pt x="3440" y="119"/>
                    <a:pt x="3321" y="0"/>
                    <a:pt x="3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3"/>
            <p:cNvSpPr/>
            <p:nvPr/>
          </p:nvSpPr>
          <p:spPr>
            <a:xfrm>
              <a:off x="6207067" y="4434695"/>
              <a:ext cx="67297" cy="17678"/>
            </a:xfrm>
            <a:custGeom>
              <a:avLst/>
              <a:gdLst/>
              <a:ahLst/>
              <a:cxnLst/>
              <a:rect l="l" t="t" r="r" b="b"/>
              <a:pathLst>
                <a:path w="2029" h="533" extrusionOk="0">
                  <a:moveTo>
                    <a:pt x="267" y="1"/>
                  </a:moveTo>
                  <a:cubicBezTo>
                    <a:pt x="120" y="1"/>
                    <a:pt x="1" y="120"/>
                    <a:pt x="1" y="267"/>
                  </a:cubicBezTo>
                  <a:cubicBezTo>
                    <a:pt x="1" y="413"/>
                    <a:pt x="120" y="532"/>
                    <a:pt x="267" y="532"/>
                  </a:cubicBezTo>
                  <a:lnTo>
                    <a:pt x="1763" y="532"/>
                  </a:lnTo>
                  <a:cubicBezTo>
                    <a:pt x="1910" y="532"/>
                    <a:pt x="2029" y="413"/>
                    <a:pt x="2029" y="267"/>
                  </a:cubicBezTo>
                  <a:cubicBezTo>
                    <a:pt x="2029" y="120"/>
                    <a:pt x="1910" y="1"/>
                    <a:pt x="1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3"/>
            <p:cNvSpPr/>
            <p:nvPr/>
          </p:nvSpPr>
          <p:spPr>
            <a:xfrm>
              <a:off x="6207067" y="4459538"/>
              <a:ext cx="67297" cy="17645"/>
            </a:xfrm>
            <a:custGeom>
              <a:avLst/>
              <a:gdLst/>
              <a:ahLst/>
              <a:cxnLst/>
              <a:rect l="l" t="t" r="r" b="b"/>
              <a:pathLst>
                <a:path w="2029" h="532" extrusionOk="0">
                  <a:moveTo>
                    <a:pt x="267" y="0"/>
                  </a:moveTo>
                  <a:cubicBezTo>
                    <a:pt x="120" y="0"/>
                    <a:pt x="1" y="119"/>
                    <a:pt x="1" y="266"/>
                  </a:cubicBezTo>
                  <a:cubicBezTo>
                    <a:pt x="1" y="413"/>
                    <a:pt x="120" y="532"/>
                    <a:pt x="267" y="532"/>
                  </a:cubicBezTo>
                  <a:lnTo>
                    <a:pt x="1763" y="532"/>
                  </a:lnTo>
                  <a:cubicBezTo>
                    <a:pt x="1910" y="532"/>
                    <a:pt x="2029" y="413"/>
                    <a:pt x="2029" y="266"/>
                  </a:cubicBezTo>
                  <a:cubicBezTo>
                    <a:pt x="2029" y="119"/>
                    <a:pt x="1910" y="0"/>
                    <a:pt x="1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3"/>
            <p:cNvSpPr/>
            <p:nvPr/>
          </p:nvSpPr>
          <p:spPr>
            <a:xfrm>
              <a:off x="6207067" y="4484347"/>
              <a:ext cx="67297" cy="17678"/>
            </a:xfrm>
            <a:custGeom>
              <a:avLst/>
              <a:gdLst/>
              <a:ahLst/>
              <a:cxnLst/>
              <a:rect l="l" t="t" r="r" b="b"/>
              <a:pathLst>
                <a:path w="2029" h="533" extrusionOk="0">
                  <a:moveTo>
                    <a:pt x="267" y="1"/>
                  </a:moveTo>
                  <a:cubicBezTo>
                    <a:pt x="120" y="1"/>
                    <a:pt x="1" y="120"/>
                    <a:pt x="1" y="267"/>
                  </a:cubicBezTo>
                  <a:cubicBezTo>
                    <a:pt x="1" y="413"/>
                    <a:pt x="120" y="532"/>
                    <a:pt x="267" y="532"/>
                  </a:cubicBezTo>
                  <a:lnTo>
                    <a:pt x="1763" y="532"/>
                  </a:lnTo>
                  <a:cubicBezTo>
                    <a:pt x="1910" y="532"/>
                    <a:pt x="2029" y="413"/>
                    <a:pt x="2029" y="267"/>
                  </a:cubicBezTo>
                  <a:cubicBezTo>
                    <a:pt x="2029" y="120"/>
                    <a:pt x="1910" y="1"/>
                    <a:pt x="1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3"/>
            <p:cNvSpPr/>
            <p:nvPr/>
          </p:nvSpPr>
          <p:spPr>
            <a:xfrm>
              <a:off x="6469355" y="4373866"/>
              <a:ext cx="56385" cy="56418"/>
            </a:xfrm>
            <a:custGeom>
              <a:avLst/>
              <a:gdLst/>
              <a:ahLst/>
              <a:cxnLst/>
              <a:rect l="l" t="t" r="r" b="b"/>
              <a:pathLst>
                <a:path w="1700" h="1701" extrusionOk="0">
                  <a:moveTo>
                    <a:pt x="850" y="533"/>
                  </a:moveTo>
                  <a:cubicBezTo>
                    <a:pt x="1026" y="533"/>
                    <a:pt x="1167" y="675"/>
                    <a:pt x="1167" y="851"/>
                  </a:cubicBezTo>
                  <a:cubicBezTo>
                    <a:pt x="1167" y="1026"/>
                    <a:pt x="1026" y="1168"/>
                    <a:pt x="850" y="1168"/>
                  </a:cubicBezTo>
                  <a:cubicBezTo>
                    <a:pt x="674" y="1168"/>
                    <a:pt x="532" y="1026"/>
                    <a:pt x="532" y="851"/>
                  </a:cubicBezTo>
                  <a:cubicBezTo>
                    <a:pt x="532" y="675"/>
                    <a:pt x="674" y="533"/>
                    <a:pt x="850" y="533"/>
                  </a:cubicBezTo>
                  <a:close/>
                  <a:moveTo>
                    <a:pt x="850" y="1"/>
                  </a:moveTo>
                  <a:cubicBezTo>
                    <a:pt x="382" y="1"/>
                    <a:pt x="1" y="383"/>
                    <a:pt x="1" y="851"/>
                  </a:cubicBezTo>
                  <a:cubicBezTo>
                    <a:pt x="1" y="1319"/>
                    <a:pt x="382" y="1700"/>
                    <a:pt x="850" y="1700"/>
                  </a:cubicBezTo>
                  <a:cubicBezTo>
                    <a:pt x="1318" y="1700"/>
                    <a:pt x="1699" y="1319"/>
                    <a:pt x="1699" y="851"/>
                  </a:cubicBezTo>
                  <a:cubicBezTo>
                    <a:pt x="1699" y="383"/>
                    <a:pt x="1318" y="1"/>
                    <a:pt x="8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75"/>
        <p:cNvGrpSpPr/>
        <p:nvPr/>
      </p:nvGrpSpPr>
      <p:grpSpPr>
        <a:xfrm>
          <a:off x="0" y="0"/>
          <a:ext cx="0" cy="0"/>
          <a:chOff x="0" y="0"/>
          <a:chExt cx="0" cy="0"/>
        </a:xfrm>
      </p:grpSpPr>
      <p:sp>
        <p:nvSpPr>
          <p:cNvPr id="1276" name="Google Shape;1276;p37"/>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1278" name="Google Shape;1278;p37"/>
          <p:cNvSpPr txBox="1">
            <a:spLocks noGrp="1"/>
          </p:cNvSpPr>
          <p:nvPr>
            <p:ph type="title" idx="2"/>
          </p:nvPr>
        </p:nvSpPr>
        <p:spPr>
          <a:xfrm>
            <a:off x="890575" y="1520950"/>
            <a:ext cx="9768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279" name="Google Shape;1279;p37"/>
          <p:cNvSpPr txBox="1">
            <a:spLocks noGrp="1"/>
          </p:cNvSpPr>
          <p:nvPr>
            <p:ph type="subTitle" idx="3"/>
          </p:nvPr>
        </p:nvSpPr>
        <p:spPr>
          <a:xfrm>
            <a:off x="1954644" y="1520950"/>
            <a:ext cx="3742800" cy="4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pl-PL" dirty="0"/>
              <a:t>General </a:t>
            </a:r>
            <a:r>
              <a:rPr lang="pl-PL" dirty="0" err="1"/>
              <a:t>Informations</a:t>
            </a:r>
            <a:endParaRPr dirty="0"/>
          </a:p>
        </p:txBody>
      </p:sp>
      <p:sp>
        <p:nvSpPr>
          <p:cNvPr id="1281" name="Google Shape;1281;p37"/>
          <p:cNvSpPr txBox="1">
            <a:spLocks noGrp="1"/>
          </p:cNvSpPr>
          <p:nvPr>
            <p:ph type="title" idx="5"/>
          </p:nvPr>
        </p:nvSpPr>
        <p:spPr>
          <a:xfrm>
            <a:off x="890575" y="2154035"/>
            <a:ext cx="9768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1282" name="Google Shape;1282;p37"/>
          <p:cNvSpPr txBox="1">
            <a:spLocks noGrp="1"/>
          </p:cNvSpPr>
          <p:nvPr>
            <p:ph type="subTitle" idx="6"/>
          </p:nvPr>
        </p:nvSpPr>
        <p:spPr>
          <a:xfrm>
            <a:off x="1954643" y="2154035"/>
            <a:ext cx="4291697" cy="4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pl-PL" dirty="0" err="1"/>
              <a:t>Exploratory</a:t>
            </a:r>
            <a:r>
              <a:rPr lang="pl-PL" dirty="0"/>
              <a:t> Data Analysis</a:t>
            </a:r>
            <a:endParaRPr dirty="0"/>
          </a:p>
        </p:txBody>
      </p:sp>
      <p:sp>
        <p:nvSpPr>
          <p:cNvPr id="1284" name="Google Shape;1284;p37"/>
          <p:cNvSpPr txBox="1">
            <a:spLocks noGrp="1"/>
          </p:cNvSpPr>
          <p:nvPr>
            <p:ph type="title" idx="8"/>
          </p:nvPr>
        </p:nvSpPr>
        <p:spPr>
          <a:xfrm>
            <a:off x="890575" y="2787120"/>
            <a:ext cx="9768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1285" name="Google Shape;1285;p37"/>
          <p:cNvSpPr txBox="1">
            <a:spLocks noGrp="1"/>
          </p:cNvSpPr>
          <p:nvPr>
            <p:ph type="subTitle" idx="9"/>
          </p:nvPr>
        </p:nvSpPr>
        <p:spPr>
          <a:xfrm>
            <a:off x="1954644" y="2787120"/>
            <a:ext cx="3742800" cy="4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pl-PL" dirty="0" err="1"/>
              <a:t>Feature</a:t>
            </a:r>
            <a:r>
              <a:rPr lang="pl-PL" dirty="0"/>
              <a:t> Engineering</a:t>
            </a:r>
            <a:endParaRPr dirty="0"/>
          </a:p>
        </p:txBody>
      </p:sp>
      <p:sp>
        <p:nvSpPr>
          <p:cNvPr id="1287" name="Google Shape;1287;p37"/>
          <p:cNvSpPr txBox="1">
            <a:spLocks noGrp="1"/>
          </p:cNvSpPr>
          <p:nvPr>
            <p:ph type="title" idx="14"/>
          </p:nvPr>
        </p:nvSpPr>
        <p:spPr>
          <a:xfrm>
            <a:off x="890575" y="3420205"/>
            <a:ext cx="9768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1288" name="Google Shape;1288;p37"/>
          <p:cNvSpPr txBox="1">
            <a:spLocks noGrp="1"/>
          </p:cNvSpPr>
          <p:nvPr>
            <p:ph type="subTitle" idx="15"/>
          </p:nvPr>
        </p:nvSpPr>
        <p:spPr>
          <a:xfrm>
            <a:off x="1954644" y="3420205"/>
            <a:ext cx="3742800" cy="4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pl-PL" dirty="0"/>
              <a:t>Modeling</a:t>
            </a:r>
            <a:endParaRPr dirty="0"/>
          </a:p>
        </p:txBody>
      </p:sp>
      <p:sp>
        <p:nvSpPr>
          <p:cNvPr id="1290" name="Google Shape;1290;p37"/>
          <p:cNvSpPr txBox="1">
            <a:spLocks noGrp="1"/>
          </p:cNvSpPr>
          <p:nvPr>
            <p:ph type="title" idx="17"/>
          </p:nvPr>
        </p:nvSpPr>
        <p:spPr>
          <a:xfrm>
            <a:off x="890575" y="4053290"/>
            <a:ext cx="9768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1291" name="Google Shape;1291;p37"/>
          <p:cNvSpPr txBox="1">
            <a:spLocks noGrp="1"/>
          </p:cNvSpPr>
          <p:nvPr>
            <p:ph type="subTitle" idx="18"/>
          </p:nvPr>
        </p:nvSpPr>
        <p:spPr>
          <a:xfrm>
            <a:off x="1954644" y="4053290"/>
            <a:ext cx="3742800" cy="4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pl-PL" dirty="0" err="1"/>
              <a:t>Predictions</a:t>
            </a:r>
            <a:endParaRPr dirty="0"/>
          </a:p>
        </p:txBody>
      </p:sp>
      <p:grpSp>
        <p:nvGrpSpPr>
          <p:cNvPr id="1292" name="Google Shape;1292;p37"/>
          <p:cNvGrpSpPr/>
          <p:nvPr/>
        </p:nvGrpSpPr>
        <p:grpSpPr>
          <a:xfrm>
            <a:off x="7429225" y="1024425"/>
            <a:ext cx="76825" cy="76800"/>
            <a:chOff x="3104875" y="1099400"/>
            <a:chExt cx="76825" cy="76800"/>
          </a:xfrm>
        </p:grpSpPr>
        <p:sp>
          <p:nvSpPr>
            <p:cNvPr id="1293" name="Google Shape;1293;p37"/>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7"/>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 name="Google Shape;1295;p37"/>
          <p:cNvGrpSpPr/>
          <p:nvPr/>
        </p:nvGrpSpPr>
        <p:grpSpPr>
          <a:xfrm>
            <a:off x="1469800" y="605875"/>
            <a:ext cx="76825" cy="76800"/>
            <a:chOff x="3104875" y="1099400"/>
            <a:chExt cx="76825" cy="76800"/>
          </a:xfrm>
        </p:grpSpPr>
        <p:sp>
          <p:nvSpPr>
            <p:cNvPr id="1296" name="Google Shape;1296;p37"/>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7"/>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98" name="Google Shape;1298;p37"/>
          <p:cNvPicPr preferRelativeResize="0"/>
          <p:nvPr/>
        </p:nvPicPr>
        <p:blipFill rotWithShape="1">
          <a:blip r:embed="rId3">
            <a:alphaModFix/>
          </a:blip>
          <a:srcRect l="18647" t="7960" r="8852" b="8336"/>
          <a:stretch/>
        </p:blipFill>
        <p:spPr>
          <a:xfrm rot="-9296825">
            <a:off x="7261373" y="109212"/>
            <a:ext cx="1647828" cy="107015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1525"/>
        <p:cNvGrpSpPr/>
        <p:nvPr/>
      </p:nvGrpSpPr>
      <p:grpSpPr>
        <a:xfrm>
          <a:off x="0" y="0"/>
          <a:ext cx="0" cy="0"/>
          <a:chOff x="0" y="0"/>
          <a:chExt cx="0" cy="0"/>
        </a:xfrm>
      </p:grpSpPr>
      <p:sp>
        <p:nvSpPr>
          <p:cNvPr id="1526" name="Google Shape;1526;p44"/>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MAYOR REQUIREMENTS</a:t>
            </a:r>
            <a:endParaRPr/>
          </a:p>
        </p:txBody>
      </p:sp>
      <p:sp>
        <p:nvSpPr>
          <p:cNvPr id="1527" name="Google Shape;1527;p44"/>
          <p:cNvSpPr txBox="1">
            <a:spLocks noGrp="1"/>
          </p:cNvSpPr>
          <p:nvPr>
            <p:ph type="subTitle" idx="7"/>
          </p:nvPr>
        </p:nvSpPr>
        <p:spPr>
          <a:xfrm>
            <a:off x="4793680" y="1747575"/>
            <a:ext cx="25950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INTELLIGENCE</a:t>
            </a:r>
            <a:endParaRPr/>
          </a:p>
        </p:txBody>
      </p:sp>
      <p:sp>
        <p:nvSpPr>
          <p:cNvPr id="1528" name="Google Shape;1528;p44"/>
          <p:cNvSpPr txBox="1">
            <a:spLocks noGrp="1"/>
          </p:cNvSpPr>
          <p:nvPr>
            <p:ph type="subTitle" idx="6"/>
          </p:nvPr>
        </p:nvSpPr>
        <p:spPr>
          <a:xfrm>
            <a:off x="1755325" y="3180975"/>
            <a:ext cx="25950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ADAPTABILITY</a:t>
            </a:r>
            <a:endParaRPr/>
          </a:p>
        </p:txBody>
      </p:sp>
      <p:sp>
        <p:nvSpPr>
          <p:cNvPr id="1529" name="Google Shape;1529;p44"/>
          <p:cNvSpPr txBox="1">
            <a:spLocks noGrp="1"/>
          </p:cNvSpPr>
          <p:nvPr>
            <p:ph type="subTitle" idx="5"/>
          </p:nvPr>
        </p:nvSpPr>
        <p:spPr>
          <a:xfrm>
            <a:off x="1755325" y="1747575"/>
            <a:ext cx="25950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SKILLS</a:t>
            </a:r>
            <a:endParaRPr/>
          </a:p>
        </p:txBody>
      </p:sp>
      <p:sp>
        <p:nvSpPr>
          <p:cNvPr id="1530" name="Google Shape;1530;p44"/>
          <p:cNvSpPr txBox="1">
            <a:spLocks noGrp="1"/>
          </p:cNvSpPr>
          <p:nvPr>
            <p:ph type="subTitle" idx="1"/>
          </p:nvPr>
        </p:nvSpPr>
        <p:spPr>
          <a:xfrm>
            <a:off x="1755325" y="2204775"/>
            <a:ext cx="2595000" cy="48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1531" name="Google Shape;1531;p44"/>
          <p:cNvSpPr txBox="1">
            <a:spLocks noGrp="1"/>
          </p:cNvSpPr>
          <p:nvPr>
            <p:ph type="subTitle" idx="2"/>
          </p:nvPr>
        </p:nvSpPr>
        <p:spPr>
          <a:xfrm>
            <a:off x="4793684" y="2204775"/>
            <a:ext cx="2595000" cy="48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a:t>
            </a:r>
            <a:endParaRPr/>
          </a:p>
        </p:txBody>
      </p:sp>
      <p:sp>
        <p:nvSpPr>
          <p:cNvPr id="1532" name="Google Shape;1532;p44"/>
          <p:cNvSpPr txBox="1">
            <a:spLocks noGrp="1"/>
          </p:cNvSpPr>
          <p:nvPr>
            <p:ph type="subTitle" idx="3"/>
          </p:nvPr>
        </p:nvSpPr>
        <p:spPr>
          <a:xfrm>
            <a:off x="1755325" y="3638175"/>
            <a:ext cx="2595000" cy="48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Earth is the third planet from the Sun</a:t>
            </a:r>
            <a:endParaRPr/>
          </a:p>
        </p:txBody>
      </p:sp>
      <p:sp>
        <p:nvSpPr>
          <p:cNvPr id="1533" name="Google Shape;1533;p44"/>
          <p:cNvSpPr txBox="1">
            <a:spLocks noGrp="1"/>
          </p:cNvSpPr>
          <p:nvPr>
            <p:ph type="subTitle" idx="4"/>
          </p:nvPr>
        </p:nvSpPr>
        <p:spPr>
          <a:xfrm>
            <a:off x="4793684" y="3638175"/>
            <a:ext cx="2595000" cy="48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very cold</a:t>
            </a:r>
            <a:endParaRPr/>
          </a:p>
        </p:txBody>
      </p:sp>
      <p:sp>
        <p:nvSpPr>
          <p:cNvPr id="1534" name="Google Shape;1534;p44"/>
          <p:cNvSpPr txBox="1">
            <a:spLocks noGrp="1"/>
          </p:cNvSpPr>
          <p:nvPr>
            <p:ph type="subTitle" idx="8"/>
          </p:nvPr>
        </p:nvSpPr>
        <p:spPr>
          <a:xfrm>
            <a:off x="4793680" y="3180975"/>
            <a:ext cx="25950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FOCUS</a:t>
            </a:r>
            <a:endParaRPr/>
          </a:p>
        </p:txBody>
      </p:sp>
      <p:grpSp>
        <p:nvGrpSpPr>
          <p:cNvPr id="1535" name="Google Shape;1535;p44"/>
          <p:cNvGrpSpPr/>
          <p:nvPr/>
        </p:nvGrpSpPr>
        <p:grpSpPr>
          <a:xfrm>
            <a:off x="971350" y="1328513"/>
            <a:ext cx="76825" cy="76800"/>
            <a:chOff x="3104875" y="1099400"/>
            <a:chExt cx="76825" cy="76800"/>
          </a:xfrm>
        </p:grpSpPr>
        <p:sp>
          <p:nvSpPr>
            <p:cNvPr id="1536" name="Google Shape;1536;p44"/>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4"/>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 name="Google Shape;1538;p44"/>
          <p:cNvGrpSpPr/>
          <p:nvPr/>
        </p:nvGrpSpPr>
        <p:grpSpPr>
          <a:xfrm>
            <a:off x="1235150" y="4006963"/>
            <a:ext cx="76825" cy="76800"/>
            <a:chOff x="3104875" y="1099400"/>
            <a:chExt cx="76825" cy="76800"/>
          </a:xfrm>
        </p:grpSpPr>
        <p:sp>
          <p:nvSpPr>
            <p:cNvPr id="1539" name="Google Shape;1539;p44"/>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4"/>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 name="Google Shape;1541;p44"/>
          <p:cNvGrpSpPr/>
          <p:nvPr/>
        </p:nvGrpSpPr>
        <p:grpSpPr>
          <a:xfrm>
            <a:off x="8074025" y="2689263"/>
            <a:ext cx="76825" cy="76800"/>
            <a:chOff x="3104875" y="1099400"/>
            <a:chExt cx="76825" cy="76800"/>
          </a:xfrm>
        </p:grpSpPr>
        <p:sp>
          <p:nvSpPr>
            <p:cNvPr id="1542" name="Google Shape;1542;p44"/>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4"/>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44" name="Google Shape;1544;p44"/>
          <p:cNvPicPr preferRelativeResize="0"/>
          <p:nvPr/>
        </p:nvPicPr>
        <p:blipFill rotWithShape="1">
          <a:blip r:embed="rId3">
            <a:alphaModFix/>
          </a:blip>
          <a:srcRect l="22009" r="18455"/>
          <a:stretch/>
        </p:blipFill>
        <p:spPr>
          <a:xfrm rot="-1020103">
            <a:off x="7502688" y="835489"/>
            <a:ext cx="652201" cy="616226"/>
          </a:xfrm>
          <a:prstGeom prst="rect">
            <a:avLst/>
          </a:prstGeom>
          <a:noFill/>
          <a:ln>
            <a:noFill/>
          </a:ln>
        </p:spPr>
      </p:pic>
      <p:pic>
        <p:nvPicPr>
          <p:cNvPr id="1545" name="Google Shape;1545;p44"/>
          <p:cNvPicPr preferRelativeResize="0"/>
          <p:nvPr/>
        </p:nvPicPr>
        <p:blipFill rotWithShape="1">
          <a:blip r:embed="rId4">
            <a:alphaModFix/>
          </a:blip>
          <a:srcRect l="15236" r="10474"/>
          <a:stretch/>
        </p:blipFill>
        <p:spPr>
          <a:xfrm rot="1220421">
            <a:off x="233474" y="2300022"/>
            <a:ext cx="1552575" cy="1390851"/>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Shape 1549">
          <a:extLst>
            <a:ext uri="{FF2B5EF4-FFF2-40B4-BE49-F238E27FC236}">
              <a16:creationId xmlns:a16="http://schemas.microsoft.com/office/drawing/2014/main" id="{F67AE3EE-32F5-404E-B9C4-1E4A90BD0047}"/>
            </a:ext>
          </a:extLst>
        </p:cNvPr>
        <p:cNvGrpSpPr/>
        <p:nvPr/>
      </p:nvGrpSpPr>
      <p:grpSpPr>
        <a:xfrm>
          <a:off x="0" y="0"/>
          <a:ext cx="0" cy="0"/>
          <a:chOff x="0" y="0"/>
          <a:chExt cx="0" cy="0"/>
        </a:xfrm>
      </p:grpSpPr>
      <p:sp>
        <p:nvSpPr>
          <p:cNvPr id="1550" name="Google Shape;1550;p45">
            <a:extLst>
              <a:ext uri="{FF2B5EF4-FFF2-40B4-BE49-F238E27FC236}">
                <a16:creationId xmlns:a16="http://schemas.microsoft.com/office/drawing/2014/main" id="{E502E4D8-2871-8B70-74A9-6BCAC1198FEA}"/>
              </a:ext>
            </a:extLst>
          </p:cNvPr>
          <p:cNvSpPr/>
          <p:nvPr/>
        </p:nvSpPr>
        <p:spPr>
          <a:xfrm rot="5400000">
            <a:off x="727875" y="3579751"/>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5">
            <a:extLst>
              <a:ext uri="{FF2B5EF4-FFF2-40B4-BE49-F238E27FC236}">
                <a16:creationId xmlns:a16="http://schemas.microsoft.com/office/drawing/2014/main" id="{246EAEB0-AA51-40A4-70E8-0A2AA1D5C826}"/>
              </a:ext>
            </a:extLst>
          </p:cNvPr>
          <p:cNvSpPr/>
          <p:nvPr/>
        </p:nvSpPr>
        <p:spPr>
          <a:xfrm rot="5400000">
            <a:off x="3276446" y="3579751"/>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52" name="Google Shape;1552;p45">
            <a:extLst>
              <a:ext uri="{FF2B5EF4-FFF2-40B4-BE49-F238E27FC236}">
                <a16:creationId xmlns:a16="http://schemas.microsoft.com/office/drawing/2014/main" id="{60765533-910F-6AB3-BC46-85A7CC68B585}"/>
              </a:ext>
            </a:extLst>
          </p:cNvPr>
          <p:cNvSpPr/>
          <p:nvPr/>
        </p:nvSpPr>
        <p:spPr>
          <a:xfrm rot="5400000">
            <a:off x="5825017" y="3579751"/>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53" name="Google Shape;1553;p45">
            <a:extLst>
              <a:ext uri="{FF2B5EF4-FFF2-40B4-BE49-F238E27FC236}">
                <a16:creationId xmlns:a16="http://schemas.microsoft.com/office/drawing/2014/main" id="{13BF13C9-CDFD-4583-C12B-C68AC7423014}"/>
              </a:ext>
            </a:extLst>
          </p:cNvPr>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BUDGET</a:t>
            </a:r>
            <a:endParaRPr/>
          </a:p>
        </p:txBody>
      </p:sp>
      <p:sp>
        <p:nvSpPr>
          <p:cNvPr id="1554" name="Google Shape;1554;p45">
            <a:extLst>
              <a:ext uri="{FF2B5EF4-FFF2-40B4-BE49-F238E27FC236}">
                <a16:creationId xmlns:a16="http://schemas.microsoft.com/office/drawing/2014/main" id="{38CB2E18-0A88-2E27-4470-4B1A226B9073}"/>
              </a:ext>
            </a:extLst>
          </p:cNvPr>
          <p:cNvSpPr txBox="1"/>
          <p:nvPr/>
        </p:nvSpPr>
        <p:spPr>
          <a:xfrm>
            <a:off x="1117083" y="4329800"/>
            <a:ext cx="7045800" cy="274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Montserrat"/>
                <a:ea typeface="Montserrat"/>
                <a:cs typeface="Montserrat"/>
                <a:sym typeface="Montserrat"/>
              </a:rPr>
              <a:t>Follow the link in the graph to modify its data and then paste the new one here. </a:t>
            </a:r>
            <a:r>
              <a:rPr lang="en" sz="1000" b="1">
                <a:solidFill>
                  <a:schemeClr val="dk1"/>
                </a:solidFill>
                <a:uFill>
                  <a:noFill/>
                </a:u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For more info, click here</a:t>
            </a:r>
            <a:endParaRPr sz="1000" b="1">
              <a:solidFill>
                <a:schemeClr val="dk1"/>
              </a:solidFill>
              <a:latin typeface="Montserrat"/>
              <a:ea typeface="Montserrat"/>
              <a:cs typeface="Montserrat"/>
              <a:sym typeface="Montserrat"/>
            </a:endParaRPr>
          </a:p>
        </p:txBody>
      </p:sp>
      <p:sp>
        <p:nvSpPr>
          <p:cNvPr id="1555" name="Google Shape;1555;p45">
            <a:extLst>
              <a:ext uri="{FF2B5EF4-FFF2-40B4-BE49-F238E27FC236}">
                <a16:creationId xmlns:a16="http://schemas.microsoft.com/office/drawing/2014/main" id="{179EF400-8805-2F91-EFFE-3B71D3AA299A}"/>
              </a:ext>
            </a:extLst>
          </p:cNvPr>
          <p:cNvSpPr txBox="1"/>
          <p:nvPr/>
        </p:nvSpPr>
        <p:spPr>
          <a:xfrm>
            <a:off x="3819263" y="1621500"/>
            <a:ext cx="8562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a:solidFill>
                  <a:schemeClr val="dk2"/>
                </a:solidFill>
                <a:latin typeface="Montserrat Black"/>
                <a:ea typeface="Montserrat Black"/>
                <a:cs typeface="Montserrat Black"/>
                <a:sym typeface="Montserrat Black"/>
              </a:rPr>
              <a:t>46%</a:t>
            </a:r>
            <a:endParaRPr sz="2100">
              <a:solidFill>
                <a:schemeClr val="dk2"/>
              </a:solidFill>
              <a:latin typeface="Montserrat Black"/>
              <a:ea typeface="Montserrat Black"/>
              <a:cs typeface="Montserrat Black"/>
              <a:sym typeface="Montserrat Black"/>
            </a:endParaRPr>
          </a:p>
        </p:txBody>
      </p:sp>
      <p:sp>
        <p:nvSpPr>
          <p:cNvPr id="1556" name="Google Shape;1556;p45">
            <a:extLst>
              <a:ext uri="{FF2B5EF4-FFF2-40B4-BE49-F238E27FC236}">
                <a16:creationId xmlns:a16="http://schemas.microsoft.com/office/drawing/2014/main" id="{530B55B6-581C-CA73-A2EE-DC2B16E406A4}"/>
              </a:ext>
            </a:extLst>
          </p:cNvPr>
          <p:cNvSpPr txBox="1"/>
          <p:nvPr/>
        </p:nvSpPr>
        <p:spPr>
          <a:xfrm>
            <a:off x="3819263" y="2196451"/>
            <a:ext cx="8562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a:solidFill>
                  <a:schemeClr val="accent1"/>
                </a:solidFill>
                <a:latin typeface="Montserrat Black"/>
                <a:ea typeface="Montserrat Black"/>
                <a:cs typeface="Montserrat Black"/>
                <a:sym typeface="Montserrat Black"/>
              </a:rPr>
              <a:t>38%</a:t>
            </a:r>
            <a:endParaRPr sz="1300">
              <a:solidFill>
                <a:schemeClr val="accent1"/>
              </a:solidFill>
              <a:latin typeface="Montserrat Black"/>
              <a:ea typeface="Montserrat Black"/>
              <a:cs typeface="Montserrat Black"/>
              <a:sym typeface="Montserrat Black"/>
            </a:endParaRPr>
          </a:p>
        </p:txBody>
      </p:sp>
      <p:sp>
        <p:nvSpPr>
          <p:cNvPr id="1557" name="Google Shape;1557;p45">
            <a:extLst>
              <a:ext uri="{FF2B5EF4-FFF2-40B4-BE49-F238E27FC236}">
                <a16:creationId xmlns:a16="http://schemas.microsoft.com/office/drawing/2014/main" id="{D0BC35AA-0CB0-A589-4F3D-60990D232289}"/>
              </a:ext>
            </a:extLst>
          </p:cNvPr>
          <p:cNvSpPr txBox="1"/>
          <p:nvPr/>
        </p:nvSpPr>
        <p:spPr>
          <a:xfrm>
            <a:off x="3819263" y="2771403"/>
            <a:ext cx="8562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a:solidFill>
                  <a:schemeClr val="dk1"/>
                </a:solidFill>
                <a:latin typeface="Montserrat Black"/>
                <a:ea typeface="Montserrat Black"/>
                <a:cs typeface="Montserrat Black"/>
                <a:sym typeface="Montserrat Black"/>
              </a:rPr>
              <a:t>15%</a:t>
            </a:r>
            <a:endParaRPr sz="2100">
              <a:solidFill>
                <a:schemeClr val="dk1"/>
              </a:solidFill>
              <a:latin typeface="Montserrat Black"/>
              <a:ea typeface="Montserrat Black"/>
              <a:cs typeface="Montserrat Black"/>
              <a:sym typeface="Montserrat Black"/>
            </a:endParaRPr>
          </a:p>
        </p:txBody>
      </p:sp>
      <p:sp>
        <p:nvSpPr>
          <p:cNvPr id="1558" name="Google Shape;1558;p45">
            <a:extLst>
              <a:ext uri="{FF2B5EF4-FFF2-40B4-BE49-F238E27FC236}">
                <a16:creationId xmlns:a16="http://schemas.microsoft.com/office/drawing/2014/main" id="{6327CBD2-A6D8-41C8-DB74-298E562E885E}"/>
              </a:ext>
            </a:extLst>
          </p:cNvPr>
          <p:cNvSpPr txBox="1"/>
          <p:nvPr/>
        </p:nvSpPr>
        <p:spPr>
          <a:xfrm>
            <a:off x="4675463" y="1621497"/>
            <a:ext cx="13938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a:solidFill>
                  <a:schemeClr val="dk1"/>
                </a:solidFill>
                <a:latin typeface="Montserrat Black"/>
                <a:ea typeface="Montserrat Black"/>
                <a:cs typeface="Montserrat Black"/>
                <a:sym typeface="Montserrat Black"/>
              </a:rPr>
              <a:t>MARS</a:t>
            </a:r>
            <a:endParaRPr sz="2100">
              <a:solidFill>
                <a:schemeClr val="dk1"/>
              </a:solidFill>
              <a:latin typeface="Montserrat Black"/>
              <a:ea typeface="Montserrat Black"/>
              <a:cs typeface="Montserrat Black"/>
              <a:sym typeface="Montserrat Black"/>
            </a:endParaRPr>
          </a:p>
        </p:txBody>
      </p:sp>
      <p:sp>
        <p:nvSpPr>
          <p:cNvPr id="1559" name="Google Shape;1559;p45">
            <a:extLst>
              <a:ext uri="{FF2B5EF4-FFF2-40B4-BE49-F238E27FC236}">
                <a16:creationId xmlns:a16="http://schemas.microsoft.com/office/drawing/2014/main" id="{A7CB0F9F-DDC6-F8FD-D2E6-3D30EFD414D5}"/>
              </a:ext>
            </a:extLst>
          </p:cNvPr>
          <p:cNvSpPr txBox="1"/>
          <p:nvPr/>
        </p:nvSpPr>
        <p:spPr>
          <a:xfrm>
            <a:off x="4675463" y="2196452"/>
            <a:ext cx="13938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a:solidFill>
                  <a:schemeClr val="dk1"/>
                </a:solidFill>
                <a:latin typeface="Montserrat Black"/>
                <a:ea typeface="Montserrat Black"/>
                <a:cs typeface="Montserrat Black"/>
                <a:sym typeface="Montserrat Black"/>
              </a:rPr>
              <a:t>VENUS</a:t>
            </a:r>
            <a:endParaRPr sz="2100">
              <a:solidFill>
                <a:schemeClr val="dk1"/>
              </a:solidFill>
              <a:latin typeface="Montserrat Black"/>
              <a:ea typeface="Montserrat Black"/>
              <a:cs typeface="Montserrat Black"/>
              <a:sym typeface="Montserrat Black"/>
            </a:endParaRPr>
          </a:p>
        </p:txBody>
      </p:sp>
      <p:sp>
        <p:nvSpPr>
          <p:cNvPr id="1560" name="Google Shape;1560;p45">
            <a:extLst>
              <a:ext uri="{FF2B5EF4-FFF2-40B4-BE49-F238E27FC236}">
                <a16:creationId xmlns:a16="http://schemas.microsoft.com/office/drawing/2014/main" id="{69323D33-D7BA-8C91-1402-5D76B0A89F59}"/>
              </a:ext>
            </a:extLst>
          </p:cNvPr>
          <p:cNvSpPr txBox="1"/>
          <p:nvPr/>
        </p:nvSpPr>
        <p:spPr>
          <a:xfrm>
            <a:off x="4675463" y="2771407"/>
            <a:ext cx="13938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a:solidFill>
                  <a:schemeClr val="dk1"/>
                </a:solidFill>
                <a:latin typeface="Montserrat Black"/>
                <a:ea typeface="Montserrat Black"/>
                <a:cs typeface="Montserrat Black"/>
                <a:sym typeface="Montserrat Black"/>
              </a:rPr>
              <a:t>JUPITER</a:t>
            </a:r>
            <a:endParaRPr sz="2100">
              <a:solidFill>
                <a:schemeClr val="dk1"/>
              </a:solidFill>
              <a:latin typeface="Montserrat Black"/>
              <a:ea typeface="Montserrat Black"/>
              <a:cs typeface="Montserrat Black"/>
              <a:sym typeface="Montserrat Black"/>
            </a:endParaRPr>
          </a:p>
        </p:txBody>
      </p:sp>
      <p:sp>
        <p:nvSpPr>
          <p:cNvPr id="1561" name="Google Shape;1561;p45">
            <a:extLst>
              <a:ext uri="{FF2B5EF4-FFF2-40B4-BE49-F238E27FC236}">
                <a16:creationId xmlns:a16="http://schemas.microsoft.com/office/drawing/2014/main" id="{5A815A45-8443-1B4D-472C-7A06303B3767}"/>
              </a:ext>
            </a:extLst>
          </p:cNvPr>
          <p:cNvSpPr txBox="1"/>
          <p:nvPr/>
        </p:nvSpPr>
        <p:spPr>
          <a:xfrm>
            <a:off x="6069275" y="2771407"/>
            <a:ext cx="13938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Jupiter is big</a:t>
            </a:r>
            <a:endParaRPr>
              <a:solidFill>
                <a:schemeClr val="dk1"/>
              </a:solidFill>
              <a:latin typeface="Montserrat"/>
              <a:ea typeface="Montserrat"/>
              <a:cs typeface="Montserrat"/>
              <a:sym typeface="Montserrat"/>
            </a:endParaRPr>
          </a:p>
        </p:txBody>
      </p:sp>
      <p:sp>
        <p:nvSpPr>
          <p:cNvPr id="1562" name="Google Shape;1562;p45">
            <a:extLst>
              <a:ext uri="{FF2B5EF4-FFF2-40B4-BE49-F238E27FC236}">
                <a16:creationId xmlns:a16="http://schemas.microsoft.com/office/drawing/2014/main" id="{8B1CF88E-DDBC-924D-A0D6-A5402F061064}"/>
              </a:ext>
            </a:extLst>
          </p:cNvPr>
          <p:cNvSpPr txBox="1"/>
          <p:nvPr/>
        </p:nvSpPr>
        <p:spPr>
          <a:xfrm>
            <a:off x="6069275" y="2196452"/>
            <a:ext cx="13938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Venus is hot</a:t>
            </a:r>
            <a:endParaRPr>
              <a:solidFill>
                <a:schemeClr val="dk1"/>
              </a:solidFill>
              <a:latin typeface="Montserrat"/>
              <a:ea typeface="Montserrat"/>
              <a:cs typeface="Montserrat"/>
              <a:sym typeface="Montserrat"/>
            </a:endParaRPr>
          </a:p>
        </p:txBody>
      </p:sp>
      <p:sp>
        <p:nvSpPr>
          <p:cNvPr id="1563" name="Google Shape;1563;p45">
            <a:extLst>
              <a:ext uri="{FF2B5EF4-FFF2-40B4-BE49-F238E27FC236}">
                <a16:creationId xmlns:a16="http://schemas.microsoft.com/office/drawing/2014/main" id="{AFD1353C-2820-17D4-7613-36A76F1DE526}"/>
              </a:ext>
            </a:extLst>
          </p:cNvPr>
          <p:cNvSpPr txBox="1"/>
          <p:nvPr/>
        </p:nvSpPr>
        <p:spPr>
          <a:xfrm>
            <a:off x="6069275" y="1621497"/>
            <a:ext cx="13938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Mars is cold</a:t>
            </a:r>
            <a:endParaRPr>
              <a:solidFill>
                <a:schemeClr val="dk1"/>
              </a:solidFill>
              <a:latin typeface="Montserrat"/>
              <a:ea typeface="Montserrat"/>
              <a:cs typeface="Montserrat"/>
              <a:sym typeface="Montserrat"/>
            </a:endParaRPr>
          </a:p>
        </p:txBody>
      </p:sp>
      <p:sp>
        <p:nvSpPr>
          <p:cNvPr id="1564" name="Google Shape;1564;p45">
            <a:extLst>
              <a:ext uri="{FF2B5EF4-FFF2-40B4-BE49-F238E27FC236}">
                <a16:creationId xmlns:a16="http://schemas.microsoft.com/office/drawing/2014/main" id="{CB2398EE-B479-3944-2F53-24E6FBA1218F}"/>
              </a:ext>
            </a:extLst>
          </p:cNvPr>
          <p:cNvSpPr txBox="1">
            <a:spLocks noGrp="1"/>
          </p:cNvSpPr>
          <p:nvPr>
            <p:ph type="title" idx="4294967295"/>
          </p:nvPr>
        </p:nvSpPr>
        <p:spPr>
          <a:xfrm>
            <a:off x="1303077" y="3618151"/>
            <a:ext cx="19746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100"/>
              <a:t>$10,000,000</a:t>
            </a:r>
            <a:endParaRPr sz="2100"/>
          </a:p>
        </p:txBody>
      </p:sp>
      <p:grpSp>
        <p:nvGrpSpPr>
          <p:cNvPr id="1565" name="Google Shape;1565;p45">
            <a:extLst>
              <a:ext uri="{FF2B5EF4-FFF2-40B4-BE49-F238E27FC236}">
                <a16:creationId xmlns:a16="http://schemas.microsoft.com/office/drawing/2014/main" id="{C5B10954-1317-2051-C995-80AF473427E8}"/>
              </a:ext>
            </a:extLst>
          </p:cNvPr>
          <p:cNvGrpSpPr/>
          <p:nvPr/>
        </p:nvGrpSpPr>
        <p:grpSpPr>
          <a:xfrm>
            <a:off x="849788" y="3669129"/>
            <a:ext cx="372073" cy="355243"/>
            <a:chOff x="7390435" y="3680868"/>
            <a:chExt cx="372073" cy="355243"/>
          </a:xfrm>
        </p:grpSpPr>
        <p:sp>
          <p:nvSpPr>
            <p:cNvPr id="1566" name="Google Shape;1566;p45">
              <a:extLst>
                <a:ext uri="{FF2B5EF4-FFF2-40B4-BE49-F238E27FC236}">
                  <a16:creationId xmlns:a16="http://schemas.microsoft.com/office/drawing/2014/main" id="{AFA913DD-DBAA-4508-1ED3-C76A133996D6}"/>
                </a:ext>
              </a:extLst>
            </p:cNvPr>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5">
              <a:extLst>
                <a:ext uri="{FF2B5EF4-FFF2-40B4-BE49-F238E27FC236}">
                  <a16:creationId xmlns:a16="http://schemas.microsoft.com/office/drawing/2014/main" id="{9E15E60E-707F-6AC2-D7EA-FA3EC670F1F9}"/>
                </a:ext>
              </a:extLst>
            </p:cNvPr>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5">
              <a:extLst>
                <a:ext uri="{FF2B5EF4-FFF2-40B4-BE49-F238E27FC236}">
                  <a16:creationId xmlns:a16="http://schemas.microsoft.com/office/drawing/2014/main" id="{3CDDE391-298F-1348-7236-3D84F6514902}"/>
                </a:ext>
              </a:extLst>
            </p:cNvPr>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5">
              <a:extLst>
                <a:ext uri="{FF2B5EF4-FFF2-40B4-BE49-F238E27FC236}">
                  <a16:creationId xmlns:a16="http://schemas.microsoft.com/office/drawing/2014/main" id="{FE2B8969-ECD9-00A1-0D81-86F3144D69AF}"/>
                </a:ext>
              </a:extLst>
            </p:cNvPr>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5">
              <a:extLst>
                <a:ext uri="{FF2B5EF4-FFF2-40B4-BE49-F238E27FC236}">
                  <a16:creationId xmlns:a16="http://schemas.microsoft.com/office/drawing/2014/main" id="{70ADDE63-2B38-4067-580D-9F65279BA6DA}"/>
                </a:ext>
              </a:extLst>
            </p:cNvPr>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5">
              <a:extLst>
                <a:ext uri="{FF2B5EF4-FFF2-40B4-BE49-F238E27FC236}">
                  <a16:creationId xmlns:a16="http://schemas.microsoft.com/office/drawing/2014/main" id="{EB54C165-7307-B535-F97D-97D277CC9762}"/>
                </a:ext>
              </a:extLst>
            </p:cNvPr>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2" name="Google Shape;1572;p45">
            <a:extLst>
              <a:ext uri="{FF2B5EF4-FFF2-40B4-BE49-F238E27FC236}">
                <a16:creationId xmlns:a16="http://schemas.microsoft.com/office/drawing/2014/main" id="{74493009-1A08-3F71-ED2B-CD4B365826BC}"/>
              </a:ext>
            </a:extLst>
          </p:cNvPr>
          <p:cNvSpPr txBox="1"/>
          <p:nvPr/>
        </p:nvSpPr>
        <p:spPr>
          <a:xfrm>
            <a:off x="3851222" y="3618151"/>
            <a:ext cx="19752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100">
                <a:solidFill>
                  <a:schemeClr val="dk1"/>
                </a:solidFill>
                <a:latin typeface="Montserrat Black"/>
                <a:ea typeface="Montserrat Black"/>
                <a:cs typeface="Montserrat Black"/>
                <a:sym typeface="Montserrat Black"/>
              </a:rPr>
              <a:t>ASSEMBLE</a:t>
            </a:r>
            <a:endParaRPr sz="2100">
              <a:solidFill>
                <a:schemeClr val="dk1"/>
              </a:solidFill>
              <a:latin typeface="Montserrat Black"/>
              <a:ea typeface="Montserrat Black"/>
              <a:cs typeface="Montserrat Black"/>
              <a:sym typeface="Montserrat Black"/>
            </a:endParaRPr>
          </a:p>
        </p:txBody>
      </p:sp>
      <p:sp>
        <p:nvSpPr>
          <p:cNvPr id="1573" name="Google Shape;1573;p45">
            <a:extLst>
              <a:ext uri="{FF2B5EF4-FFF2-40B4-BE49-F238E27FC236}">
                <a16:creationId xmlns:a16="http://schemas.microsoft.com/office/drawing/2014/main" id="{B346814C-6900-1C6E-4B39-FF8CF23E6CFA}"/>
              </a:ext>
            </a:extLst>
          </p:cNvPr>
          <p:cNvSpPr txBox="1"/>
          <p:nvPr/>
        </p:nvSpPr>
        <p:spPr>
          <a:xfrm>
            <a:off x="6399967" y="3618151"/>
            <a:ext cx="19752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100">
                <a:solidFill>
                  <a:schemeClr val="dk1"/>
                </a:solidFill>
                <a:latin typeface="Montserrat Black"/>
                <a:ea typeface="Montserrat Black"/>
                <a:cs typeface="Montserrat Black"/>
                <a:sym typeface="Montserrat Black"/>
              </a:rPr>
              <a:t>BUILDING</a:t>
            </a:r>
            <a:endParaRPr sz="2100">
              <a:solidFill>
                <a:schemeClr val="dk1"/>
              </a:solidFill>
              <a:latin typeface="Montserrat Black"/>
              <a:ea typeface="Montserrat Black"/>
              <a:cs typeface="Montserrat Black"/>
              <a:sym typeface="Montserrat Black"/>
            </a:endParaRPr>
          </a:p>
        </p:txBody>
      </p:sp>
      <p:grpSp>
        <p:nvGrpSpPr>
          <p:cNvPr id="1574" name="Google Shape;1574;p45">
            <a:extLst>
              <a:ext uri="{FF2B5EF4-FFF2-40B4-BE49-F238E27FC236}">
                <a16:creationId xmlns:a16="http://schemas.microsoft.com/office/drawing/2014/main" id="{50BF1EFE-CCE2-A04A-3E76-853797038149}"/>
              </a:ext>
            </a:extLst>
          </p:cNvPr>
          <p:cNvGrpSpPr/>
          <p:nvPr/>
        </p:nvGrpSpPr>
        <p:grpSpPr>
          <a:xfrm>
            <a:off x="6008874" y="3673007"/>
            <a:ext cx="248186" cy="347488"/>
            <a:chOff x="1273600" y="3144712"/>
            <a:chExt cx="423814" cy="602023"/>
          </a:xfrm>
        </p:grpSpPr>
        <p:sp>
          <p:nvSpPr>
            <p:cNvPr id="1575" name="Google Shape;1575;p45">
              <a:extLst>
                <a:ext uri="{FF2B5EF4-FFF2-40B4-BE49-F238E27FC236}">
                  <a16:creationId xmlns:a16="http://schemas.microsoft.com/office/drawing/2014/main" id="{722050D7-6BE5-706C-A081-A3BF370E2FC9}"/>
                </a:ext>
              </a:extLst>
            </p:cNvPr>
            <p:cNvSpPr/>
            <p:nvPr/>
          </p:nvSpPr>
          <p:spPr>
            <a:xfrm>
              <a:off x="1353932" y="3192705"/>
              <a:ext cx="160398" cy="60796"/>
            </a:xfrm>
            <a:custGeom>
              <a:avLst/>
              <a:gdLst/>
              <a:ahLst/>
              <a:cxnLst/>
              <a:rect l="l" t="t" r="r" b="b"/>
              <a:pathLst>
                <a:path w="4836" h="1833" extrusionOk="0">
                  <a:moveTo>
                    <a:pt x="3124" y="0"/>
                  </a:moveTo>
                  <a:cubicBezTo>
                    <a:pt x="1961" y="0"/>
                    <a:pt x="857" y="507"/>
                    <a:pt x="96" y="1394"/>
                  </a:cubicBezTo>
                  <a:cubicBezTo>
                    <a:pt x="1" y="1505"/>
                    <a:pt x="14" y="1673"/>
                    <a:pt x="125" y="1768"/>
                  </a:cubicBezTo>
                  <a:cubicBezTo>
                    <a:pt x="175" y="1811"/>
                    <a:pt x="237" y="1833"/>
                    <a:pt x="299" y="1833"/>
                  </a:cubicBezTo>
                  <a:cubicBezTo>
                    <a:pt x="374" y="1833"/>
                    <a:pt x="447" y="1801"/>
                    <a:pt x="500" y="1740"/>
                  </a:cubicBezTo>
                  <a:cubicBezTo>
                    <a:pt x="1160" y="972"/>
                    <a:pt x="2116" y="531"/>
                    <a:pt x="3124" y="531"/>
                  </a:cubicBezTo>
                  <a:cubicBezTo>
                    <a:pt x="3577" y="531"/>
                    <a:pt x="4017" y="618"/>
                    <a:pt x="4433" y="789"/>
                  </a:cubicBezTo>
                  <a:cubicBezTo>
                    <a:pt x="4466" y="802"/>
                    <a:pt x="4500" y="809"/>
                    <a:pt x="4534" y="809"/>
                  </a:cubicBezTo>
                  <a:cubicBezTo>
                    <a:pt x="4638" y="809"/>
                    <a:pt x="4738" y="747"/>
                    <a:pt x="4780" y="644"/>
                  </a:cubicBezTo>
                  <a:cubicBezTo>
                    <a:pt x="4836" y="507"/>
                    <a:pt x="4771" y="352"/>
                    <a:pt x="4635" y="297"/>
                  </a:cubicBezTo>
                  <a:cubicBezTo>
                    <a:pt x="4155" y="100"/>
                    <a:pt x="3647" y="0"/>
                    <a:pt x="31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5">
              <a:extLst>
                <a:ext uri="{FF2B5EF4-FFF2-40B4-BE49-F238E27FC236}">
                  <a16:creationId xmlns:a16="http://schemas.microsoft.com/office/drawing/2014/main" id="{98BC35B5-4436-AACA-E007-AA9B53975B01}"/>
                </a:ext>
              </a:extLst>
            </p:cNvPr>
            <p:cNvSpPr/>
            <p:nvPr/>
          </p:nvSpPr>
          <p:spPr>
            <a:xfrm>
              <a:off x="1579637" y="3562689"/>
              <a:ext cx="56451" cy="56484"/>
            </a:xfrm>
            <a:custGeom>
              <a:avLst/>
              <a:gdLst/>
              <a:ahLst/>
              <a:cxnLst/>
              <a:rect l="l" t="t" r="r" b="b"/>
              <a:pathLst>
                <a:path w="1702" h="1703" extrusionOk="0">
                  <a:moveTo>
                    <a:pt x="1170" y="532"/>
                  </a:moveTo>
                  <a:lnTo>
                    <a:pt x="1170" y="1170"/>
                  </a:lnTo>
                  <a:lnTo>
                    <a:pt x="531" y="1170"/>
                  </a:lnTo>
                  <a:lnTo>
                    <a:pt x="531" y="532"/>
                  </a:lnTo>
                  <a:close/>
                  <a:moveTo>
                    <a:pt x="266" y="1"/>
                  </a:moveTo>
                  <a:cubicBezTo>
                    <a:pt x="119" y="1"/>
                    <a:pt x="0" y="120"/>
                    <a:pt x="0" y="267"/>
                  </a:cubicBezTo>
                  <a:lnTo>
                    <a:pt x="0" y="1436"/>
                  </a:lnTo>
                  <a:cubicBezTo>
                    <a:pt x="0" y="1583"/>
                    <a:pt x="119" y="1702"/>
                    <a:pt x="266" y="1702"/>
                  </a:cubicBezTo>
                  <a:lnTo>
                    <a:pt x="1435" y="1702"/>
                  </a:lnTo>
                  <a:cubicBezTo>
                    <a:pt x="1582" y="1702"/>
                    <a:pt x="1701" y="1583"/>
                    <a:pt x="1701" y="1436"/>
                  </a:cubicBezTo>
                  <a:lnTo>
                    <a:pt x="1701" y="267"/>
                  </a:lnTo>
                  <a:cubicBezTo>
                    <a:pt x="1701" y="120"/>
                    <a:pt x="1582" y="1"/>
                    <a:pt x="14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5">
              <a:extLst>
                <a:ext uri="{FF2B5EF4-FFF2-40B4-BE49-F238E27FC236}">
                  <a16:creationId xmlns:a16="http://schemas.microsoft.com/office/drawing/2014/main" id="{54F86CDE-A59A-FA01-2989-65E4CF943B1C}"/>
                </a:ext>
              </a:extLst>
            </p:cNvPr>
            <p:cNvSpPr/>
            <p:nvPr/>
          </p:nvSpPr>
          <p:spPr>
            <a:xfrm>
              <a:off x="1273600" y="3144712"/>
              <a:ext cx="423814" cy="602023"/>
            </a:xfrm>
            <a:custGeom>
              <a:avLst/>
              <a:gdLst/>
              <a:ahLst/>
              <a:cxnLst/>
              <a:rect l="l" t="t" r="r" b="b"/>
              <a:pathLst>
                <a:path w="12778" h="18151" extrusionOk="0">
                  <a:moveTo>
                    <a:pt x="5541" y="533"/>
                  </a:moveTo>
                  <a:cubicBezTo>
                    <a:pt x="5612" y="533"/>
                    <a:pt x="5684" y="534"/>
                    <a:pt x="5756" y="538"/>
                  </a:cubicBezTo>
                  <a:cubicBezTo>
                    <a:pt x="8457" y="654"/>
                    <a:pt x="10560" y="2945"/>
                    <a:pt x="10444" y="5647"/>
                  </a:cubicBezTo>
                  <a:cubicBezTo>
                    <a:pt x="10407" y="6491"/>
                    <a:pt x="10153" y="7312"/>
                    <a:pt x="9710" y="8024"/>
                  </a:cubicBezTo>
                  <a:cubicBezTo>
                    <a:pt x="9655" y="8017"/>
                    <a:pt x="9601" y="8013"/>
                    <a:pt x="9544" y="8013"/>
                  </a:cubicBezTo>
                  <a:cubicBezTo>
                    <a:pt x="9140" y="8013"/>
                    <a:pt x="8779" y="8204"/>
                    <a:pt x="8548" y="8501"/>
                  </a:cubicBezTo>
                  <a:cubicBezTo>
                    <a:pt x="8486" y="8421"/>
                    <a:pt x="8414" y="8349"/>
                    <a:pt x="8335" y="8285"/>
                  </a:cubicBezTo>
                  <a:cubicBezTo>
                    <a:pt x="9075" y="7562"/>
                    <a:pt x="9535" y="6551"/>
                    <a:pt x="9535" y="5436"/>
                  </a:cubicBezTo>
                  <a:cubicBezTo>
                    <a:pt x="9535" y="4825"/>
                    <a:pt x="9401" y="4239"/>
                    <a:pt x="9135" y="3693"/>
                  </a:cubicBezTo>
                  <a:cubicBezTo>
                    <a:pt x="9088" y="3599"/>
                    <a:pt x="8994" y="3544"/>
                    <a:pt x="8895" y="3544"/>
                  </a:cubicBezTo>
                  <a:cubicBezTo>
                    <a:pt x="8856" y="3544"/>
                    <a:pt x="8816" y="3552"/>
                    <a:pt x="8778" y="3571"/>
                  </a:cubicBezTo>
                  <a:cubicBezTo>
                    <a:pt x="8647" y="3635"/>
                    <a:pt x="8593" y="3794"/>
                    <a:pt x="8656" y="3926"/>
                  </a:cubicBezTo>
                  <a:cubicBezTo>
                    <a:pt x="8887" y="4399"/>
                    <a:pt x="9004" y="4906"/>
                    <a:pt x="9004" y="5436"/>
                  </a:cubicBezTo>
                  <a:cubicBezTo>
                    <a:pt x="9004" y="6474"/>
                    <a:pt x="8543" y="7408"/>
                    <a:pt x="7816" y="8041"/>
                  </a:cubicBezTo>
                  <a:cubicBezTo>
                    <a:pt x="7731" y="8024"/>
                    <a:pt x="7643" y="8013"/>
                    <a:pt x="7552" y="8013"/>
                  </a:cubicBezTo>
                  <a:cubicBezTo>
                    <a:pt x="7302" y="8013"/>
                    <a:pt x="7067" y="8085"/>
                    <a:pt x="6869" y="8213"/>
                  </a:cubicBezTo>
                  <a:lnTo>
                    <a:pt x="6869" y="5483"/>
                  </a:lnTo>
                  <a:cubicBezTo>
                    <a:pt x="6869" y="4774"/>
                    <a:pt x="6291" y="4196"/>
                    <a:pt x="5580" y="4196"/>
                  </a:cubicBezTo>
                  <a:cubicBezTo>
                    <a:pt x="4870" y="4196"/>
                    <a:pt x="4292" y="4773"/>
                    <a:pt x="4292" y="5483"/>
                  </a:cubicBezTo>
                  <a:lnTo>
                    <a:pt x="4292" y="7006"/>
                  </a:lnTo>
                  <a:cubicBezTo>
                    <a:pt x="3830" y="6637"/>
                    <a:pt x="3535" y="6071"/>
                    <a:pt x="3535" y="5436"/>
                  </a:cubicBezTo>
                  <a:cubicBezTo>
                    <a:pt x="3535" y="4327"/>
                    <a:pt x="4437" y="3425"/>
                    <a:pt x="5546" y="3425"/>
                  </a:cubicBezTo>
                  <a:cubicBezTo>
                    <a:pt x="6655" y="3425"/>
                    <a:pt x="7558" y="4327"/>
                    <a:pt x="7558" y="5436"/>
                  </a:cubicBezTo>
                  <a:cubicBezTo>
                    <a:pt x="7558" y="5809"/>
                    <a:pt x="7455" y="6173"/>
                    <a:pt x="7260" y="6490"/>
                  </a:cubicBezTo>
                  <a:cubicBezTo>
                    <a:pt x="7182" y="6615"/>
                    <a:pt x="7221" y="6778"/>
                    <a:pt x="7346" y="6855"/>
                  </a:cubicBezTo>
                  <a:cubicBezTo>
                    <a:pt x="7390" y="6882"/>
                    <a:pt x="7438" y="6895"/>
                    <a:pt x="7485" y="6895"/>
                  </a:cubicBezTo>
                  <a:cubicBezTo>
                    <a:pt x="7574" y="6895"/>
                    <a:pt x="7661" y="6850"/>
                    <a:pt x="7712" y="6769"/>
                  </a:cubicBezTo>
                  <a:cubicBezTo>
                    <a:pt x="7959" y="6368"/>
                    <a:pt x="8089" y="5907"/>
                    <a:pt x="8089" y="5436"/>
                  </a:cubicBezTo>
                  <a:cubicBezTo>
                    <a:pt x="8089" y="4034"/>
                    <a:pt x="6949" y="2893"/>
                    <a:pt x="5546" y="2893"/>
                  </a:cubicBezTo>
                  <a:cubicBezTo>
                    <a:pt x="4144" y="2893"/>
                    <a:pt x="3003" y="4034"/>
                    <a:pt x="3003" y="5436"/>
                  </a:cubicBezTo>
                  <a:cubicBezTo>
                    <a:pt x="3003" y="6383"/>
                    <a:pt x="3522" y="7209"/>
                    <a:pt x="4292" y="7648"/>
                  </a:cubicBezTo>
                  <a:lnTo>
                    <a:pt x="4292" y="8658"/>
                  </a:lnTo>
                  <a:cubicBezTo>
                    <a:pt x="3004" y="8154"/>
                    <a:pt x="2089" y="6900"/>
                    <a:pt x="2089" y="5436"/>
                  </a:cubicBezTo>
                  <a:cubicBezTo>
                    <a:pt x="2089" y="5289"/>
                    <a:pt x="1970" y="5170"/>
                    <a:pt x="1823" y="5170"/>
                  </a:cubicBezTo>
                  <a:cubicBezTo>
                    <a:pt x="1676" y="5170"/>
                    <a:pt x="1557" y="5289"/>
                    <a:pt x="1557" y="5436"/>
                  </a:cubicBezTo>
                  <a:cubicBezTo>
                    <a:pt x="1557" y="7197"/>
                    <a:pt x="2705" y="8695"/>
                    <a:pt x="4292" y="9222"/>
                  </a:cubicBezTo>
                  <a:lnTo>
                    <a:pt x="4292" y="10177"/>
                  </a:lnTo>
                  <a:cubicBezTo>
                    <a:pt x="2113" y="9602"/>
                    <a:pt x="545" y="7568"/>
                    <a:pt x="646" y="5225"/>
                  </a:cubicBezTo>
                  <a:cubicBezTo>
                    <a:pt x="758" y="2595"/>
                    <a:pt x="2934" y="533"/>
                    <a:pt x="5541" y="533"/>
                  </a:cubicBezTo>
                  <a:close/>
                  <a:moveTo>
                    <a:pt x="12246" y="13134"/>
                  </a:moveTo>
                  <a:lnTo>
                    <a:pt x="12246" y="13772"/>
                  </a:lnTo>
                  <a:lnTo>
                    <a:pt x="11607" y="13772"/>
                  </a:lnTo>
                  <a:lnTo>
                    <a:pt x="11607" y="13134"/>
                  </a:lnTo>
                  <a:close/>
                  <a:moveTo>
                    <a:pt x="8132" y="13225"/>
                  </a:moveTo>
                  <a:cubicBezTo>
                    <a:pt x="8288" y="13225"/>
                    <a:pt x="8414" y="13351"/>
                    <a:pt x="8414" y="13508"/>
                  </a:cubicBezTo>
                  <a:cubicBezTo>
                    <a:pt x="8414" y="13664"/>
                    <a:pt x="8288" y="13792"/>
                    <a:pt x="8132" y="13792"/>
                  </a:cubicBezTo>
                  <a:cubicBezTo>
                    <a:pt x="7974" y="13791"/>
                    <a:pt x="7848" y="13664"/>
                    <a:pt x="7848" y="13508"/>
                  </a:cubicBezTo>
                  <a:cubicBezTo>
                    <a:pt x="7848" y="13351"/>
                    <a:pt x="7974" y="13225"/>
                    <a:pt x="8132" y="13225"/>
                  </a:cubicBezTo>
                  <a:close/>
                  <a:moveTo>
                    <a:pt x="2381" y="11002"/>
                  </a:moveTo>
                  <a:cubicBezTo>
                    <a:pt x="2627" y="11002"/>
                    <a:pt x="2859" y="11099"/>
                    <a:pt x="3033" y="11273"/>
                  </a:cubicBezTo>
                  <a:lnTo>
                    <a:pt x="4292" y="12531"/>
                  </a:lnTo>
                  <a:lnTo>
                    <a:pt x="4292" y="15141"/>
                  </a:lnTo>
                  <a:lnTo>
                    <a:pt x="1729" y="12577"/>
                  </a:lnTo>
                  <a:cubicBezTo>
                    <a:pt x="1368" y="12218"/>
                    <a:pt x="1368" y="11633"/>
                    <a:pt x="1729" y="11273"/>
                  </a:cubicBezTo>
                  <a:cubicBezTo>
                    <a:pt x="1902" y="11099"/>
                    <a:pt x="2134" y="11002"/>
                    <a:pt x="2381" y="11002"/>
                  </a:cubicBezTo>
                  <a:close/>
                  <a:moveTo>
                    <a:pt x="7101" y="15250"/>
                  </a:moveTo>
                  <a:cubicBezTo>
                    <a:pt x="7258" y="15250"/>
                    <a:pt x="7384" y="15377"/>
                    <a:pt x="7384" y="15533"/>
                  </a:cubicBezTo>
                  <a:cubicBezTo>
                    <a:pt x="7384" y="15689"/>
                    <a:pt x="7258" y="15817"/>
                    <a:pt x="7101" y="15817"/>
                  </a:cubicBezTo>
                  <a:cubicBezTo>
                    <a:pt x="6945" y="15817"/>
                    <a:pt x="6817" y="15689"/>
                    <a:pt x="6817" y="15533"/>
                  </a:cubicBezTo>
                  <a:cubicBezTo>
                    <a:pt x="6817" y="15377"/>
                    <a:pt x="6945" y="15250"/>
                    <a:pt x="7101" y="15250"/>
                  </a:cubicBezTo>
                  <a:close/>
                  <a:moveTo>
                    <a:pt x="5580" y="4727"/>
                  </a:moveTo>
                  <a:cubicBezTo>
                    <a:pt x="5997" y="4727"/>
                    <a:pt x="6337" y="5067"/>
                    <a:pt x="6337" y="5483"/>
                  </a:cubicBezTo>
                  <a:lnTo>
                    <a:pt x="6337" y="8973"/>
                  </a:lnTo>
                  <a:cubicBezTo>
                    <a:pt x="6337" y="9104"/>
                    <a:pt x="6432" y="9216"/>
                    <a:pt x="6562" y="9236"/>
                  </a:cubicBezTo>
                  <a:cubicBezTo>
                    <a:pt x="6575" y="9238"/>
                    <a:pt x="6589" y="9239"/>
                    <a:pt x="6602" y="9239"/>
                  </a:cubicBezTo>
                  <a:cubicBezTo>
                    <a:pt x="6717" y="9239"/>
                    <a:pt x="6820" y="9166"/>
                    <a:pt x="6855" y="9053"/>
                  </a:cubicBezTo>
                  <a:cubicBezTo>
                    <a:pt x="6952" y="8748"/>
                    <a:pt x="7232" y="8544"/>
                    <a:pt x="7551" y="8544"/>
                  </a:cubicBezTo>
                  <a:cubicBezTo>
                    <a:pt x="7955" y="8544"/>
                    <a:pt x="8282" y="8872"/>
                    <a:pt x="8282" y="9274"/>
                  </a:cubicBezTo>
                  <a:cubicBezTo>
                    <a:pt x="8282" y="9421"/>
                    <a:pt x="8402" y="9540"/>
                    <a:pt x="8548" y="9540"/>
                  </a:cubicBezTo>
                  <a:cubicBezTo>
                    <a:pt x="8695" y="9540"/>
                    <a:pt x="8814" y="9421"/>
                    <a:pt x="8814" y="9274"/>
                  </a:cubicBezTo>
                  <a:cubicBezTo>
                    <a:pt x="8814" y="8872"/>
                    <a:pt x="9142" y="8544"/>
                    <a:pt x="9544" y="8544"/>
                  </a:cubicBezTo>
                  <a:cubicBezTo>
                    <a:pt x="9915" y="8544"/>
                    <a:pt x="10226" y="8821"/>
                    <a:pt x="10269" y="9189"/>
                  </a:cubicBezTo>
                  <a:cubicBezTo>
                    <a:pt x="10285" y="9320"/>
                    <a:pt x="10394" y="9421"/>
                    <a:pt x="10527" y="9424"/>
                  </a:cubicBezTo>
                  <a:cubicBezTo>
                    <a:pt x="10530" y="9424"/>
                    <a:pt x="10532" y="9424"/>
                    <a:pt x="10535" y="9424"/>
                  </a:cubicBezTo>
                  <a:cubicBezTo>
                    <a:pt x="10664" y="9424"/>
                    <a:pt x="10774" y="9331"/>
                    <a:pt x="10796" y="9203"/>
                  </a:cubicBezTo>
                  <a:cubicBezTo>
                    <a:pt x="10855" y="8850"/>
                    <a:pt x="11157" y="8594"/>
                    <a:pt x="11515" y="8594"/>
                  </a:cubicBezTo>
                  <a:cubicBezTo>
                    <a:pt x="11917" y="8594"/>
                    <a:pt x="12246" y="8923"/>
                    <a:pt x="12246" y="9325"/>
                  </a:cubicBezTo>
                  <a:lnTo>
                    <a:pt x="12246" y="10960"/>
                  </a:lnTo>
                  <a:lnTo>
                    <a:pt x="11442" y="10960"/>
                  </a:lnTo>
                  <a:cubicBezTo>
                    <a:pt x="11296" y="10960"/>
                    <a:pt x="11177" y="11079"/>
                    <a:pt x="11177" y="11225"/>
                  </a:cubicBezTo>
                  <a:cubicBezTo>
                    <a:pt x="11177" y="11372"/>
                    <a:pt x="11296" y="11491"/>
                    <a:pt x="11442" y="11491"/>
                  </a:cubicBezTo>
                  <a:lnTo>
                    <a:pt x="12246" y="11491"/>
                  </a:lnTo>
                  <a:lnTo>
                    <a:pt x="12246" y="12603"/>
                  </a:lnTo>
                  <a:lnTo>
                    <a:pt x="11341" y="12603"/>
                  </a:lnTo>
                  <a:cubicBezTo>
                    <a:pt x="11194" y="12603"/>
                    <a:pt x="11075" y="12722"/>
                    <a:pt x="11075" y="12869"/>
                  </a:cubicBezTo>
                  <a:lnTo>
                    <a:pt x="11075" y="14038"/>
                  </a:lnTo>
                  <a:cubicBezTo>
                    <a:pt x="11075" y="14185"/>
                    <a:pt x="11194" y="14304"/>
                    <a:pt x="11341" y="14304"/>
                  </a:cubicBezTo>
                  <a:lnTo>
                    <a:pt x="12246" y="14304"/>
                  </a:lnTo>
                  <a:lnTo>
                    <a:pt x="12246" y="15267"/>
                  </a:lnTo>
                  <a:lnTo>
                    <a:pt x="7872" y="15267"/>
                  </a:lnTo>
                  <a:cubicBezTo>
                    <a:pt x="7761" y="14948"/>
                    <a:pt x="7458" y="14718"/>
                    <a:pt x="7101" y="14718"/>
                  </a:cubicBezTo>
                  <a:cubicBezTo>
                    <a:pt x="6652" y="14718"/>
                    <a:pt x="6286" y="15083"/>
                    <a:pt x="6286" y="15533"/>
                  </a:cubicBezTo>
                  <a:cubicBezTo>
                    <a:pt x="6286" y="15982"/>
                    <a:pt x="6652" y="16348"/>
                    <a:pt x="7101" y="16348"/>
                  </a:cubicBezTo>
                  <a:cubicBezTo>
                    <a:pt x="7458" y="16348"/>
                    <a:pt x="7761" y="16117"/>
                    <a:pt x="7872" y="15799"/>
                  </a:cubicBezTo>
                  <a:lnTo>
                    <a:pt x="12220" y="15799"/>
                  </a:lnTo>
                  <a:cubicBezTo>
                    <a:pt x="12062" y="16828"/>
                    <a:pt x="11171" y="17618"/>
                    <a:pt x="10099" y="17618"/>
                  </a:cubicBezTo>
                  <a:lnTo>
                    <a:pt x="6970" y="17618"/>
                  </a:lnTo>
                  <a:cubicBezTo>
                    <a:pt x="5786" y="17618"/>
                    <a:pt x="4823" y="16655"/>
                    <a:pt x="4823" y="15472"/>
                  </a:cubicBezTo>
                  <a:lnTo>
                    <a:pt x="4823" y="13773"/>
                  </a:lnTo>
                  <a:lnTo>
                    <a:pt x="7360" y="13773"/>
                  </a:lnTo>
                  <a:cubicBezTo>
                    <a:pt x="7471" y="14093"/>
                    <a:pt x="7774" y="14323"/>
                    <a:pt x="8130" y="14323"/>
                  </a:cubicBezTo>
                  <a:cubicBezTo>
                    <a:pt x="8580" y="14323"/>
                    <a:pt x="8946" y="13957"/>
                    <a:pt x="8946" y="13507"/>
                  </a:cubicBezTo>
                  <a:cubicBezTo>
                    <a:pt x="8946" y="13059"/>
                    <a:pt x="8580" y="12692"/>
                    <a:pt x="8130" y="12692"/>
                  </a:cubicBezTo>
                  <a:cubicBezTo>
                    <a:pt x="7774" y="12692"/>
                    <a:pt x="7471" y="12922"/>
                    <a:pt x="7360" y="13241"/>
                  </a:cubicBezTo>
                  <a:lnTo>
                    <a:pt x="4823" y="13241"/>
                  </a:lnTo>
                  <a:lnTo>
                    <a:pt x="4823" y="11491"/>
                  </a:lnTo>
                  <a:lnTo>
                    <a:pt x="9706" y="11491"/>
                  </a:lnTo>
                  <a:cubicBezTo>
                    <a:pt x="9852" y="11491"/>
                    <a:pt x="9971" y="11372"/>
                    <a:pt x="9971" y="11225"/>
                  </a:cubicBezTo>
                  <a:cubicBezTo>
                    <a:pt x="9971" y="11078"/>
                    <a:pt x="9852" y="10959"/>
                    <a:pt x="9706" y="10959"/>
                  </a:cubicBezTo>
                  <a:lnTo>
                    <a:pt x="4823" y="10959"/>
                  </a:lnTo>
                  <a:lnTo>
                    <a:pt x="4823" y="5483"/>
                  </a:lnTo>
                  <a:cubicBezTo>
                    <a:pt x="4823" y="5066"/>
                    <a:pt x="5163" y="4727"/>
                    <a:pt x="5580" y="4727"/>
                  </a:cubicBezTo>
                  <a:close/>
                  <a:moveTo>
                    <a:pt x="5542" y="1"/>
                  </a:moveTo>
                  <a:cubicBezTo>
                    <a:pt x="2651" y="1"/>
                    <a:pt x="240" y="2287"/>
                    <a:pt x="114" y="5202"/>
                  </a:cubicBezTo>
                  <a:cubicBezTo>
                    <a:pt x="1" y="7847"/>
                    <a:pt x="1806" y="10137"/>
                    <a:pt x="4292" y="10725"/>
                  </a:cubicBezTo>
                  <a:lnTo>
                    <a:pt x="4292" y="11779"/>
                  </a:lnTo>
                  <a:lnTo>
                    <a:pt x="3409" y="10896"/>
                  </a:lnTo>
                  <a:cubicBezTo>
                    <a:pt x="3134" y="10622"/>
                    <a:pt x="2769" y="10470"/>
                    <a:pt x="2381" y="10470"/>
                  </a:cubicBezTo>
                  <a:cubicBezTo>
                    <a:pt x="1992" y="10470"/>
                    <a:pt x="1627" y="10622"/>
                    <a:pt x="1352" y="10896"/>
                  </a:cubicBezTo>
                  <a:cubicBezTo>
                    <a:pt x="785" y="11463"/>
                    <a:pt x="785" y="12386"/>
                    <a:pt x="1352" y="12953"/>
                  </a:cubicBezTo>
                  <a:lnTo>
                    <a:pt x="4333" y="15934"/>
                  </a:lnTo>
                  <a:cubicBezTo>
                    <a:pt x="4551" y="17191"/>
                    <a:pt x="5651" y="18150"/>
                    <a:pt x="6970" y="18150"/>
                  </a:cubicBezTo>
                  <a:lnTo>
                    <a:pt x="10098" y="18150"/>
                  </a:lnTo>
                  <a:cubicBezTo>
                    <a:pt x="11575" y="18150"/>
                    <a:pt x="12776" y="16948"/>
                    <a:pt x="12776" y="15472"/>
                  </a:cubicBezTo>
                  <a:lnTo>
                    <a:pt x="12776" y="9325"/>
                  </a:lnTo>
                  <a:cubicBezTo>
                    <a:pt x="12778" y="8629"/>
                    <a:pt x="12211" y="8064"/>
                    <a:pt x="11515" y="8064"/>
                  </a:cubicBezTo>
                  <a:cubicBezTo>
                    <a:pt x="11130" y="8064"/>
                    <a:pt x="10782" y="8235"/>
                    <a:pt x="10549" y="8511"/>
                  </a:cubicBezTo>
                  <a:cubicBezTo>
                    <a:pt x="10458" y="8391"/>
                    <a:pt x="10346" y="8289"/>
                    <a:pt x="10220" y="8209"/>
                  </a:cubicBezTo>
                  <a:cubicBezTo>
                    <a:pt x="10675" y="7441"/>
                    <a:pt x="10936" y="6567"/>
                    <a:pt x="10975" y="5669"/>
                  </a:cubicBezTo>
                  <a:cubicBezTo>
                    <a:pt x="11103" y="2675"/>
                    <a:pt x="8772" y="135"/>
                    <a:pt x="5778" y="6"/>
                  </a:cubicBezTo>
                  <a:cubicBezTo>
                    <a:pt x="5699" y="2"/>
                    <a:pt x="5621" y="1"/>
                    <a:pt x="55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 name="Google Shape;1578;p45">
            <a:extLst>
              <a:ext uri="{FF2B5EF4-FFF2-40B4-BE49-F238E27FC236}">
                <a16:creationId xmlns:a16="http://schemas.microsoft.com/office/drawing/2014/main" id="{2F178E49-A3D9-4588-570F-773F1E186455}"/>
              </a:ext>
            </a:extLst>
          </p:cNvPr>
          <p:cNvGrpSpPr/>
          <p:nvPr/>
        </p:nvGrpSpPr>
        <p:grpSpPr>
          <a:xfrm>
            <a:off x="3365711" y="3686734"/>
            <a:ext cx="437370" cy="320035"/>
            <a:chOff x="3963285" y="3226337"/>
            <a:chExt cx="602023" cy="439668"/>
          </a:xfrm>
        </p:grpSpPr>
        <p:sp>
          <p:nvSpPr>
            <p:cNvPr id="1579" name="Google Shape;1579;p45">
              <a:extLst>
                <a:ext uri="{FF2B5EF4-FFF2-40B4-BE49-F238E27FC236}">
                  <a16:creationId xmlns:a16="http://schemas.microsoft.com/office/drawing/2014/main" id="{04AD8058-1C78-4214-59A7-89B84B655DD5}"/>
                </a:ext>
              </a:extLst>
            </p:cNvPr>
            <p:cNvSpPr/>
            <p:nvPr/>
          </p:nvSpPr>
          <p:spPr>
            <a:xfrm>
              <a:off x="3963319" y="3226337"/>
              <a:ext cx="601990" cy="439668"/>
            </a:xfrm>
            <a:custGeom>
              <a:avLst/>
              <a:gdLst/>
              <a:ahLst/>
              <a:cxnLst/>
              <a:rect l="l" t="t" r="r" b="b"/>
              <a:pathLst>
                <a:path w="18150" h="13256" extrusionOk="0">
                  <a:moveTo>
                    <a:pt x="4330" y="533"/>
                  </a:moveTo>
                  <a:lnTo>
                    <a:pt x="4330" y="1584"/>
                  </a:lnTo>
                  <a:lnTo>
                    <a:pt x="3312" y="1584"/>
                  </a:lnTo>
                  <a:lnTo>
                    <a:pt x="3312" y="533"/>
                  </a:lnTo>
                  <a:close/>
                  <a:moveTo>
                    <a:pt x="14838" y="533"/>
                  </a:moveTo>
                  <a:lnTo>
                    <a:pt x="14838" y="1584"/>
                  </a:lnTo>
                  <a:lnTo>
                    <a:pt x="13820" y="1584"/>
                  </a:lnTo>
                  <a:lnTo>
                    <a:pt x="13820" y="533"/>
                  </a:lnTo>
                  <a:close/>
                  <a:moveTo>
                    <a:pt x="1550" y="2662"/>
                  </a:moveTo>
                  <a:lnTo>
                    <a:pt x="1550" y="3714"/>
                  </a:lnTo>
                  <a:lnTo>
                    <a:pt x="532" y="3714"/>
                  </a:lnTo>
                  <a:lnTo>
                    <a:pt x="532" y="2662"/>
                  </a:lnTo>
                  <a:close/>
                  <a:moveTo>
                    <a:pt x="17618" y="2662"/>
                  </a:moveTo>
                  <a:lnTo>
                    <a:pt x="17618" y="3714"/>
                  </a:lnTo>
                  <a:lnTo>
                    <a:pt x="16599" y="3714"/>
                  </a:lnTo>
                  <a:lnTo>
                    <a:pt x="16599" y="2662"/>
                  </a:lnTo>
                  <a:close/>
                  <a:moveTo>
                    <a:pt x="12577" y="3044"/>
                  </a:moveTo>
                  <a:lnTo>
                    <a:pt x="12577" y="10213"/>
                  </a:lnTo>
                  <a:lnTo>
                    <a:pt x="5573" y="10213"/>
                  </a:lnTo>
                  <a:lnTo>
                    <a:pt x="5573" y="3044"/>
                  </a:lnTo>
                  <a:close/>
                  <a:moveTo>
                    <a:pt x="4330" y="11673"/>
                  </a:moveTo>
                  <a:lnTo>
                    <a:pt x="4330" y="12725"/>
                  </a:lnTo>
                  <a:lnTo>
                    <a:pt x="3312" y="12725"/>
                  </a:lnTo>
                  <a:lnTo>
                    <a:pt x="3312" y="11673"/>
                  </a:lnTo>
                  <a:close/>
                  <a:moveTo>
                    <a:pt x="14838" y="11673"/>
                  </a:moveTo>
                  <a:lnTo>
                    <a:pt x="14838" y="12725"/>
                  </a:lnTo>
                  <a:lnTo>
                    <a:pt x="13820" y="12725"/>
                  </a:lnTo>
                  <a:lnTo>
                    <a:pt x="13820" y="11673"/>
                  </a:lnTo>
                  <a:close/>
                  <a:moveTo>
                    <a:pt x="3224" y="1"/>
                  </a:moveTo>
                  <a:cubicBezTo>
                    <a:pt x="2979" y="1"/>
                    <a:pt x="2780" y="199"/>
                    <a:pt x="2780" y="443"/>
                  </a:cubicBezTo>
                  <a:lnTo>
                    <a:pt x="2780" y="1672"/>
                  </a:lnTo>
                  <a:cubicBezTo>
                    <a:pt x="2780" y="1917"/>
                    <a:pt x="2979" y="2116"/>
                    <a:pt x="3224" y="2116"/>
                  </a:cubicBezTo>
                  <a:lnTo>
                    <a:pt x="3529" y="2116"/>
                  </a:lnTo>
                  <a:lnTo>
                    <a:pt x="3529" y="4103"/>
                  </a:lnTo>
                  <a:cubicBezTo>
                    <a:pt x="3529" y="4347"/>
                    <a:pt x="3727" y="4546"/>
                    <a:pt x="3971" y="4546"/>
                  </a:cubicBezTo>
                  <a:lnTo>
                    <a:pt x="5041" y="4546"/>
                  </a:lnTo>
                  <a:lnTo>
                    <a:pt x="5041" y="5597"/>
                  </a:lnTo>
                  <a:lnTo>
                    <a:pt x="1325" y="5597"/>
                  </a:lnTo>
                  <a:lnTo>
                    <a:pt x="1325" y="4245"/>
                  </a:lnTo>
                  <a:lnTo>
                    <a:pt x="1640" y="4245"/>
                  </a:lnTo>
                  <a:cubicBezTo>
                    <a:pt x="1884" y="4245"/>
                    <a:pt x="2082" y="4047"/>
                    <a:pt x="2082" y="3803"/>
                  </a:cubicBezTo>
                  <a:lnTo>
                    <a:pt x="2082" y="2573"/>
                  </a:lnTo>
                  <a:cubicBezTo>
                    <a:pt x="2082" y="2328"/>
                    <a:pt x="1884" y="2130"/>
                    <a:pt x="1640" y="2130"/>
                  </a:cubicBezTo>
                  <a:lnTo>
                    <a:pt x="443" y="2130"/>
                  </a:lnTo>
                  <a:cubicBezTo>
                    <a:pt x="199" y="2130"/>
                    <a:pt x="1" y="2328"/>
                    <a:pt x="1" y="2573"/>
                  </a:cubicBezTo>
                  <a:lnTo>
                    <a:pt x="1" y="3803"/>
                  </a:lnTo>
                  <a:cubicBezTo>
                    <a:pt x="1" y="4047"/>
                    <a:pt x="199" y="4245"/>
                    <a:pt x="443" y="4245"/>
                  </a:cubicBezTo>
                  <a:lnTo>
                    <a:pt x="794" y="4245"/>
                  </a:lnTo>
                  <a:lnTo>
                    <a:pt x="794" y="5686"/>
                  </a:lnTo>
                  <a:cubicBezTo>
                    <a:pt x="794" y="5930"/>
                    <a:pt x="992" y="6129"/>
                    <a:pt x="1236" y="6129"/>
                  </a:cubicBezTo>
                  <a:lnTo>
                    <a:pt x="5041" y="6129"/>
                  </a:lnTo>
                  <a:lnTo>
                    <a:pt x="5041" y="7072"/>
                  </a:lnTo>
                  <a:lnTo>
                    <a:pt x="3971" y="7072"/>
                  </a:lnTo>
                  <a:cubicBezTo>
                    <a:pt x="3824" y="7072"/>
                    <a:pt x="3705" y="7191"/>
                    <a:pt x="3705" y="7338"/>
                  </a:cubicBezTo>
                  <a:cubicBezTo>
                    <a:pt x="3705" y="7485"/>
                    <a:pt x="3824" y="7604"/>
                    <a:pt x="3971" y="7604"/>
                  </a:cubicBezTo>
                  <a:lnTo>
                    <a:pt x="5041" y="7604"/>
                  </a:lnTo>
                  <a:lnTo>
                    <a:pt x="5041" y="8711"/>
                  </a:lnTo>
                  <a:lnTo>
                    <a:pt x="3971" y="8711"/>
                  </a:lnTo>
                  <a:cubicBezTo>
                    <a:pt x="3727" y="8711"/>
                    <a:pt x="3529" y="8909"/>
                    <a:pt x="3529" y="9153"/>
                  </a:cubicBezTo>
                  <a:lnTo>
                    <a:pt x="3529" y="11141"/>
                  </a:lnTo>
                  <a:lnTo>
                    <a:pt x="3224" y="11141"/>
                  </a:lnTo>
                  <a:cubicBezTo>
                    <a:pt x="2979" y="11141"/>
                    <a:pt x="2780" y="11339"/>
                    <a:pt x="2780" y="11583"/>
                  </a:cubicBezTo>
                  <a:lnTo>
                    <a:pt x="2780" y="12812"/>
                  </a:lnTo>
                  <a:cubicBezTo>
                    <a:pt x="2780" y="13057"/>
                    <a:pt x="2979" y="13256"/>
                    <a:pt x="3224" y="13256"/>
                  </a:cubicBezTo>
                  <a:lnTo>
                    <a:pt x="4419" y="13256"/>
                  </a:lnTo>
                  <a:cubicBezTo>
                    <a:pt x="4663" y="13256"/>
                    <a:pt x="4862" y="13057"/>
                    <a:pt x="4862" y="12812"/>
                  </a:cubicBezTo>
                  <a:lnTo>
                    <a:pt x="4862" y="11583"/>
                  </a:lnTo>
                  <a:cubicBezTo>
                    <a:pt x="4862" y="11339"/>
                    <a:pt x="4663" y="11141"/>
                    <a:pt x="4419" y="11141"/>
                  </a:cubicBezTo>
                  <a:lnTo>
                    <a:pt x="4061" y="11141"/>
                  </a:lnTo>
                  <a:lnTo>
                    <a:pt x="4061" y="9242"/>
                  </a:lnTo>
                  <a:lnTo>
                    <a:pt x="5041" y="9242"/>
                  </a:lnTo>
                  <a:lnTo>
                    <a:pt x="5041" y="10301"/>
                  </a:lnTo>
                  <a:cubicBezTo>
                    <a:pt x="5041" y="10545"/>
                    <a:pt x="5240" y="10743"/>
                    <a:pt x="5485" y="10743"/>
                  </a:cubicBezTo>
                  <a:lnTo>
                    <a:pt x="6475" y="10743"/>
                  </a:lnTo>
                  <a:lnTo>
                    <a:pt x="6475" y="11944"/>
                  </a:lnTo>
                  <a:cubicBezTo>
                    <a:pt x="6475" y="12091"/>
                    <a:pt x="6594" y="12210"/>
                    <a:pt x="6740" y="12210"/>
                  </a:cubicBezTo>
                  <a:cubicBezTo>
                    <a:pt x="6887" y="12210"/>
                    <a:pt x="7006" y="12091"/>
                    <a:pt x="7006" y="11944"/>
                  </a:cubicBezTo>
                  <a:lnTo>
                    <a:pt x="7006" y="10743"/>
                  </a:lnTo>
                  <a:lnTo>
                    <a:pt x="8031" y="10743"/>
                  </a:lnTo>
                  <a:lnTo>
                    <a:pt x="8031" y="11944"/>
                  </a:lnTo>
                  <a:cubicBezTo>
                    <a:pt x="8031" y="12091"/>
                    <a:pt x="8150" y="12210"/>
                    <a:pt x="8297" y="12210"/>
                  </a:cubicBezTo>
                  <a:cubicBezTo>
                    <a:pt x="8444" y="12210"/>
                    <a:pt x="8563" y="12091"/>
                    <a:pt x="8563" y="11944"/>
                  </a:cubicBezTo>
                  <a:lnTo>
                    <a:pt x="8563" y="10743"/>
                  </a:lnTo>
                  <a:lnTo>
                    <a:pt x="9588" y="10743"/>
                  </a:lnTo>
                  <a:lnTo>
                    <a:pt x="9588" y="11944"/>
                  </a:lnTo>
                  <a:cubicBezTo>
                    <a:pt x="9588" y="12091"/>
                    <a:pt x="9707" y="12210"/>
                    <a:pt x="9854" y="12210"/>
                  </a:cubicBezTo>
                  <a:cubicBezTo>
                    <a:pt x="10000" y="12210"/>
                    <a:pt x="10119" y="12091"/>
                    <a:pt x="10119" y="11944"/>
                  </a:cubicBezTo>
                  <a:lnTo>
                    <a:pt x="10119" y="10743"/>
                  </a:lnTo>
                  <a:lnTo>
                    <a:pt x="11144" y="10743"/>
                  </a:lnTo>
                  <a:lnTo>
                    <a:pt x="11144" y="11944"/>
                  </a:lnTo>
                  <a:cubicBezTo>
                    <a:pt x="11144" y="12091"/>
                    <a:pt x="11263" y="12210"/>
                    <a:pt x="11410" y="12210"/>
                  </a:cubicBezTo>
                  <a:cubicBezTo>
                    <a:pt x="11557" y="12210"/>
                    <a:pt x="11676" y="12091"/>
                    <a:pt x="11676" y="11944"/>
                  </a:cubicBezTo>
                  <a:lnTo>
                    <a:pt x="11676" y="10743"/>
                  </a:lnTo>
                  <a:lnTo>
                    <a:pt x="12667" y="10743"/>
                  </a:lnTo>
                  <a:cubicBezTo>
                    <a:pt x="12911" y="10743"/>
                    <a:pt x="13109" y="10545"/>
                    <a:pt x="13109" y="10301"/>
                  </a:cubicBezTo>
                  <a:lnTo>
                    <a:pt x="13109" y="9242"/>
                  </a:lnTo>
                  <a:lnTo>
                    <a:pt x="14090" y="9242"/>
                  </a:lnTo>
                  <a:lnTo>
                    <a:pt x="14090" y="11141"/>
                  </a:lnTo>
                  <a:lnTo>
                    <a:pt x="13732" y="11141"/>
                  </a:lnTo>
                  <a:cubicBezTo>
                    <a:pt x="13487" y="11141"/>
                    <a:pt x="13289" y="11339"/>
                    <a:pt x="13289" y="11583"/>
                  </a:cubicBezTo>
                  <a:lnTo>
                    <a:pt x="13289" y="12812"/>
                  </a:lnTo>
                  <a:cubicBezTo>
                    <a:pt x="13289" y="13057"/>
                    <a:pt x="13487" y="13256"/>
                    <a:pt x="13732" y="13256"/>
                  </a:cubicBezTo>
                  <a:lnTo>
                    <a:pt x="14927" y="13256"/>
                  </a:lnTo>
                  <a:cubicBezTo>
                    <a:pt x="15171" y="13256"/>
                    <a:pt x="15370" y="13057"/>
                    <a:pt x="15370" y="12812"/>
                  </a:cubicBezTo>
                  <a:lnTo>
                    <a:pt x="15370" y="11583"/>
                  </a:lnTo>
                  <a:cubicBezTo>
                    <a:pt x="15370" y="11339"/>
                    <a:pt x="15171" y="11141"/>
                    <a:pt x="14927" y="11141"/>
                  </a:cubicBezTo>
                  <a:lnTo>
                    <a:pt x="14622" y="11141"/>
                  </a:lnTo>
                  <a:lnTo>
                    <a:pt x="14622" y="9153"/>
                  </a:lnTo>
                  <a:cubicBezTo>
                    <a:pt x="14622" y="8909"/>
                    <a:pt x="14424" y="8711"/>
                    <a:pt x="14179" y="8711"/>
                  </a:cubicBezTo>
                  <a:lnTo>
                    <a:pt x="13109" y="8711"/>
                  </a:lnTo>
                  <a:lnTo>
                    <a:pt x="13109" y="7604"/>
                  </a:lnTo>
                  <a:lnTo>
                    <a:pt x="14215" y="7604"/>
                  </a:lnTo>
                  <a:cubicBezTo>
                    <a:pt x="14362" y="7604"/>
                    <a:pt x="14481" y="7485"/>
                    <a:pt x="14481" y="7338"/>
                  </a:cubicBezTo>
                  <a:cubicBezTo>
                    <a:pt x="14481" y="7191"/>
                    <a:pt x="14362" y="7072"/>
                    <a:pt x="14215" y="7072"/>
                  </a:cubicBezTo>
                  <a:lnTo>
                    <a:pt x="13109" y="7072"/>
                  </a:lnTo>
                  <a:lnTo>
                    <a:pt x="13109" y="6129"/>
                  </a:lnTo>
                  <a:lnTo>
                    <a:pt x="16914" y="6129"/>
                  </a:lnTo>
                  <a:cubicBezTo>
                    <a:pt x="17159" y="6129"/>
                    <a:pt x="17357" y="5930"/>
                    <a:pt x="17357" y="5686"/>
                  </a:cubicBezTo>
                  <a:lnTo>
                    <a:pt x="17357" y="4245"/>
                  </a:lnTo>
                  <a:lnTo>
                    <a:pt x="17707" y="4245"/>
                  </a:lnTo>
                  <a:cubicBezTo>
                    <a:pt x="17951" y="4245"/>
                    <a:pt x="18150" y="4047"/>
                    <a:pt x="18150" y="3803"/>
                  </a:cubicBezTo>
                  <a:lnTo>
                    <a:pt x="18150" y="2573"/>
                  </a:lnTo>
                  <a:cubicBezTo>
                    <a:pt x="18150" y="2329"/>
                    <a:pt x="17951" y="2130"/>
                    <a:pt x="17707" y="2130"/>
                  </a:cubicBezTo>
                  <a:lnTo>
                    <a:pt x="16511" y="2130"/>
                  </a:lnTo>
                  <a:cubicBezTo>
                    <a:pt x="16267" y="2130"/>
                    <a:pt x="16068" y="2329"/>
                    <a:pt x="16068" y="2574"/>
                  </a:cubicBezTo>
                  <a:lnTo>
                    <a:pt x="16068" y="3803"/>
                  </a:lnTo>
                  <a:cubicBezTo>
                    <a:pt x="16068" y="4047"/>
                    <a:pt x="16267" y="4245"/>
                    <a:pt x="16511" y="4245"/>
                  </a:cubicBezTo>
                  <a:lnTo>
                    <a:pt x="16825" y="4245"/>
                  </a:lnTo>
                  <a:lnTo>
                    <a:pt x="16825" y="5598"/>
                  </a:lnTo>
                  <a:lnTo>
                    <a:pt x="13109" y="5598"/>
                  </a:lnTo>
                  <a:lnTo>
                    <a:pt x="13109" y="4546"/>
                  </a:lnTo>
                  <a:lnTo>
                    <a:pt x="14179" y="4546"/>
                  </a:lnTo>
                  <a:cubicBezTo>
                    <a:pt x="14424" y="4546"/>
                    <a:pt x="14622" y="4347"/>
                    <a:pt x="14622" y="4103"/>
                  </a:cubicBezTo>
                  <a:lnTo>
                    <a:pt x="14622" y="2116"/>
                  </a:lnTo>
                  <a:lnTo>
                    <a:pt x="14928" y="2116"/>
                  </a:lnTo>
                  <a:cubicBezTo>
                    <a:pt x="15172" y="2116"/>
                    <a:pt x="15370" y="1917"/>
                    <a:pt x="15370" y="1672"/>
                  </a:cubicBezTo>
                  <a:lnTo>
                    <a:pt x="15370" y="443"/>
                  </a:lnTo>
                  <a:cubicBezTo>
                    <a:pt x="15370" y="199"/>
                    <a:pt x="15172" y="1"/>
                    <a:pt x="14928" y="1"/>
                  </a:cubicBezTo>
                  <a:lnTo>
                    <a:pt x="13732" y="1"/>
                  </a:lnTo>
                  <a:cubicBezTo>
                    <a:pt x="13487" y="1"/>
                    <a:pt x="13289" y="199"/>
                    <a:pt x="13289" y="443"/>
                  </a:cubicBezTo>
                  <a:lnTo>
                    <a:pt x="13289" y="1672"/>
                  </a:lnTo>
                  <a:cubicBezTo>
                    <a:pt x="13289" y="1917"/>
                    <a:pt x="13487" y="2116"/>
                    <a:pt x="13732" y="2116"/>
                  </a:cubicBezTo>
                  <a:lnTo>
                    <a:pt x="14090" y="2116"/>
                  </a:lnTo>
                  <a:lnTo>
                    <a:pt x="14090" y="4014"/>
                  </a:lnTo>
                  <a:lnTo>
                    <a:pt x="13109" y="4014"/>
                  </a:lnTo>
                  <a:lnTo>
                    <a:pt x="13109" y="2956"/>
                  </a:lnTo>
                  <a:cubicBezTo>
                    <a:pt x="13109" y="2711"/>
                    <a:pt x="12910" y="2512"/>
                    <a:pt x="12667" y="2512"/>
                  </a:cubicBezTo>
                  <a:lnTo>
                    <a:pt x="11676" y="2512"/>
                  </a:lnTo>
                  <a:lnTo>
                    <a:pt x="11676" y="1312"/>
                  </a:lnTo>
                  <a:cubicBezTo>
                    <a:pt x="11676" y="1165"/>
                    <a:pt x="11557" y="1046"/>
                    <a:pt x="11410" y="1046"/>
                  </a:cubicBezTo>
                  <a:cubicBezTo>
                    <a:pt x="11263" y="1046"/>
                    <a:pt x="11144" y="1165"/>
                    <a:pt x="11144" y="1312"/>
                  </a:cubicBezTo>
                  <a:lnTo>
                    <a:pt x="11144" y="2512"/>
                  </a:lnTo>
                  <a:lnTo>
                    <a:pt x="10119" y="2512"/>
                  </a:lnTo>
                  <a:lnTo>
                    <a:pt x="10119" y="1312"/>
                  </a:lnTo>
                  <a:cubicBezTo>
                    <a:pt x="10119" y="1165"/>
                    <a:pt x="10000" y="1046"/>
                    <a:pt x="9854" y="1046"/>
                  </a:cubicBezTo>
                  <a:cubicBezTo>
                    <a:pt x="9707" y="1046"/>
                    <a:pt x="9588" y="1165"/>
                    <a:pt x="9588" y="1312"/>
                  </a:cubicBezTo>
                  <a:lnTo>
                    <a:pt x="9588" y="2512"/>
                  </a:lnTo>
                  <a:lnTo>
                    <a:pt x="8563" y="2512"/>
                  </a:lnTo>
                  <a:lnTo>
                    <a:pt x="8563" y="1312"/>
                  </a:lnTo>
                  <a:cubicBezTo>
                    <a:pt x="8563" y="1165"/>
                    <a:pt x="8444" y="1046"/>
                    <a:pt x="8297" y="1046"/>
                  </a:cubicBezTo>
                  <a:cubicBezTo>
                    <a:pt x="8150" y="1046"/>
                    <a:pt x="8031" y="1165"/>
                    <a:pt x="8031" y="1312"/>
                  </a:cubicBezTo>
                  <a:lnTo>
                    <a:pt x="8031" y="2512"/>
                  </a:lnTo>
                  <a:lnTo>
                    <a:pt x="7006" y="2512"/>
                  </a:lnTo>
                  <a:lnTo>
                    <a:pt x="7006" y="1312"/>
                  </a:lnTo>
                  <a:cubicBezTo>
                    <a:pt x="7006" y="1165"/>
                    <a:pt x="6887" y="1046"/>
                    <a:pt x="6740" y="1046"/>
                  </a:cubicBezTo>
                  <a:cubicBezTo>
                    <a:pt x="6594" y="1046"/>
                    <a:pt x="6475" y="1165"/>
                    <a:pt x="6475" y="1312"/>
                  </a:cubicBezTo>
                  <a:lnTo>
                    <a:pt x="6475" y="2512"/>
                  </a:lnTo>
                  <a:lnTo>
                    <a:pt x="5485" y="2512"/>
                  </a:lnTo>
                  <a:cubicBezTo>
                    <a:pt x="5240" y="2512"/>
                    <a:pt x="5041" y="2711"/>
                    <a:pt x="5041" y="2956"/>
                  </a:cubicBezTo>
                  <a:lnTo>
                    <a:pt x="5041" y="4014"/>
                  </a:lnTo>
                  <a:lnTo>
                    <a:pt x="4061" y="4014"/>
                  </a:lnTo>
                  <a:lnTo>
                    <a:pt x="4061" y="2116"/>
                  </a:lnTo>
                  <a:lnTo>
                    <a:pt x="4419" y="2116"/>
                  </a:lnTo>
                  <a:cubicBezTo>
                    <a:pt x="4663" y="2116"/>
                    <a:pt x="4863" y="1917"/>
                    <a:pt x="4863" y="1672"/>
                  </a:cubicBezTo>
                  <a:lnTo>
                    <a:pt x="4863" y="443"/>
                  </a:lnTo>
                  <a:cubicBezTo>
                    <a:pt x="4863" y="199"/>
                    <a:pt x="4663" y="1"/>
                    <a:pt x="44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5">
              <a:extLst>
                <a:ext uri="{FF2B5EF4-FFF2-40B4-BE49-F238E27FC236}">
                  <a16:creationId xmlns:a16="http://schemas.microsoft.com/office/drawing/2014/main" id="{66B1E9AF-9756-7B2B-C648-D78F19B214DE}"/>
                </a:ext>
              </a:extLst>
            </p:cNvPr>
            <p:cNvSpPr/>
            <p:nvPr/>
          </p:nvSpPr>
          <p:spPr>
            <a:xfrm>
              <a:off x="4475325" y="3460898"/>
              <a:ext cx="89983" cy="132703"/>
            </a:xfrm>
            <a:custGeom>
              <a:avLst/>
              <a:gdLst/>
              <a:ahLst/>
              <a:cxnLst/>
              <a:rect l="l" t="t" r="r" b="b"/>
              <a:pathLst>
                <a:path w="2713" h="4001" extrusionOk="0">
                  <a:moveTo>
                    <a:pt x="2181" y="2417"/>
                  </a:moveTo>
                  <a:lnTo>
                    <a:pt x="2181" y="3468"/>
                  </a:lnTo>
                  <a:lnTo>
                    <a:pt x="1162" y="3468"/>
                  </a:lnTo>
                  <a:lnTo>
                    <a:pt x="1162" y="2417"/>
                  </a:lnTo>
                  <a:close/>
                  <a:moveTo>
                    <a:pt x="267" y="1"/>
                  </a:moveTo>
                  <a:cubicBezTo>
                    <a:pt x="120" y="1"/>
                    <a:pt x="1" y="120"/>
                    <a:pt x="1" y="267"/>
                  </a:cubicBezTo>
                  <a:cubicBezTo>
                    <a:pt x="1" y="414"/>
                    <a:pt x="120" y="533"/>
                    <a:pt x="267" y="533"/>
                  </a:cubicBezTo>
                  <a:lnTo>
                    <a:pt x="1389" y="533"/>
                  </a:lnTo>
                  <a:lnTo>
                    <a:pt x="1389" y="1885"/>
                  </a:lnTo>
                  <a:lnTo>
                    <a:pt x="1074" y="1885"/>
                  </a:lnTo>
                  <a:cubicBezTo>
                    <a:pt x="830" y="1885"/>
                    <a:pt x="631" y="2083"/>
                    <a:pt x="631" y="2327"/>
                  </a:cubicBezTo>
                  <a:lnTo>
                    <a:pt x="631" y="3556"/>
                  </a:lnTo>
                  <a:cubicBezTo>
                    <a:pt x="631" y="3801"/>
                    <a:pt x="830" y="4000"/>
                    <a:pt x="1074" y="4000"/>
                  </a:cubicBezTo>
                  <a:lnTo>
                    <a:pt x="2270" y="4000"/>
                  </a:lnTo>
                  <a:cubicBezTo>
                    <a:pt x="2514" y="4000"/>
                    <a:pt x="2713" y="3801"/>
                    <a:pt x="2713" y="3556"/>
                  </a:cubicBezTo>
                  <a:lnTo>
                    <a:pt x="2713" y="2327"/>
                  </a:lnTo>
                  <a:cubicBezTo>
                    <a:pt x="2713" y="2083"/>
                    <a:pt x="2514" y="1885"/>
                    <a:pt x="2270" y="1885"/>
                  </a:cubicBezTo>
                  <a:lnTo>
                    <a:pt x="1920" y="1885"/>
                  </a:lnTo>
                  <a:lnTo>
                    <a:pt x="1920" y="443"/>
                  </a:lnTo>
                  <a:cubicBezTo>
                    <a:pt x="1920" y="199"/>
                    <a:pt x="1722" y="1"/>
                    <a:pt x="1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5">
              <a:extLst>
                <a:ext uri="{FF2B5EF4-FFF2-40B4-BE49-F238E27FC236}">
                  <a16:creationId xmlns:a16="http://schemas.microsoft.com/office/drawing/2014/main" id="{2979F301-A937-3F2D-226D-8A260316AEAD}"/>
                </a:ext>
              </a:extLst>
            </p:cNvPr>
            <p:cNvSpPr/>
            <p:nvPr/>
          </p:nvSpPr>
          <p:spPr>
            <a:xfrm>
              <a:off x="3963285" y="3460898"/>
              <a:ext cx="91177" cy="132703"/>
            </a:xfrm>
            <a:custGeom>
              <a:avLst/>
              <a:gdLst/>
              <a:ahLst/>
              <a:cxnLst/>
              <a:rect l="l" t="t" r="r" b="b"/>
              <a:pathLst>
                <a:path w="2749" h="4001" extrusionOk="0">
                  <a:moveTo>
                    <a:pt x="1551" y="2417"/>
                  </a:moveTo>
                  <a:lnTo>
                    <a:pt x="1551" y="3468"/>
                  </a:lnTo>
                  <a:lnTo>
                    <a:pt x="533" y="3468"/>
                  </a:lnTo>
                  <a:lnTo>
                    <a:pt x="533" y="2417"/>
                  </a:lnTo>
                  <a:close/>
                  <a:moveTo>
                    <a:pt x="1237" y="1"/>
                  </a:moveTo>
                  <a:cubicBezTo>
                    <a:pt x="993" y="1"/>
                    <a:pt x="794" y="199"/>
                    <a:pt x="794" y="443"/>
                  </a:cubicBezTo>
                  <a:lnTo>
                    <a:pt x="794" y="1885"/>
                  </a:lnTo>
                  <a:lnTo>
                    <a:pt x="444" y="1885"/>
                  </a:lnTo>
                  <a:cubicBezTo>
                    <a:pt x="200" y="1885"/>
                    <a:pt x="1" y="2083"/>
                    <a:pt x="1" y="2327"/>
                  </a:cubicBezTo>
                  <a:lnTo>
                    <a:pt x="1" y="3558"/>
                  </a:lnTo>
                  <a:cubicBezTo>
                    <a:pt x="1" y="3802"/>
                    <a:pt x="200" y="4000"/>
                    <a:pt x="444" y="4000"/>
                  </a:cubicBezTo>
                  <a:lnTo>
                    <a:pt x="1640" y="4000"/>
                  </a:lnTo>
                  <a:cubicBezTo>
                    <a:pt x="1884" y="4000"/>
                    <a:pt x="2083" y="3802"/>
                    <a:pt x="2083" y="3558"/>
                  </a:cubicBezTo>
                  <a:lnTo>
                    <a:pt x="2083" y="2327"/>
                  </a:lnTo>
                  <a:cubicBezTo>
                    <a:pt x="2083" y="2083"/>
                    <a:pt x="1884" y="1885"/>
                    <a:pt x="1640" y="1885"/>
                  </a:cubicBezTo>
                  <a:lnTo>
                    <a:pt x="1325" y="1885"/>
                  </a:lnTo>
                  <a:lnTo>
                    <a:pt x="1325" y="533"/>
                  </a:lnTo>
                  <a:lnTo>
                    <a:pt x="2483" y="533"/>
                  </a:lnTo>
                  <a:cubicBezTo>
                    <a:pt x="2629" y="533"/>
                    <a:pt x="2748" y="414"/>
                    <a:pt x="2748" y="267"/>
                  </a:cubicBezTo>
                  <a:cubicBezTo>
                    <a:pt x="2748" y="120"/>
                    <a:pt x="2629" y="1"/>
                    <a:pt x="2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5">
              <a:extLst>
                <a:ext uri="{FF2B5EF4-FFF2-40B4-BE49-F238E27FC236}">
                  <a16:creationId xmlns:a16="http://schemas.microsoft.com/office/drawing/2014/main" id="{07A950E1-D1AE-26D0-1879-65BA7A96B7BD}"/>
                </a:ext>
              </a:extLst>
            </p:cNvPr>
            <p:cNvSpPr/>
            <p:nvPr/>
          </p:nvSpPr>
          <p:spPr>
            <a:xfrm>
              <a:off x="4183650" y="3363982"/>
              <a:ext cx="161294" cy="164378"/>
            </a:xfrm>
            <a:custGeom>
              <a:avLst/>
              <a:gdLst/>
              <a:ahLst/>
              <a:cxnLst/>
              <a:rect l="l" t="t" r="r" b="b"/>
              <a:pathLst>
                <a:path w="4863" h="4956" extrusionOk="0">
                  <a:moveTo>
                    <a:pt x="1625" y="3298"/>
                  </a:moveTo>
                  <a:lnTo>
                    <a:pt x="1625" y="4424"/>
                  </a:lnTo>
                  <a:lnTo>
                    <a:pt x="533" y="4424"/>
                  </a:lnTo>
                  <a:lnTo>
                    <a:pt x="533" y="3298"/>
                  </a:lnTo>
                  <a:close/>
                  <a:moveTo>
                    <a:pt x="444" y="1"/>
                  </a:moveTo>
                  <a:cubicBezTo>
                    <a:pt x="200" y="1"/>
                    <a:pt x="1" y="200"/>
                    <a:pt x="1" y="444"/>
                  </a:cubicBezTo>
                  <a:lnTo>
                    <a:pt x="1" y="4513"/>
                  </a:lnTo>
                  <a:cubicBezTo>
                    <a:pt x="1" y="4758"/>
                    <a:pt x="200" y="4956"/>
                    <a:pt x="444" y="4956"/>
                  </a:cubicBezTo>
                  <a:lnTo>
                    <a:pt x="4420" y="4956"/>
                  </a:lnTo>
                  <a:cubicBezTo>
                    <a:pt x="4664" y="4956"/>
                    <a:pt x="4863" y="4758"/>
                    <a:pt x="4863" y="4513"/>
                  </a:cubicBezTo>
                  <a:lnTo>
                    <a:pt x="4863" y="2834"/>
                  </a:lnTo>
                  <a:cubicBezTo>
                    <a:pt x="4863" y="2687"/>
                    <a:pt x="4743" y="2568"/>
                    <a:pt x="4597" y="2568"/>
                  </a:cubicBezTo>
                  <a:cubicBezTo>
                    <a:pt x="4450" y="2568"/>
                    <a:pt x="4331" y="2687"/>
                    <a:pt x="4331" y="2834"/>
                  </a:cubicBezTo>
                  <a:lnTo>
                    <a:pt x="4331" y="4424"/>
                  </a:lnTo>
                  <a:lnTo>
                    <a:pt x="2157" y="4424"/>
                  </a:lnTo>
                  <a:lnTo>
                    <a:pt x="2157" y="3032"/>
                  </a:lnTo>
                  <a:cubicBezTo>
                    <a:pt x="2157" y="2885"/>
                    <a:pt x="2038" y="2766"/>
                    <a:pt x="1891" y="2766"/>
                  </a:cubicBezTo>
                  <a:lnTo>
                    <a:pt x="534" y="2766"/>
                  </a:lnTo>
                  <a:lnTo>
                    <a:pt x="534" y="533"/>
                  </a:lnTo>
                  <a:lnTo>
                    <a:pt x="4332" y="533"/>
                  </a:lnTo>
                  <a:lnTo>
                    <a:pt x="4332" y="1274"/>
                  </a:lnTo>
                  <a:cubicBezTo>
                    <a:pt x="4331" y="1420"/>
                    <a:pt x="4450" y="1539"/>
                    <a:pt x="4597" y="1539"/>
                  </a:cubicBezTo>
                  <a:cubicBezTo>
                    <a:pt x="4743" y="1539"/>
                    <a:pt x="4863" y="1420"/>
                    <a:pt x="4863" y="1274"/>
                  </a:cubicBezTo>
                  <a:lnTo>
                    <a:pt x="4863" y="444"/>
                  </a:lnTo>
                  <a:cubicBezTo>
                    <a:pt x="4863" y="200"/>
                    <a:pt x="4664" y="1"/>
                    <a:pt x="44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3" name="Google Shape;1583;p45">
            <a:extLst>
              <a:ext uri="{FF2B5EF4-FFF2-40B4-BE49-F238E27FC236}">
                <a16:creationId xmlns:a16="http://schemas.microsoft.com/office/drawing/2014/main" id="{5D7A942D-1DE6-F26C-C1C8-18E36FFF77F0}"/>
              </a:ext>
            </a:extLst>
          </p:cNvPr>
          <p:cNvGrpSpPr/>
          <p:nvPr/>
        </p:nvGrpSpPr>
        <p:grpSpPr>
          <a:xfrm>
            <a:off x="1003700" y="2099400"/>
            <a:ext cx="76825" cy="76800"/>
            <a:chOff x="3104875" y="1099400"/>
            <a:chExt cx="76825" cy="76800"/>
          </a:xfrm>
        </p:grpSpPr>
        <p:sp>
          <p:nvSpPr>
            <p:cNvPr id="1584" name="Google Shape;1584;p45">
              <a:extLst>
                <a:ext uri="{FF2B5EF4-FFF2-40B4-BE49-F238E27FC236}">
                  <a16:creationId xmlns:a16="http://schemas.microsoft.com/office/drawing/2014/main" id="{1A115AFA-656A-2616-C2A9-591876F18E3A}"/>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5">
              <a:extLst>
                <a:ext uri="{FF2B5EF4-FFF2-40B4-BE49-F238E27FC236}">
                  <a16:creationId xmlns:a16="http://schemas.microsoft.com/office/drawing/2014/main" id="{057A9524-7494-8954-9BF7-407E163D94AE}"/>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6" name="Google Shape;1586;p45">
            <a:extLst>
              <a:ext uri="{FF2B5EF4-FFF2-40B4-BE49-F238E27FC236}">
                <a16:creationId xmlns:a16="http://schemas.microsoft.com/office/drawing/2014/main" id="{A91C9620-91FF-DD4A-B9A5-2AE7AEFFF6A9}"/>
              </a:ext>
            </a:extLst>
          </p:cNvPr>
          <p:cNvGrpSpPr/>
          <p:nvPr/>
        </p:nvGrpSpPr>
        <p:grpSpPr>
          <a:xfrm>
            <a:off x="8086050" y="2917325"/>
            <a:ext cx="76825" cy="76800"/>
            <a:chOff x="3104875" y="1099400"/>
            <a:chExt cx="76825" cy="76800"/>
          </a:xfrm>
        </p:grpSpPr>
        <p:sp>
          <p:nvSpPr>
            <p:cNvPr id="1587" name="Google Shape;1587;p45">
              <a:extLst>
                <a:ext uri="{FF2B5EF4-FFF2-40B4-BE49-F238E27FC236}">
                  <a16:creationId xmlns:a16="http://schemas.microsoft.com/office/drawing/2014/main" id="{3A4E69CC-2786-844D-A784-77F84B723C36}"/>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5">
              <a:extLst>
                <a:ext uri="{FF2B5EF4-FFF2-40B4-BE49-F238E27FC236}">
                  <a16:creationId xmlns:a16="http://schemas.microsoft.com/office/drawing/2014/main" id="{DBA4D33A-AA45-E346-7858-B12A979849AC}"/>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 name="Google Shape;1589;p45">
            <a:extLst>
              <a:ext uri="{FF2B5EF4-FFF2-40B4-BE49-F238E27FC236}">
                <a16:creationId xmlns:a16="http://schemas.microsoft.com/office/drawing/2014/main" id="{7DFB0AC2-19CD-0A93-10E4-7E24AAC73ED8}"/>
              </a:ext>
            </a:extLst>
          </p:cNvPr>
          <p:cNvGrpSpPr/>
          <p:nvPr/>
        </p:nvGrpSpPr>
        <p:grpSpPr>
          <a:xfrm>
            <a:off x="6180225" y="982400"/>
            <a:ext cx="76825" cy="76800"/>
            <a:chOff x="3104875" y="1099400"/>
            <a:chExt cx="76825" cy="76800"/>
          </a:xfrm>
        </p:grpSpPr>
        <p:sp>
          <p:nvSpPr>
            <p:cNvPr id="1590" name="Google Shape;1590;p45">
              <a:extLst>
                <a:ext uri="{FF2B5EF4-FFF2-40B4-BE49-F238E27FC236}">
                  <a16:creationId xmlns:a16="http://schemas.microsoft.com/office/drawing/2014/main" id="{698830AD-C397-30C4-3A69-FA6C58D71FE0}"/>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5">
              <a:extLst>
                <a:ext uri="{FF2B5EF4-FFF2-40B4-BE49-F238E27FC236}">
                  <a16:creationId xmlns:a16="http://schemas.microsoft.com/office/drawing/2014/main" id="{0F30703D-A1A6-D830-0361-1D211FD66B5C}"/>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92" name="Google Shape;1592;p45">
            <a:extLst>
              <a:ext uri="{FF2B5EF4-FFF2-40B4-BE49-F238E27FC236}">
                <a16:creationId xmlns:a16="http://schemas.microsoft.com/office/drawing/2014/main" id="{9975E6C1-A422-56C1-BD01-53A548E0DA8B}"/>
              </a:ext>
            </a:extLst>
          </p:cNvPr>
          <p:cNvPicPr preferRelativeResize="0"/>
          <p:nvPr/>
        </p:nvPicPr>
        <p:blipFill rotWithShape="1">
          <a:blip r:embed="rId4">
            <a:alphaModFix/>
          </a:blip>
          <a:srcRect l="22009" r="18455"/>
          <a:stretch/>
        </p:blipFill>
        <p:spPr>
          <a:xfrm rot="-3282827">
            <a:off x="963587" y="779688"/>
            <a:ext cx="652202" cy="616225"/>
          </a:xfrm>
          <a:prstGeom prst="rect">
            <a:avLst/>
          </a:prstGeom>
          <a:noFill/>
          <a:ln>
            <a:noFill/>
          </a:ln>
        </p:spPr>
      </p:pic>
      <p:pic>
        <p:nvPicPr>
          <p:cNvPr id="1593" name="Google Shape;1593;p45">
            <a:extLst>
              <a:ext uri="{FF2B5EF4-FFF2-40B4-BE49-F238E27FC236}">
                <a16:creationId xmlns:a16="http://schemas.microsoft.com/office/drawing/2014/main" id="{5B6FB422-35F4-A140-5856-E9AAEF77D7D2}"/>
              </a:ext>
            </a:extLst>
          </p:cNvPr>
          <p:cNvPicPr preferRelativeResize="0"/>
          <p:nvPr/>
        </p:nvPicPr>
        <p:blipFill rotWithShape="1">
          <a:blip r:embed="rId5">
            <a:alphaModFix/>
          </a:blip>
          <a:srcRect l="24331" t="5721" r="23342" b="4591"/>
          <a:stretch/>
        </p:blipFill>
        <p:spPr>
          <a:xfrm rot="2268302">
            <a:off x="6849112" y="209824"/>
            <a:ext cx="1857374" cy="1790699"/>
          </a:xfrm>
          <a:prstGeom prst="rect">
            <a:avLst/>
          </a:prstGeom>
          <a:noFill/>
          <a:ln>
            <a:noFill/>
          </a:ln>
        </p:spPr>
      </p:pic>
      <p:pic>
        <p:nvPicPr>
          <p:cNvPr id="1594" name="Google Shape;1594;p45" title="Gráfico">
            <a:hlinkClick r:id="rId6"/>
            <a:extLst>
              <a:ext uri="{FF2B5EF4-FFF2-40B4-BE49-F238E27FC236}">
                <a16:creationId xmlns:a16="http://schemas.microsoft.com/office/drawing/2014/main" id="{AEA415AB-DD49-A1C0-340A-8814E95AFE0D}"/>
              </a:ext>
            </a:extLst>
          </p:cNvPr>
          <p:cNvPicPr preferRelativeResize="0"/>
          <p:nvPr/>
        </p:nvPicPr>
        <p:blipFill>
          <a:blip r:embed="rId7">
            <a:alphaModFix/>
          </a:blip>
          <a:stretch>
            <a:fillRect/>
          </a:stretch>
        </p:blipFill>
        <p:spPr>
          <a:xfrm>
            <a:off x="640074" y="1363498"/>
            <a:ext cx="3163001" cy="1953024"/>
          </a:xfrm>
          <a:prstGeom prst="rect">
            <a:avLst/>
          </a:prstGeom>
          <a:noFill/>
          <a:ln>
            <a:noFill/>
          </a:ln>
        </p:spPr>
      </p:pic>
    </p:spTree>
    <p:extLst>
      <p:ext uri="{BB962C8B-B14F-4D97-AF65-F5344CB8AC3E}">
        <p14:creationId xmlns:p14="http://schemas.microsoft.com/office/powerpoint/2010/main" val="395877111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Shape 1598"/>
        <p:cNvGrpSpPr/>
        <p:nvPr/>
      </p:nvGrpSpPr>
      <p:grpSpPr>
        <a:xfrm>
          <a:off x="0" y="0"/>
          <a:ext cx="0" cy="0"/>
          <a:chOff x="0" y="0"/>
          <a:chExt cx="0" cy="0"/>
        </a:xfrm>
      </p:grpSpPr>
      <p:pic>
        <p:nvPicPr>
          <p:cNvPr id="1599" name="Google Shape;1599;p46"/>
          <p:cNvPicPr preferRelativeResize="0"/>
          <p:nvPr/>
        </p:nvPicPr>
        <p:blipFill rotWithShape="1">
          <a:blip r:embed="rId3">
            <a:alphaModFix/>
          </a:blip>
          <a:srcRect l="25537" t="7152" r="23467" b="5838"/>
          <a:stretch/>
        </p:blipFill>
        <p:spPr>
          <a:xfrm>
            <a:off x="4099849" y="-381863"/>
            <a:ext cx="1920000" cy="1842726"/>
          </a:xfrm>
          <a:prstGeom prst="rect">
            <a:avLst/>
          </a:prstGeom>
          <a:noFill/>
          <a:ln>
            <a:noFill/>
          </a:ln>
        </p:spPr>
      </p:pic>
      <p:pic>
        <p:nvPicPr>
          <p:cNvPr id="1600" name="Google Shape;1600;p46"/>
          <p:cNvPicPr preferRelativeResize="0"/>
          <p:nvPr/>
        </p:nvPicPr>
        <p:blipFill rotWithShape="1">
          <a:blip r:embed="rId4">
            <a:alphaModFix/>
          </a:blip>
          <a:srcRect l="15236" r="10474"/>
          <a:stretch/>
        </p:blipFill>
        <p:spPr>
          <a:xfrm rot="-6939188">
            <a:off x="603297" y="3412299"/>
            <a:ext cx="1552576" cy="1390850"/>
          </a:xfrm>
          <a:prstGeom prst="rect">
            <a:avLst/>
          </a:prstGeom>
          <a:noFill/>
          <a:ln>
            <a:noFill/>
          </a:ln>
        </p:spPr>
      </p:pic>
      <p:pic>
        <p:nvPicPr>
          <p:cNvPr id="1601" name="Google Shape;1601;p46"/>
          <p:cNvPicPr preferRelativeResize="0"/>
          <p:nvPr/>
        </p:nvPicPr>
        <p:blipFill rotWithShape="1">
          <a:blip r:embed="rId5">
            <a:alphaModFix/>
          </a:blip>
          <a:srcRect l="22009" r="18455"/>
          <a:stretch/>
        </p:blipFill>
        <p:spPr>
          <a:xfrm rot="1203247">
            <a:off x="3711104" y="521270"/>
            <a:ext cx="903665" cy="853810"/>
          </a:xfrm>
          <a:prstGeom prst="rect">
            <a:avLst/>
          </a:prstGeom>
          <a:noFill/>
          <a:ln>
            <a:noFill/>
          </a:ln>
        </p:spPr>
      </p:pic>
      <p:pic>
        <p:nvPicPr>
          <p:cNvPr id="1602" name="Google Shape;1602;p46"/>
          <p:cNvPicPr preferRelativeResize="0"/>
          <p:nvPr/>
        </p:nvPicPr>
        <p:blipFill rotWithShape="1">
          <a:blip r:embed="rId6">
            <a:alphaModFix/>
          </a:blip>
          <a:srcRect l="18647" t="7960" r="8852" b="8336"/>
          <a:stretch/>
        </p:blipFill>
        <p:spPr>
          <a:xfrm rot="-1406513">
            <a:off x="7152235" y="3461350"/>
            <a:ext cx="1175233" cy="763227"/>
          </a:xfrm>
          <a:prstGeom prst="rect">
            <a:avLst/>
          </a:prstGeom>
          <a:noFill/>
          <a:ln>
            <a:noFill/>
          </a:ln>
        </p:spPr>
      </p:pic>
      <p:sp>
        <p:nvSpPr>
          <p:cNvPr id="1603" name="Google Shape;1603;p46"/>
          <p:cNvSpPr txBox="1">
            <a:spLocks noGrp="1"/>
          </p:cNvSpPr>
          <p:nvPr>
            <p:ph type="title"/>
          </p:nvPr>
        </p:nvSpPr>
        <p:spPr>
          <a:xfrm>
            <a:off x="1284000" y="1707525"/>
            <a:ext cx="6576000" cy="1551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5,000,000</a:t>
            </a:r>
            <a:endParaRPr/>
          </a:p>
        </p:txBody>
      </p:sp>
      <p:sp>
        <p:nvSpPr>
          <p:cNvPr id="1604" name="Google Shape;1604;p46"/>
          <p:cNvSpPr txBox="1">
            <a:spLocks noGrp="1"/>
          </p:cNvSpPr>
          <p:nvPr>
            <p:ph type="subTitle" idx="1"/>
          </p:nvPr>
        </p:nvSpPr>
        <p:spPr>
          <a:xfrm>
            <a:off x="1284000" y="3259075"/>
            <a:ext cx="6576000" cy="36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captivate your audience’s attention</a:t>
            </a:r>
            <a:endParaRPr/>
          </a:p>
        </p:txBody>
      </p:sp>
      <p:grpSp>
        <p:nvGrpSpPr>
          <p:cNvPr id="1605" name="Google Shape;1605;p46"/>
          <p:cNvGrpSpPr/>
          <p:nvPr/>
        </p:nvGrpSpPr>
        <p:grpSpPr>
          <a:xfrm>
            <a:off x="2447900" y="1156975"/>
            <a:ext cx="76825" cy="76800"/>
            <a:chOff x="3104875" y="1099400"/>
            <a:chExt cx="76825" cy="76800"/>
          </a:xfrm>
        </p:grpSpPr>
        <p:sp>
          <p:nvSpPr>
            <p:cNvPr id="1606" name="Google Shape;1606;p46"/>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46"/>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8" name="Google Shape;1608;p46"/>
          <p:cNvGrpSpPr/>
          <p:nvPr/>
        </p:nvGrpSpPr>
        <p:grpSpPr>
          <a:xfrm>
            <a:off x="4889800" y="4015138"/>
            <a:ext cx="76825" cy="76800"/>
            <a:chOff x="3104875" y="1099400"/>
            <a:chExt cx="76825" cy="76800"/>
          </a:xfrm>
        </p:grpSpPr>
        <p:sp>
          <p:nvSpPr>
            <p:cNvPr id="1609" name="Google Shape;1609;p46"/>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46"/>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 name="Google Shape;1611;p46"/>
          <p:cNvGrpSpPr/>
          <p:nvPr/>
        </p:nvGrpSpPr>
        <p:grpSpPr>
          <a:xfrm>
            <a:off x="6434350" y="909775"/>
            <a:ext cx="76825" cy="76800"/>
            <a:chOff x="3104875" y="1099400"/>
            <a:chExt cx="76825" cy="76800"/>
          </a:xfrm>
        </p:grpSpPr>
        <p:sp>
          <p:nvSpPr>
            <p:cNvPr id="1612" name="Google Shape;1612;p46"/>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6"/>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Shape 1617">
          <a:extLst>
            <a:ext uri="{FF2B5EF4-FFF2-40B4-BE49-F238E27FC236}">
              <a16:creationId xmlns:a16="http://schemas.microsoft.com/office/drawing/2014/main" id="{F3E456DD-17AC-A53E-F62E-D2F44B1E0282}"/>
            </a:ext>
          </a:extLst>
        </p:cNvPr>
        <p:cNvGrpSpPr/>
        <p:nvPr/>
      </p:nvGrpSpPr>
      <p:grpSpPr>
        <a:xfrm>
          <a:off x="0" y="0"/>
          <a:ext cx="0" cy="0"/>
          <a:chOff x="0" y="0"/>
          <a:chExt cx="0" cy="0"/>
        </a:xfrm>
      </p:grpSpPr>
      <p:sp>
        <p:nvSpPr>
          <p:cNvPr id="1618" name="Google Shape;1618;p47">
            <a:extLst>
              <a:ext uri="{FF2B5EF4-FFF2-40B4-BE49-F238E27FC236}">
                <a16:creationId xmlns:a16="http://schemas.microsoft.com/office/drawing/2014/main" id="{9BACD9E0-CA0E-404A-9109-C6A3F98E9639}"/>
              </a:ext>
            </a:extLst>
          </p:cNvPr>
          <p:cNvSpPr txBox="1">
            <a:spLocks noGrp="1"/>
          </p:cNvSpPr>
          <p:nvPr>
            <p:ph type="title"/>
          </p:nvPr>
        </p:nvSpPr>
        <p:spPr>
          <a:xfrm>
            <a:off x="713213" y="670225"/>
            <a:ext cx="4696800"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9h 55m 23s</a:t>
            </a:r>
            <a:endParaRPr/>
          </a:p>
        </p:txBody>
      </p:sp>
      <p:sp>
        <p:nvSpPr>
          <p:cNvPr id="1619" name="Google Shape;1619;p47">
            <a:extLst>
              <a:ext uri="{FF2B5EF4-FFF2-40B4-BE49-F238E27FC236}">
                <a16:creationId xmlns:a16="http://schemas.microsoft.com/office/drawing/2014/main" id="{69797814-B2AA-A5CA-2DC2-47B28B63EC00}"/>
              </a:ext>
            </a:extLst>
          </p:cNvPr>
          <p:cNvSpPr txBox="1">
            <a:spLocks noGrp="1"/>
          </p:cNvSpPr>
          <p:nvPr>
            <p:ph type="subTitle" idx="1"/>
          </p:nvPr>
        </p:nvSpPr>
        <p:spPr>
          <a:xfrm>
            <a:off x="713213" y="1439127"/>
            <a:ext cx="4696800" cy="36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Jupiter's rotation period</a:t>
            </a:r>
            <a:endParaRPr/>
          </a:p>
        </p:txBody>
      </p:sp>
      <p:sp>
        <p:nvSpPr>
          <p:cNvPr id="1620" name="Google Shape;1620;p47">
            <a:extLst>
              <a:ext uri="{FF2B5EF4-FFF2-40B4-BE49-F238E27FC236}">
                <a16:creationId xmlns:a16="http://schemas.microsoft.com/office/drawing/2014/main" id="{70AE830B-F11F-BDB1-F03C-A69C016E0245}"/>
              </a:ext>
            </a:extLst>
          </p:cNvPr>
          <p:cNvSpPr txBox="1">
            <a:spLocks noGrp="1"/>
          </p:cNvSpPr>
          <p:nvPr>
            <p:ph type="title" idx="2"/>
          </p:nvPr>
        </p:nvSpPr>
        <p:spPr>
          <a:xfrm>
            <a:off x="3733963" y="2069800"/>
            <a:ext cx="4696800"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333,000</a:t>
            </a:r>
            <a:endParaRPr/>
          </a:p>
        </p:txBody>
      </p:sp>
      <p:sp>
        <p:nvSpPr>
          <p:cNvPr id="1621" name="Google Shape;1621;p47">
            <a:extLst>
              <a:ext uri="{FF2B5EF4-FFF2-40B4-BE49-F238E27FC236}">
                <a16:creationId xmlns:a16="http://schemas.microsoft.com/office/drawing/2014/main" id="{2FF5EAFE-1798-1C2B-AAF9-66A8B05A3721}"/>
              </a:ext>
            </a:extLst>
          </p:cNvPr>
          <p:cNvSpPr txBox="1">
            <a:spLocks noGrp="1"/>
          </p:cNvSpPr>
          <p:nvPr>
            <p:ph type="subTitle" idx="3"/>
          </p:nvPr>
        </p:nvSpPr>
        <p:spPr>
          <a:xfrm>
            <a:off x="3733963" y="2838708"/>
            <a:ext cx="4696800" cy="36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Sun’s mass compared to Earth’s</a:t>
            </a:r>
            <a:endParaRPr/>
          </a:p>
        </p:txBody>
      </p:sp>
      <p:sp>
        <p:nvSpPr>
          <p:cNvPr id="1622" name="Google Shape;1622;p47">
            <a:extLst>
              <a:ext uri="{FF2B5EF4-FFF2-40B4-BE49-F238E27FC236}">
                <a16:creationId xmlns:a16="http://schemas.microsoft.com/office/drawing/2014/main" id="{74D3D162-0DA9-B223-6A3D-B28AB910E3DB}"/>
              </a:ext>
            </a:extLst>
          </p:cNvPr>
          <p:cNvSpPr txBox="1">
            <a:spLocks noGrp="1"/>
          </p:cNvSpPr>
          <p:nvPr>
            <p:ph type="title" idx="4"/>
          </p:nvPr>
        </p:nvSpPr>
        <p:spPr>
          <a:xfrm>
            <a:off x="713213" y="3469375"/>
            <a:ext cx="4696800"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386,000 km</a:t>
            </a:r>
            <a:endParaRPr/>
          </a:p>
        </p:txBody>
      </p:sp>
      <p:sp>
        <p:nvSpPr>
          <p:cNvPr id="1623" name="Google Shape;1623;p47">
            <a:extLst>
              <a:ext uri="{FF2B5EF4-FFF2-40B4-BE49-F238E27FC236}">
                <a16:creationId xmlns:a16="http://schemas.microsoft.com/office/drawing/2014/main" id="{3893F590-95E6-4CD5-1A0A-51FF2BE1AED9}"/>
              </a:ext>
            </a:extLst>
          </p:cNvPr>
          <p:cNvSpPr txBox="1">
            <a:spLocks noGrp="1"/>
          </p:cNvSpPr>
          <p:nvPr>
            <p:ph type="subTitle" idx="5"/>
          </p:nvPr>
        </p:nvSpPr>
        <p:spPr>
          <a:xfrm>
            <a:off x="713213" y="4238290"/>
            <a:ext cx="4696800" cy="36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Distance between Earth and the Moon</a:t>
            </a:r>
            <a:endParaRPr/>
          </a:p>
        </p:txBody>
      </p:sp>
      <p:grpSp>
        <p:nvGrpSpPr>
          <p:cNvPr id="1624" name="Google Shape;1624;p47">
            <a:extLst>
              <a:ext uri="{FF2B5EF4-FFF2-40B4-BE49-F238E27FC236}">
                <a16:creationId xmlns:a16="http://schemas.microsoft.com/office/drawing/2014/main" id="{7C21FECA-CB0C-BB2D-BDED-B42A66E59D91}"/>
              </a:ext>
            </a:extLst>
          </p:cNvPr>
          <p:cNvGrpSpPr/>
          <p:nvPr/>
        </p:nvGrpSpPr>
        <p:grpSpPr>
          <a:xfrm>
            <a:off x="1370750" y="2466425"/>
            <a:ext cx="76825" cy="76800"/>
            <a:chOff x="3104875" y="1099400"/>
            <a:chExt cx="76825" cy="76800"/>
          </a:xfrm>
        </p:grpSpPr>
        <p:sp>
          <p:nvSpPr>
            <p:cNvPr id="1625" name="Google Shape;1625;p47">
              <a:extLst>
                <a:ext uri="{FF2B5EF4-FFF2-40B4-BE49-F238E27FC236}">
                  <a16:creationId xmlns:a16="http://schemas.microsoft.com/office/drawing/2014/main" id="{7C6408F3-1C7D-5542-9773-01D27BCB7CF4}"/>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7">
              <a:extLst>
                <a:ext uri="{FF2B5EF4-FFF2-40B4-BE49-F238E27FC236}">
                  <a16:creationId xmlns:a16="http://schemas.microsoft.com/office/drawing/2014/main" id="{D00977EE-9FEC-6EA4-A7DE-BDB103D14C7E}"/>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 name="Google Shape;1627;p47">
            <a:extLst>
              <a:ext uri="{FF2B5EF4-FFF2-40B4-BE49-F238E27FC236}">
                <a16:creationId xmlns:a16="http://schemas.microsoft.com/office/drawing/2014/main" id="{037F7676-0AA7-B87D-49CA-00CA120D6146}"/>
              </a:ext>
            </a:extLst>
          </p:cNvPr>
          <p:cNvGrpSpPr/>
          <p:nvPr/>
        </p:nvGrpSpPr>
        <p:grpSpPr>
          <a:xfrm>
            <a:off x="6199150" y="861750"/>
            <a:ext cx="76825" cy="76800"/>
            <a:chOff x="3104875" y="1099400"/>
            <a:chExt cx="76825" cy="76800"/>
          </a:xfrm>
        </p:grpSpPr>
        <p:sp>
          <p:nvSpPr>
            <p:cNvPr id="1628" name="Google Shape;1628;p47">
              <a:extLst>
                <a:ext uri="{FF2B5EF4-FFF2-40B4-BE49-F238E27FC236}">
                  <a16:creationId xmlns:a16="http://schemas.microsoft.com/office/drawing/2014/main" id="{AD3791B9-2303-E269-25A3-21441282065C}"/>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7">
              <a:extLst>
                <a:ext uri="{FF2B5EF4-FFF2-40B4-BE49-F238E27FC236}">
                  <a16:creationId xmlns:a16="http://schemas.microsoft.com/office/drawing/2014/main" id="{85935440-15EA-CA3C-4C18-256259ED454A}"/>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0" name="Google Shape;1630;p47">
            <a:extLst>
              <a:ext uri="{FF2B5EF4-FFF2-40B4-BE49-F238E27FC236}">
                <a16:creationId xmlns:a16="http://schemas.microsoft.com/office/drawing/2014/main" id="{1812F7D6-E81A-ECAF-A37E-DA3F75DF8464}"/>
              </a:ext>
            </a:extLst>
          </p:cNvPr>
          <p:cNvGrpSpPr/>
          <p:nvPr/>
        </p:nvGrpSpPr>
        <p:grpSpPr>
          <a:xfrm>
            <a:off x="7823013" y="3685825"/>
            <a:ext cx="76825" cy="76800"/>
            <a:chOff x="3104875" y="1099400"/>
            <a:chExt cx="76825" cy="76800"/>
          </a:xfrm>
        </p:grpSpPr>
        <p:sp>
          <p:nvSpPr>
            <p:cNvPr id="1631" name="Google Shape;1631;p47">
              <a:extLst>
                <a:ext uri="{FF2B5EF4-FFF2-40B4-BE49-F238E27FC236}">
                  <a16:creationId xmlns:a16="http://schemas.microsoft.com/office/drawing/2014/main" id="{EBC27AF2-DDB4-102B-40D6-5BACC11E64CA}"/>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47">
              <a:extLst>
                <a:ext uri="{FF2B5EF4-FFF2-40B4-BE49-F238E27FC236}">
                  <a16:creationId xmlns:a16="http://schemas.microsoft.com/office/drawing/2014/main" id="{C64C58BB-1AF1-C98E-71EE-2D5CCCEC6687}"/>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633" name="Google Shape;1633;p47">
            <a:extLst>
              <a:ext uri="{FF2B5EF4-FFF2-40B4-BE49-F238E27FC236}">
                <a16:creationId xmlns:a16="http://schemas.microsoft.com/office/drawing/2014/main" id="{B115D062-3519-B604-3361-EFA327556CA9}"/>
              </a:ext>
            </a:extLst>
          </p:cNvPr>
          <p:cNvPicPr preferRelativeResize="0"/>
          <p:nvPr/>
        </p:nvPicPr>
        <p:blipFill rotWithShape="1">
          <a:blip r:embed="rId3">
            <a:alphaModFix/>
          </a:blip>
          <a:srcRect l="24331" t="5721" r="23342" b="4591"/>
          <a:stretch/>
        </p:blipFill>
        <p:spPr>
          <a:xfrm rot="2268302">
            <a:off x="6932737" y="4799"/>
            <a:ext cx="1857374" cy="1790699"/>
          </a:xfrm>
          <a:prstGeom prst="rect">
            <a:avLst/>
          </a:prstGeom>
          <a:noFill/>
          <a:ln>
            <a:noFill/>
          </a:ln>
        </p:spPr>
      </p:pic>
      <p:pic>
        <p:nvPicPr>
          <p:cNvPr id="1634" name="Google Shape;1634;p47">
            <a:extLst>
              <a:ext uri="{FF2B5EF4-FFF2-40B4-BE49-F238E27FC236}">
                <a16:creationId xmlns:a16="http://schemas.microsoft.com/office/drawing/2014/main" id="{2FA1122A-3E3F-2B65-8F06-F888022D89A0}"/>
              </a:ext>
            </a:extLst>
          </p:cNvPr>
          <p:cNvPicPr preferRelativeResize="0"/>
          <p:nvPr/>
        </p:nvPicPr>
        <p:blipFill rotWithShape="1">
          <a:blip r:embed="rId4">
            <a:alphaModFix/>
          </a:blip>
          <a:srcRect l="15236" r="10474"/>
          <a:stretch/>
        </p:blipFill>
        <p:spPr>
          <a:xfrm rot="-6939186">
            <a:off x="6623786" y="554667"/>
            <a:ext cx="1320683" cy="1183115"/>
          </a:xfrm>
          <a:prstGeom prst="rect">
            <a:avLst/>
          </a:prstGeom>
          <a:noFill/>
          <a:ln>
            <a:noFill/>
          </a:ln>
        </p:spPr>
      </p:pic>
      <p:pic>
        <p:nvPicPr>
          <p:cNvPr id="1635" name="Google Shape;1635;p47">
            <a:extLst>
              <a:ext uri="{FF2B5EF4-FFF2-40B4-BE49-F238E27FC236}">
                <a16:creationId xmlns:a16="http://schemas.microsoft.com/office/drawing/2014/main" id="{CDCE8B47-E47E-934B-C4E6-EAA4F67E683E}"/>
              </a:ext>
            </a:extLst>
          </p:cNvPr>
          <p:cNvPicPr preferRelativeResize="0"/>
          <p:nvPr/>
        </p:nvPicPr>
        <p:blipFill rotWithShape="1">
          <a:blip r:embed="rId5">
            <a:alphaModFix/>
          </a:blip>
          <a:srcRect l="22009" r="18455"/>
          <a:stretch/>
        </p:blipFill>
        <p:spPr>
          <a:xfrm rot="1203247">
            <a:off x="2063279" y="2077920"/>
            <a:ext cx="903665" cy="853810"/>
          </a:xfrm>
          <a:prstGeom prst="rect">
            <a:avLst/>
          </a:prstGeom>
          <a:noFill/>
          <a:ln>
            <a:noFill/>
          </a:ln>
        </p:spPr>
      </p:pic>
      <p:pic>
        <p:nvPicPr>
          <p:cNvPr id="1636" name="Google Shape;1636;p47">
            <a:extLst>
              <a:ext uri="{FF2B5EF4-FFF2-40B4-BE49-F238E27FC236}">
                <a16:creationId xmlns:a16="http://schemas.microsoft.com/office/drawing/2014/main" id="{2023E022-EBEF-1563-31D1-B0D818452323}"/>
              </a:ext>
            </a:extLst>
          </p:cNvPr>
          <p:cNvPicPr preferRelativeResize="0"/>
          <p:nvPr/>
        </p:nvPicPr>
        <p:blipFill rotWithShape="1">
          <a:blip r:embed="rId6">
            <a:alphaModFix/>
          </a:blip>
          <a:srcRect l="18647" t="7960" r="8852" b="8336"/>
          <a:stretch/>
        </p:blipFill>
        <p:spPr>
          <a:xfrm rot="-1406513">
            <a:off x="6056860" y="3472212"/>
            <a:ext cx="1175233" cy="763227"/>
          </a:xfrm>
          <a:prstGeom prst="rect">
            <a:avLst/>
          </a:prstGeom>
          <a:noFill/>
          <a:ln>
            <a:noFill/>
          </a:ln>
        </p:spPr>
      </p:pic>
    </p:spTree>
    <p:extLst>
      <p:ext uri="{BB962C8B-B14F-4D97-AF65-F5344CB8AC3E}">
        <p14:creationId xmlns:p14="http://schemas.microsoft.com/office/powerpoint/2010/main" val="378695591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Shape 1640"/>
        <p:cNvGrpSpPr/>
        <p:nvPr/>
      </p:nvGrpSpPr>
      <p:grpSpPr>
        <a:xfrm>
          <a:off x="0" y="0"/>
          <a:ext cx="0" cy="0"/>
          <a:chOff x="0" y="0"/>
          <a:chExt cx="0" cy="0"/>
        </a:xfrm>
      </p:grpSpPr>
      <p:pic>
        <p:nvPicPr>
          <p:cNvPr id="1641" name="Google Shape;1641;p48"/>
          <p:cNvPicPr preferRelativeResize="0"/>
          <p:nvPr/>
        </p:nvPicPr>
        <p:blipFill rotWithShape="1">
          <a:blip r:embed="rId3">
            <a:alphaModFix/>
          </a:blip>
          <a:srcRect l="25537" t="7152" r="23467" b="5838"/>
          <a:stretch/>
        </p:blipFill>
        <p:spPr>
          <a:xfrm>
            <a:off x="3612012" y="539512"/>
            <a:ext cx="1920000" cy="1842726"/>
          </a:xfrm>
          <a:prstGeom prst="rect">
            <a:avLst/>
          </a:prstGeom>
          <a:noFill/>
          <a:ln>
            <a:noFill/>
          </a:ln>
        </p:spPr>
      </p:pic>
      <p:sp>
        <p:nvSpPr>
          <p:cNvPr id="1642" name="Google Shape;1642;p48"/>
          <p:cNvSpPr txBox="1">
            <a:spLocks noGrp="1"/>
          </p:cNvSpPr>
          <p:nvPr>
            <p:ph type="title"/>
          </p:nvPr>
        </p:nvSpPr>
        <p:spPr>
          <a:xfrm>
            <a:off x="720000" y="1354363"/>
            <a:ext cx="3594000" cy="1632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AN IMAGE REINFORCES THE CONCEPT</a:t>
            </a:r>
            <a:endParaRPr/>
          </a:p>
        </p:txBody>
      </p:sp>
      <p:sp>
        <p:nvSpPr>
          <p:cNvPr id="1643" name="Google Shape;1643;p48"/>
          <p:cNvSpPr txBox="1">
            <a:spLocks noGrp="1"/>
          </p:cNvSpPr>
          <p:nvPr>
            <p:ph type="subTitle" idx="1"/>
          </p:nvPr>
        </p:nvSpPr>
        <p:spPr>
          <a:xfrm>
            <a:off x="720000" y="2986350"/>
            <a:ext cx="3594000" cy="96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a long text. Your audience will appreciate it</a:t>
            </a:r>
            <a:endParaRPr/>
          </a:p>
        </p:txBody>
      </p:sp>
      <p:pic>
        <p:nvPicPr>
          <p:cNvPr id="1644" name="Google Shape;1644;p48"/>
          <p:cNvPicPr preferRelativeResize="0">
            <a:picLocks noGrp="1"/>
          </p:cNvPicPr>
          <p:nvPr>
            <p:ph type="pic" idx="2"/>
          </p:nvPr>
        </p:nvPicPr>
        <p:blipFill rotWithShape="1">
          <a:blip r:embed="rId4">
            <a:alphaModFix/>
          </a:blip>
          <a:srcRect t="6120" b="24646"/>
          <a:stretch/>
        </p:blipFill>
        <p:spPr>
          <a:xfrm>
            <a:off x="4627875" y="778125"/>
            <a:ext cx="3627900" cy="3762900"/>
          </a:xfrm>
          <a:prstGeom prst="roundRect">
            <a:avLst>
              <a:gd name="adj" fmla="val 16667"/>
            </a:avLst>
          </a:prstGeom>
        </p:spPr>
      </p:pic>
      <p:grpSp>
        <p:nvGrpSpPr>
          <p:cNvPr id="1645" name="Google Shape;1645;p48"/>
          <p:cNvGrpSpPr/>
          <p:nvPr/>
        </p:nvGrpSpPr>
        <p:grpSpPr>
          <a:xfrm>
            <a:off x="852100" y="1035375"/>
            <a:ext cx="76825" cy="76800"/>
            <a:chOff x="3104875" y="1099400"/>
            <a:chExt cx="76825" cy="76800"/>
          </a:xfrm>
        </p:grpSpPr>
        <p:sp>
          <p:nvSpPr>
            <p:cNvPr id="1646" name="Google Shape;1646;p4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 name="Google Shape;1648;p48"/>
          <p:cNvGrpSpPr/>
          <p:nvPr/>
        </p:nvGrpSpPr>
        <p:grpSpPr>
          <a:xfrm>
            <a:off x="3878075" y="701325"/>
            <a:ext cx="76825" cy="76800"/>
            <a:chOff x="3104875" y="1099400"/>
            <a:chExt cx="76825" cy="76800"/>
          </a:xfrm>
        </p:grpSpPr>
        <p:sp>
          <p:nvSpPr>
            <p:cNvPr id="1649" name="Google Shape;1649;p4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 name="Google Shape;1651;p48"/>
          <p:cNvGrpSpPr/>
          <p:nvPr/>
        </p:nvGrpSpPr>
        <p:grpSpPr>
          <a:xfrm>
            <a:off x="3801250" y="4276950"/>
            <a:ext cx="76825" cy="76800"/>
            <a:chOff x="3104875" y="1099400"/>
            <a:chExt cx="76825" cy="76800"/>
          </a:xfrm>
        </p:grpSpPr>
        <p:sp>
          <p:nvSpPr>
            <p:cNvPr id="1652" name="Google Shape;1652;p4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654" name="Google Shape;1654;p48"/>
          <p:cNvPicPr preferRelativeResize="0"/>
          <p:nvPr/>
        </p:nvPicPr>
        <p:blipFill rotWithShape="1">
          <a:blip r:embed="rId5">
            <a:alphaModFix/>
          </a:blip>
          <a:srcRect l="22009" r="18455"/>
          <a:stretch/>
        </p:blipFill>
        <p:spPr>
          <a:xfrm rot="1203247">
            <a:off x="7730654" y="483170"/>
            <a:ext cx="903665" cy="853810"/>
          </a:xfrm>
          <a:prstGeom prst="rect">
            <a:avLst/>
          </a:prstGeom>
          <a:noFill/>
          <a:ln>
            <a:noFill/>
          </a:ln>
        </p:spPr>
      </p:pic>
      <p:pic>
        <p:nvPicPr>
          <p:cNvPr id="1655" name="Google Shape;1655;p48"/>
          <p:cNvPicPr preferRelativeResize="0"/>
          <p:nvPr/>
        </p:nvPicPr>
        <p:blipFill rotWithShape="1">
          <a:blip r:embed="rId6">
            <a:alphaModFix/>
          </a:blip>
          <a:srcRect l="18647" t="7960" r="8852" b="8336"/>
          <a:stretch/>
        </p:blipFill>
        <p:spPr>
          <a:xfrm rot="-1406513">
            <a:off x="4275685" y="3880450"/>
            <a:ext cx="1175233" cy="763227"/>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bg>
      <p:bgPr>
        <a:blipFill>
          <a:blip r:embed="rId3">
            <a:alphaModFix/>
          </a:blip>
          <a:stretch>
            <a:fillRect/>
          </a:stretch>
        </a:blipFill>
        <a:effectLst/>
      </p:bgPr>
    </p:bg>
    <p:spTree>
      <p:nvGrpSpPr>
        <p:cNvPr id="1" name="Shape 1659"/>
        <p:cNvGrpSpPr/>
        <p:nvPr/>
      </p:nvGrpSpPr>
      <p:grpSpPr>
        <a:xfrm>
          <a:off x="0" y="0"/>
          <a:ext cx="0" cy="0"/>
          <a:chOff x="0" y="0"/>
          <a:chExt cx="0" cy="0"/>
        </a:xfrm>
      </p:grpSpPr>
      <p:pic>
        <p:nvPicPr>
          <p:cNvPr id="1660" name="Google Shape;1660;p49"/>
          <p:cNvPicPr preferRelativeResize="0">
            <a:picLocks noGrp="1"/>
          </p:cNvPicPr>
          <p:nvPr>
            <p:ph type="pic" idx="2"/>
          </p:nvPr>
        </p:nvPicPr>
        <p:blipFill rotWithShape="1">
          <a:blip r:embed="rId4">
            <a:alphaModFix/>
          </a:blip>
          <a:srcRect t="7470" r="5222" b="12541"/>
          <a:stretch/>
        </p:blipFill>
        <p:spPr>
          <a:xfrm>
            <a:off x="0" y="0"/>
            <a:ext cx="9144003" cy="5143501"/>
          </a:xfrm>
          <a:prstGeom prst="rect">
            <a:avLst/>
          </a:prstGeom>
        </p:spPr>
      </p:pic>
      <p:sp>
        <p:nvSpPr>
          <p:cNvPr id="1661" name="Google Shape;1661;p49"/>
          <p:cNvSpPr txBox="1">
            <a:spLocks noGrp="1"/>
          </p:cNvSpPr>
          <p:nvPr>
            <p:ph type="title"/>
          </p:nvPr>
        </p:nvSpPr>
        <p:spPr>
          <a:xfrm>
            <a:off x="713225" y="3502900"/>
            <a:ext cx="5202300" cy="1045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A PICTURE IS WORTH A THOUSAND WORDS</a:t>
            </a:r>
            <a:endParaRPr>
              <a:solidFill>
                <a:schemeClr val="dk1"/>
              </a:solidFill>
            </a:endParaRPr>
          </a:p>
        </p:txBody>
      </p:sp>
      <p:grpSp>
        <p:nvGrpSpPr>
          <p:cNvPr id="1662" name="Google Shape;1662;p49"/>
          <p:cNvGrpSpPr/>
          <p:nvPr/>
        </p:nvGrpSpPr>
        <p:grpSpPr>
          <a:xfrm>
            <a:off x="1003700" y="2099400"/>
            <a:ext cx="76825" cy="76800"/>
            <a:chOff x="3104875" y="1099400"/>
            <a:chExt cx="76825" cy="76800"/>
          </a:xfrm>
        </p:grpSpPr>
        <p:sp>
          <p:nvSpPr>
            <p:cNvPr id="1663" name="Google Shape;1663;p4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 name="Google Shape;1665;p49"/>
          <p:cNvGrpSpPr/>
          <p:nvPr/>
        </p:nvGrpSpPr>
        <p:grpSpPr>
          <a:xfrm>
            <a:off x="1791913" y="705950"/>
            <a:ext cx="76825" cy="76800"/>
            <a:chOff x="3104875" y="1099400"/>
            <a:chExt cx="76825" cy="76800"/>
          </a:xfrm>
        </p:grpSpPr>
        <p:sp>
          <p:nvSpPr>
            <p:cNvPr id="1666" name="Google Shape;1666;p4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 name="Google Shape;1668;p49"/>
          <p:cNvGrpSpPr/>
          <p:nvPr/>
        </p:nvGrpSpPr>
        <p:grpSpPr>
          <a:xfrm>
            <a:off x="3801250" y="2800825"/>
            <a:ext cx="76825" cy="76800"/>
            <a:chOff x="3104875" y="1099400"/>
            <a:chExt cx="76825" cy="76800"/>
          </a:xfrm>
        </p:grpSpPr>
        <p:sp>
          <p:nvSpPr>
            <p:cNvPr id="1669" name="Google Shape;1669;p4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671" name="Google Shape;1671;p49"/>
          <p:cNvPicPr preferRelativeResize="0"/>
          <p:nvPr/>
        </p:nvPicPr>
        <p:blipFill rotWithShape="1">
          <a:blip r:embed="rId5">
            <a:alphaModFix/>
          </a:blip>
          <a:srcRect l="25537" t="7152" r="23467" b="5838"/>
          <a:stretch/>
        </p:blipFill>
        <p:spPr>
          <a:xfrm>
            <a:off x="1263787" y="1137050"/>
            <a:ext cx="1920000" cy="1842726"/>
          </a:xfrm>
          <a:prstGeom prst="rect">
            <a:avLst/>
          </a:prstGeom>
          <a:noFill/>
          <a:ln>
            <a:noFill/>
          </a:ln>
        </p:spPr>
      </p:pic>
      <p:pic>
        <p:nvPicPr>
          <p:cNvPr id="1672" name="Google Shape;1672;p49"/>
          <p:cNvPicPr preferRelativeResize="0"/>
          <p:nvPr/>
        </p:nvPicPr>
        <p:blipFill rotWithShape="1">
          <a:blip r:embed="rId6">
            <a:alphaModFix/>
          </a:blip>
          <a:srcRect l="15236" r="10474"/>
          <a:stretch/>
        </p:blipFill>
        <p:spPr>
          <a:xfrm rot="-6939186">
            <a:off x="2108036" y="259792"/>
            <a:ext cx="1320683" cy="1183115"/>
          </a:xfrm>
          <a:prstGeom prst="rect">
            <a:avLst/>
          </a:prstGeom>
          <a:noFill/>
          <a:ln>
            <a:noFill/>
          </a:ln>
        </p:spPr>
      </p:pic>
      <p:pic>
        <p:nvPicPr>
          <p:cNvPr id="1673" name="Google Shape;1673;p49"/>
          <p:cNvPicPr preferRelativeResize="0"/>
          <p:nvPr/>
        </p:nvPicPr>
        <p:blipFill rotWithShape="1">
          <a:blip r:embed="rId7">
            <a:alphaModFix/>
          </a:blip>
          <a:srcRect l="22009" r="18455"/>
          <a:stretch/>
        </p:blipFill>
        <p:spPr>
          <a:xfrm rot="1203247">
            <a:off x="769254" y="2412645"/>
            <a:ext cx="903665" cy="853810"/>
          </a:xfrm>
          <a:prstGeom prst="rect">
            <a:avLst/>
          </a:prstGeom>
          <a:noFill/>
          <a:ln>
            <a:noFill/>
          </a:ln>
        </p:spPr>
      </p:pic>
      <p:grpSp>
        <p:nvGrpSpPr>
          <p:cNvPr id="1674" name="Google Shape;1674;p49"/>
          <p:cNvGrpSpPr/>
          <p:nvPr/>
        </p:nvGrpSpPr>
        <p:grpSpPr>
          <a:xfrm rot="10800000">
            <a:off x="6825617" y="-226461"/>
            <a:ext cx="3485298" cy="1363521"/>
            <a:chOff x="5000328" y="4413931"/>
            <a:chExt cx="3485298" cy="1363521"/>
          </a:xfrm>
        </p:grpSpPr>
        <p:grpSp>
          <p:nvGrpSpPr>
            <p:cNvPr id="1675" name="Google Shape;1675;p49"/>
            <p:cNvGrpSpPr/>
            <p:nvPr/>
          </p:nvGrpSpPr>
          <p:grpSpPr>
            <a:xfrm>
              <a:off x="5000328" y="4413931"/>
              <a:ext cx="3485298" cy="1363521"/>
              <a:chOff x="4151828" y="2626856"/>
              <a:chExt cx="3485298" cy="1363521"/>
            </a:xfrm>
          </p:grpSpPr>
          <p:sp>
            <p:nvSpPr>
              <p:cNvPr id="1676" name="Google Shape;1676;p49"/>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9"/>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9"/>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49"/>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49"/>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9"/>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9"/>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49"/>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49"/>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5" name="Google Shape;1685;p49"/>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9"/>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49"/>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Shape 1691">
          <a:extLst>
            <a:ext uri="{FF2B5EF4-FFF2-40B4-BE49-F238E27FC236}">
              <a16:creationId xmlns:a16="http://schemas.microsoft.com/office/drawing/2014/main" id="{7E7FAFF4-DD9C-697C-6A51-EB6A43A88B9D}"/>
            </a:ext>
          </a:extLst>
        </p:cNvPr>
        <p:cNvGrpSpPr/>
        <p:nvPr/>
      </p:nvGrpSpPr>
      <p:grpSpPr>
        <a:xfrm>
          <a:off x="0" y="0"/>
          <a:ext cx="0" cy="0"/>
          <a:chOff x="0" y="0"/>
          <a:chExt cx="0" cy="0"/>
        </a:xfrm>
      </p:grpSpPr>
      <p:sp>
        <p:nvSpPr>
          <p:cNvPr id="1692" name="Google Shape;1692;p50">
            <a:extLst>
              <a:ext uri="{FF2B5EF4-FFF2-40B4-BE49-F238E27FC236}">
                <a16:creationId xmlns:a16="http://schemas.microsoft.com/office/drawing/2014/main" id="{8A1E70D9-3765-8669-BC8C-8D45673A2581}"/>
              </a:ext>
            </a:extLst>
          </p:cNvPr>
          <p:cNvSpPr txBox="1">
            <a:spLocks noGrp="1"/>
          </p:cNvSpPr>
          <p:nvPr>
            <p:ph type="subTitle" idx="1"/>
          </p:nvPr>
        </p:nvSpPr>
        <p:spPr>
          <a:xfrm>
            <a:off x="713225" y="3812476"/>
            <a:ext cx="2373600" cy="679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1693" name="Google Shape;1693;p50">
            <a:extLst>
              <a:ext uri="{FF2B5EF4-FFF2-40B4-BE49-F238E27FC236}">
                <a16:creationId xmlns:a16="http://schemas.microsoft.com/office/drawing/2014/main" id="{B2508289-5AFA-2390-62B5-D9FB4C7BFB54}"/>
              </a:ext>
            </a:extLst>
          </p:cNvPr>
          <p:cNvSpPr txBox="1">
            <a:spLocks noGrp="1"/>
          </p:cNvSpPr>
          <p:nvPr>
            <p:ph type="subTitle" idx="2"/>
          </p:nvPr>
        </p:nvSpPr>
        <p:spPr>
          <a:xfrm>
            <a:off x="713225" y="3411134"/>
            <a:ext cx="23736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MANPOWER</a:t>
            </a:r>
            <a:endParaRPr/>
          </a:p>
        </p:txBody>
      </p:sp>
      <p:sp>
        <p:nvSpPr>
          <p:cNvPr id="1694" name="Google Shape;1694;p50">
            <a:extLst>
              <a:ext uri="{FF2B5EF4-FFF2-40B4-BE49-F238E27FC236}">
                <a16:creationId xmlns:a16="http://schemas.microsoft.com/office/drawing/2014/main" id="{FFE584F4-71AD-3FF1-E749-5F8B5F48AB20}"/>
              </a:ext>
            </a:extLst>
          </p:cNvPr>
          <p:cNvSpPr txBox="1">
            <a:spLocks noGrp="1"/>
          </p:cNvSpPr>
          <p:nvPr>
            <p:ph type="subTitle" idx="4"/>
          </p:nvPr>
        </p:nvSpPr>
        <p:spPr>
          <a:xfrm>
            <a:off x="3381787" y="3812476"/>
            <a:ext cx="2373600" cy="679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1695" name="Google Shape;1695;p50">
            <a:extLst>
              <a:ext uri="{FF2B5EF4-FFF2-40B4-BE49-F238E27FC236}">
                <a16:creationId xmlns:a16="http://schemas.microsoft.com/office/drawing/2014/main" id="{07222AF3-B51E-984B-B673-389ED24537F0}"/>
              </a:ext>
            </a:extLst>
          </p:cNvPr>
          <p:cNvSpPr txBox="1">
            <a:spLocks noGrp="1"/>
          </p:cNvSpPr>
          <p:nvPr>
            <p:ph type="subTitle" idx="5"/>
          </p:nvPr>
        </p:nvSpPr>
        <p:spPr>
          <a:xfrm>
            <a:off x="3381785" y="3411134"/>
            <a:ext cx="23736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DEVELOPMENT</a:t>
            </a:r>
            <a:endParaRPr/>
          </a:p>
        </p:txBody>
      </p:sp>
      <p:sp>
        <p:nvSpPr>
          <p:cNvPr id="1696" name="Google Shape;1696;p50">
            <a:extLst>
              <a:ext uri="{FF2B5EF4-FFF2-40B4-BE49-F238E27FC236}">
                <a16:creationId xmlns:a16="http://schemas.microsoft.com/office/drawing/2014/main" id="{63A31027-4B83-91B2-2435-D792DE93605D}"/>
              </a:ext>
            </a:extLst>
          </p:cNvPr>
          <p:cNvSpPr txBox="1">
            <a:spLocks noGrp="1"/>
          </p:cNvSpPr>
          <p:nvPr>
            <p:ph type="subTitle" idx="7"/>
          </p:nvPr>
        </p:nvSpPr>
        <p:spPr>
          <a:xfrm>
            <a:off x="6050349" y="3812476"/>
            <a:ext cx="2373600" cy="679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1697" name="Google Shape;1697;p50">
            <a:extLst>
              <a:ext uri="{FF2B5EF4-FFF2-40B4-BE49-F238E27FC236}">
                <a16:creationId xmlns:a16="http://schemas.microsoft.com/office/drawing/2014/main" id="{8A6A1886-4504-926E-E9E8-1523F3C3BBF4}"/>
              </a:ext>
            </a:extLst>
          </p:cNvPr>
          <p:cNvSpPr txBox="1">
            <a:spLocks noGrp="1"/>
          </p:cNvSpPr>
          <p:nvPr>
            <p:ph type="subTitle" idx="8"/>
          </p:nvPr>
        </p:nvSpPr>
        <p:spPr>
          <a:xfrm>
            <a:off x="6050346" y="3411134"/>
            <a:ext cx="23736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EXPANSION</a:t>
            </a:r>
            <a:endParaRPr/>
          </a:p>
        </p:txBody>
      </p:sp>
      <p:sp>
        <p:nvSpPr>
          <p:cNvPr id="1698" name="Google Shape;1698;p50">
            <a:extLst>
              <a:ext uri="{FF2B5EF4-FFF2-40B4-BE49-F238E27FC236}">
                <a16:creationId xmlns:a16="http://schemas.microsoft.com/office/drawing/2014/main" id="{E50417C5-4EBC-54CF-4D30-193A0E4FADD5}"/>
              </a:ext>
            </a:extLst>
          </p:cNvPr>
          <p:cNvSpPr txBox="1">
            <a:spLocks noGrp="1"/>
          </p:cNvSpPr>
          <p:nvPr>
            <p:ph type="title" idx="9"/>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NUMBERS</a:t>
            </a:r>
            <a:endParaRPr/>
          </a:p>
        </p:txBody>
      </p:sp>
      <p:sp>
        <p:nvSpPr>
          <p:cNvPr id="1699" name="Google Shape;1699;p50">
            <a:extLst>
              <a:ext uri="{FF2B5EF4-FFF2-40B4-BE49-F238E27FC236}">
                <a16:creationId xmlns:a16="http://schemas.microsoft.com/office/drawing/2014/main" id="{B591D3A9-EADB-4CF1-1662-56157346FFE2}"/>
              </a:ext>
            </a:extLst>
          </p:cNvPr>
          <p:cNvSpPr/>
          <p:nvPr/>
        </p:nvSpPr>
        <p:spPr>
          <a:xfrm>
            <a:off x="1291175" y="2075924"/>
            <a:ext cx="1217700" cy="1217700"/>
          </a:xfrm>
          <a:prstGeom prst="donut">
            <a:avLst>
              <a:gd name="adj" fmla="val 0"/>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0">
            <a:extLst>
              <a:ext uri="{FF2B5EF4-FFF2-40B4-BE49-F238E27FC236}">
                <a16:creationId xmlns:a16="http://schemas.microsoft.com/office/drawing/2014/main" id="{3B93D54A-0763-6E1F-A953-E3AD427BB4F9}"/>
              </a:ext>
            </a:extLst>
          </p:cNvPr>
          <p:cNvSpPr/>
          <p:nvPr/>
        </p:nvSpPr>
        <p:spPr>
          <a:xfrm>
            <a:off x="1269875" y="2054624"/>
            <a:ext cx="1260300" cy="1260300"/>
          </a:xfrm>
          <a:prstGeom prst="blockArc">
            <a:avLst>
              <a:gd name="adj1" fmla="val 16157516"/>
              <a:gd name="adj2" fmla="val 5249837"/>
              <a:gd name="adj3" fmla="val 6886"/>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0">
            <a:extLst>
              <a:ext uri="{FF2B5EF4-FFF2-40B4-BE49-F238E27FC236}">
                <a16:creationId xmlns:a16="http://schemas.microsoft.com/office/drawing/2014/main" id="{19CF4C1D-677E-3335-A879-47B5286A89DB}"/>
              </a:ext>
            </a:extLst>
          </p:cNvPr>
          <p:cNvSpPr/>
          <p:nvPr/>
        </p:nvSpPr>
        <p:spPr>
          <a:xfrm>
            <a:off x="3959735" y="2075924"/>
            <a:ext cx="1217700" cy="1217700"/>
          </a:xfrm>
          <a:prstGeom prst="donut">
            <a:avLst>
              <a:gd name="adj" fmla="val 0"/>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0">
            <a:extLst>
              <a:ext uri="{FF2B5EF4-FFF2-40B4-BE49-F238E27FC236}">
                <a16:creationId xmlns:a16="http://schemas.microsoft.com/office/drawing/2014/main" id="{C8C1EE35-2BE1-425A-4ADA-A5AD2DF70A2E}"/>
              </a:ext>
            </a:extLst>
          </p:cNvPr>
          <p:cNvSpPr/>
          <p:nvPr/>
        </p:nvSpPr>
        <p:spPr>
          <a:xfrm>
            <a:off x="3938435" y="2054624"/>
            <a:ext cx="1260300" cy="1260300"/>
          </a:xfrm>
          <a:prstGeom prst="blockArc">
            <a:avLst>
              <a:gd name="adj1" fmla="val 16157516"/>
              <a:gd name="adj2" fmla="val 1481614"/>
              <a:gd name="adj3" fmla="val 7394"/>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0">
            <a:extLst>
              <a:ext uri="{FF2B5EF4-FFF2-40B4-BE49-F238E27FC236}">
                <a16:creationId xmlns:a16="http://schemas.microsoft.com/office/drawing/2014/main" id="{829C4655-BA09-65ED-53F6-C68772C8405D}"/>
              </a:ext>
            </a:extLst>
          </p:cNvPr>
          <p:cNvSpPr/>
          <p:nvPr/>
        </p:nvSpPr>
        <p:spPr>
          <a:xfrm>
            <a:off x="6628296" y="2075924"/>
            <a:ext cx="1217700" cy="1217700"/>
          </a:xfrm>
          <a:prstGeom prst="donut">
            <a:avLst>
              <a:gd name="adj" fmla="val 0"/>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0">
            <a:extLst>
              <a:ext uri="{FF2B5EF4-FFF2-40B4-BE49-F238E27FC236}">
                <a16:creationId xmlns:a16="http://schemas.microsoft.com/office/drawing/2014/main" id="{7209602B-FCC6-F98D-0A30-D5984320946D}"/>
              </a:ext>
            </a:extLst>
          </p:cNvPr>
          <p:cNvSpPr/>
          <p:nvPr/>
        </p:nvSpPr>
        <p:spPr>
          <a:xfrm>
            <a:off x="6606996" y="2054624"/>
            <a:ext cx="1260300" cy="1260300"/>
          </a:xfrm>
          <a:prstGeom prst="blockArc">
            <a:avLst>
              <a:gd name="adj1" fmla="val 16157516"/>
              <a:gd name="adj2" fmla="val 20391834"/>
              <a:gd name="adj3" fmla="val 8063"/>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0">
            <a:extLst>
              <a:ext uri="{FF2B5EF4-FFF2-40B4-BE49-F238E27FC236}">
                <a16:creationId xmlns:a16="http://schemas.microsoft.com/office/drawing/2014/main" id="{4ADA29C6-EB1E-D9B1-1DD5-8412E5590923}"/>
              </a:ext>
            </a:extLst>
          </p:cNvPr>
          <p:cNvSpPr txBox="1">
            <a:spLocks noGrp="1"/>
          </p:cNvSpPr>
          <p:nvPr>
            <p:ph type="title"/>
          </p:nvPr>
        </p:nvSpPr>
        <p:spPr>
          <a:xfrm>
            <a:off x="1200575" y="2456174"/>
            <a:ext cx="13989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50%</a:t>
            </a:r>
            <a:endParaRPr/>
          </a:p>
        </p:txBody>
      </p:sp>
      <p:sp>
        <p:nvSpPr>
          <p:cNvPr id="1706" name="Google Shape;1706;p50">
            <a:extLst>
              <a:ext uri="{FF2B5EF4-FFF2-40B4-BE49-F238E27FC236}">
                <a16:creationId xmlns:a16="http://schemas.microsoft.com/office/drawing/2014/main" id="{0D1E4C5E-51E6-8E26-FBB4-EF96105D3791}"/>
              </a:ext>
            </a:extLst>
          </p:cNvPr>
          <p:cNvSpPr txBox="1">
            <a:spLocks noGrp="1"/>
          </p:cNvSpPr>
          <p:nvPr>
            <p:ph type="title" idx="3"/>
          </p:nvPr>
        </p:nvSpPr>
        <p:spPr>
          <a:xfrm>
            <a:off x="3869735" y="2456174"/>
            <a:ext cx="13977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30%</a:t>
            </a:r>
            <a:endParaRPr/>
          </a:p>
        </p:txBody>
      </p:sp>
      <p:sp>
        <p:nvSpPr>
          <p:cNvPr id="1707" name="Google Shape;1707;p50">
            <a:extLst>
              <a:ext uri="{FF2B5EF4-FFF2-40B4-BE49-F238E27FC236}">
                <a16:creationId xmlns:a16="http://schemas.microsoft.com/office/drawing/2014/main" id="{441AFF9E-BD36-A7FF-D84A-D5407A6936E8}"/>
              </a:ext>
            </a:extLst>
          </p:cNvPr>
          <p:cNvSpPr txBox="1">
            <a:spLocks noGrp="1"/>
          </p:cNvSpPr>
          <p:nvPr>
            <p:ph type="title" idx="6"/>
          </p:nvPr>
        </p:nvSpPr>
        <p:spPr>
          <a:xfrm>
            <a:off x="6538296" y="2456174"/>
            <a:ext cx="13977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20%</a:t>
            </a:r>
            <a:endParaRPr/>
          </a:p>
        </p:txBody>
      </p:sp>
      <p:sp>
        <p:nvSpPr>
          <p:cNvPr id="1708" name="Google Shape;1708;p50">
            <a:extLst>
              <a:ext uri="{FF2B5EF4-FFF2-40B4-BE49-F238E27FC236}">
                <a16:creationId xmlns:a16="http://schemas.microsoft.com/office/drawing/2014/main" id="{E69E389E-39B2-1B6E-3DA2-878F81742841}"/>
              </a:ext>
            </a:extLst>
          </p:cNvPr>
          <p:cNvSpPr/>
          <p:nvPr/>
        </p:nvSpPr>
        <p:spPr>
          <a:xfrm rot="5400000">
            <a:off x="1592075" y="1364286"/>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0">
            <a:extLst>
              <a:ext uri="{FF2B5EF4-FFF2-40B4-BE49-F238E27FC236}">
                <a16:creationId xmlns:a16="http://schemas.microsoft.com/office/drawing/2014/main" id="{F4EC20E7-AD8E-367F-D977-862B4859E71C}"/>
              </a:ext>
            </a:extLst>
          </p:cNvPr>
          <p:cNvSpPr/>
          <p:nvPr/>
        </p:nvSpPr>
        <p:spPr>
          <a:xfrm rot="5400000">
            <a:off x="4260635" y="1364286"/>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0">
            <a:extLst>
              <a:ext uri="{FF2B5EF4-FFF2-40B4-BE49-F238E27FC236}">
                <a16:creationId xmlns:a16="http://schemas.microsoft.com/office/drawing/2014/main" id="{A5A7B5A6-1325-ACAC-04AD-E3B23A5A14BB}"/>
              </a:ext>
            </a:extLst>
          </p:cNvPr>
          <p:cNvSpPr/>
          <p:nvPr/>
        </p:nvSpPr>
        <p:spPr>
          <a:xfrm rot="5400000">
            <a:off x="6929196" y="1364286"/>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1" name="Google Shape;1711;p50">
            <a:extLst>
              <a:ext uri="{FF2B5EF4-FFF2-40B4-BE49-F238E27FC236}">
                <a16:creationId xmlns:a16="http://schemas.microsoft.com/office/drawing/2014/main" id="{F2F7982A-544F-306E-AB9B-03D03C784A09}"/>
              </a:ext>
            </a:extLst>
          </p:cNvPr>
          <p:cNvGrpSpPr/>
          <p:nvPr/>
        </p:nvGrpSpPr>
        <p:grpSpPr>
          <a:xfrm>
            <a:off x="4408566" y="1471266"/>
            <a:ext cx="320039" cy="320041"/>
            <a:chOff x="1421638" y="4125629"/>
            <a:chExt cx="374709" cy="374010"/>
          </a:xfrm>
        </p:grpSpPr>
        <p:sp>
          <p:nvSpPr>
            <p:cNvPr id="1712" name="Google Shape;1712;p50">
              <a:extLst>
                <a:ext uri="{FF2B5EF4-FFF2-40B4-BE49-F238E27FC236}">
                  <a16:creationId xmlns:a16="http://schemas.microsoft.com/office/drawing/2014/main" id="{2A11FB48-F481-D4CB-033F-0507ECB93BEB}"/>
                </a:ext>
              </a:extLst>
            </p:cNvPr>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0">
              <a:extLst>
                <a:ext uri="{FF2B5EF4-FFF2-40B4-BE49-F238E27FC236}">
                  <a16:creationId xmlns:a16="http://schemas.microsoft.com/office/drawing/2014/main" id="{C3A24FF8-B30A-DD92-EB6E-8B7F600309D1}"/>
                </a:ext>
              </a:extLst>
            </p:cNvPr>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4" name="Google Shape;1714;p50">
            <a:extLst>
              <a:ext uri="{FF2B5EF4-FFF2-40B4-BE49-F238E27FC236}">
                <a16:creationId xmlns:a16="http://schemas.microsoft.com/office/drawing/2014/main" id="{CA6429A0-4B1B-4A76-1FC1-61180E4E98B8}"/>
              </a:ext>
            </a:extLst>
          </p:cNvPr>
          <p:cNvGrpSpPr/>
          <p:nvPr/>
        </p:nvGrpSpPr>
        <p:grpSpPr>
          <a:xfrm>
            <a:off x="7077129" y="1471256"/>
            <a:ext cx="320033" cy="320060"/>
            <a:chOff x="775325" y="4143525"/>
            <a:chExt cx="468776" cy="468884"/>
          </a:xfrm>
        </p:grpSpPr>
        <p:sp>
          <p:nvSpPr>
            <p:cNvPr id="1715" name="Google Shape;1715;p50">
              <a:extLst>
                <a:ext uri="{FF2B5EF4-FFF2-40B4-BE49-F238E27FC236}">
                  <a16:creationId xmlns:a16="http://schemas.microsoft.com/office/drawing/2014/main" id="{DA96C448-4D36-D1E2-2D07-7FC7A1259F43}"/>
                </a:ext>
              </a:extLst>
            </p:cNvPr>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0">
              <a:extLst>
                <a:ext uri="{FF2B5EF4-FFF2-40B4-BE49-F238E27FC236}">
                  <a16:creationId xmlns:a16="http://schemas.microsoft.com/office/drawing/2014/main" id="{0F250A2F-9CCA-548C-1D83-91AEBF6F0850}"/>
                </a:ext>
              </a:extLst>
            </p:cNvPr>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0">
              <a:extLst>
                <a:ext uri="{FF2B5EF4-FFF2-40B4-BE49-F238E27FC236}">
                  <a16:creationId xmlns:a16="http://schemas.microsoft.com/office/drawing/2014/main" id="{5A8A3BF3-7D65-7A65-E74C-7E7B0E957480}"/>
                </a:ext>
              </a:extLst>
            </p:cNvPr>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0">
              <a:extLst>
                <a:ext uri="{FF2B5EF4-FFF2-40B4-BE49-F238E27FC236}">
                  <a16:creationId xmlns:a16="http://schemas.microsoft.com/office/drawing/2014/main" id="{1C8F6D71-FE34-9C5E-0790-BBDC53BFEA04}"/>
                </a:ext>
              </a:extLst>
            </p:cNvPr>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9" name="Google Shape;1719;p50">
            <a:extLst>
              <a:ext uri="{FF2B5EF4-FFF2-40B4-BE49-F238E27FC236}">
                <a16:creationId xmlns:a16="http://schemas.microsoft.com/office/drawing/2014/main" id="{F804A764-FF2F-3756-84D0-9CF6E4DB29BA}"/>
              </a:ext>
            </a:extLst>
          </p:cNvPr>
          <p:cNvGrpSpPr/>
          <p:nvPr/>
        </p:nvGrpSpPr>
        <p:grpSpPr>
          <a:xfrm>
            <a:off x="1729351" y="1471278"/>
            <a:ext cx="341347" cy="320016"/>
            <a:chOff x="7474098" y="2308360"/>
            <a:chExt cx="602023" cy="562023"/>
          </a:xfrm>
        </p:grpSpPr>
        <p:sp>
          <p:nvSpPr>
            <p:cNvPr id="1720" name="Google Shape;1720;p50">
              <a:extLst>
                <a:ext uri="{FF2B5EF4-FFF2-40B4-BE49-F238E27FC236}">
                  <a16:creationId xmlns:a16="http://schemas.microsoft.com/office/drawing/2014/main" id="{3FAC101E-4B09-5411-EB45-E099CADC8E49}"/>
                </a:ext>
              </a:extLst>
            </p:cNvPr>
            <p:cNvSpPr/>
            <p:nvPr/>
          </p:nvSpPr>
          <p:spPr>
            <a:xfrm>
              <a:off x="7474098" y="2308360"/>
              <a:ext cx="602023" cy="562023"/>
            </a:xfrm>
            <a:custGeom>
              <a:avLst/>
              <a:gdLst/>
              <a:ahLst/>
              <a:cxnLst/>
              <a:rect l="l" t="t" r="r" b="b"/>
              <a:pathLst>
                <a:path w="18151" h="16945" extrusionOk="0">
                  <a:moveTo>
                    <a:pt x="10142" y="533"/>
                  </a:moveTo>
                  <a:cubicBezTo>
                    <a:pt x="10882" y="533"/>
                    <a:pt x="11485" y="1134"/>
                    <a:pt x="11485" y="1875"/>
                  </a:cubicBezTo>
                  <a:lnTo>
                    <a:pt x="11485" y="2304"/>
                  </a:lnTo>
                  <a:cubicBezTo>
                    <a:pt x="11037" y="2269"/>
                    <a:pt x="10542" y="2251"/>
                    <a:pt x="9989" y="2251"/>
                  </a:cubicBezTo>
                  <a:lnTo>
                    <a:pt x="9927" y="2251"/>
                  </a:lnTo>
                  <a:cubicBezTo>
                    <a:pt x="8630" y="2251"/>
                    <a:pt x="6989" y="2328"/>
                    <a:pt x="5806" y="2927"/>
                  </a:cubicBezTo>
                  <a:cubicBezTo>
                    <a:pt x="5453" y="3106"/>
                    <a:pt x="5152" y="3322"/>
                    <a:pt x="4904" y="3578"/>
                  </a:cubicBezTo>
                  <a:lnTo>
                    <a:pt x="4904" y="2968"/>
                  </a:lnTo>
                  <a:cubicBezTo>
                    <a:pt x="4904" y="2749"/>
                    <a:pt x="4744" y="2568"/>
                    <a:pt x="4535" y="2532"/>
                  </a:cubicBezTo>
                  <a:lnTo>
                    <a:pt x="4535" y="1875"/>
                  </a:lnTo>
                  <a:cubicBezTo>
                    <a:pt x="4535" y="1135"/>
                    <a:pt x="5138" y="533"/>
                    <a:pt x="5879" y="533"/>
                  </a:cubicBezTo>
                  <a:close/>
                  <a:moveTo>
                    <a:pt x="12819" y="1228"/>
                  </a:moveTo>
                  <a:cubicBezTo>
                    <a:pt x="14231" y="1228"/>
                    <a:pt x="15380" y="2376"/>
                    <a:pt x="15380" y="3786"/>
                  </a:cubicBezTo>
                  <a:lnTo>
                    <a:pt x="15380" y="4052"/>
                  </a:lnTo>
                  <a:cubicBezTo>
                    <a:pt x="15225" y="3806"/>
                    <a:pt x="15036" y="3585"/>
                    <a:pt x="14815" y="3393"/>
                  </a:cubicBezTo>
                  <a:cubicBezTo>
                    <a:pt x="14764" y="3350"/>
                    <a:pt x="14702" y="3329"/>
                    <a:pt x="14641" y="3329"/>
                  </a:cubicBezTo>
                  <a:cubicBezTo>
                    <a:pt x="14566" y="3329"/>
                    <a:pt x="14492" y="3360"/>
                    <a:pt x="14439" y="3421"/>
                  </a:cubicBezTo>
                  <a:cubicBezTo>
                    <a:pt x="14343" y="3532"/>
                    <a:pt x="14356" y="3700"/>
                    <a:pt x="14467" y="3796"/>
                  </a:cubicBezTo>
                  <a:cubicBezTo>
                    <a:pt x="15082" y="4326"/>
                    <a:pt x="15380" y="5098"/>
                    <a:pt x="15380" y="6151"/>
                  </a:cubicBezTo>
                  <a:lnTo>
                    <a:pt x="15380" y="6806"/>
                  </a:lnTo>
                  <a:lnTo>
                    <a:pt x="4535" y="6806"/>
                  </a:lnTo>
                  <a:lnTo>
                    <a:pt x="4535" y="6308"/>
                  </a:lnTo>
                  <a:cubicBezTo>
                    <a:pt x="4743" y="6272"/>
                    <a:pt x="4904" y="6090"/>
                    <a:pt x="4904" y="5872"/>
                  </a:cubicBezTo>
                  <a:lnTo>
                    <a:pt x="4904" y="4467"/>
                  </a:lnTo>
                  <a:cubicBezTo>
                    <a:pt x="5152" y="4012"/>
                    <a:pt x="5530" y="3662"/>
                    <a:pt x="6046" y="3401"/>
                  </a:cubicBezTo>
                  <a:cubicBezTo>
                    <a:pt x="6890" y="2973"/>
                    <a:pt x="8086" y="2783"/>
                    <a:pt x="9926" y="2783"/>
                  </a:cubicBezTo>
                  <a:lnTo>
                    <a:pt x="9989" y="2783"/>
                  </a:lnTo>
                  <a:cubicBezTo>
                    <a:pt x="11349" y="2783"/>
                    <a:pt x="12342" y="2887"/>
                    <a:pt x="13113" y="3110"/>
                  </a:cubicBezTo>
                  <a:cubicBezTo>
                    <a:pt x="13138" y="3117"/>
                    <a:pt x="13162" y="3120"/>
                    <a:pt x="13186" y="3120"/>
                  </a:cubicBezTo>
                  <a:cubicBezTo>
                    <a:pt x="13302" y="3120"/>
                    <a:pt x="13409" y="3044"/>
                    <a:pt x="13442" y="2928"/>
                  </a:cubicBezTo>
                  <a:cubicBezTo>
                    <a:pt x="13484" y="2786"/>
                    <a:pt x="13402" y="2640"/>
                    <a:pt x="13261" y="2598"/>
                  </a:cubicBezTo>
                  <a:cubicBezTo>
                    <a:pt x="12895" y="2493"/>
                    <a:pt x="12485" y="2413"/>
                    <a:pt x="12017" y="2355"/>
                  </a:cubicBezTo>
                  <a:lnTo>
                    <a:pt x="12017" y="1875"/>
                  </a:lnTo>
                  <a:cubicBezTo>
                    <a:pt x="12017" y="1703"/>
                    <a:pt x="11993" y="1538"/>
                    <a:pt x="11950" y="1380"/>
                  </a:cubicBezTo>
                  <a:cubicBezTo>
                    <a:pt x="12221" y="1282"/>
                    <a:pt x="12514" y="1228"/>
                    <a:pt x="12819" y="1228"/>
                  </a:cubicBezTo>
                  <a:close/>
                  <a:moveTo>
                    <a:pt x="16579" y="7338"/>
                  </a:moveTo>
                  <a:cubicBezTo>
                    <a:pt x="16627" y="7338"/>
                    <a:pt x="16667" y="7378"/>
                    <a:pt x="16667" y="7426"/>
                  </a:cubicBezTo>
                  <a:lnTo>
                    <a:pt x="16667" y="7675"/>
                  </a:lnTo>
                  <a:cubicBezTo>
                    <a:pt x="16667" y="7723"/>
                    <a:pt x="16627" y="7763"/>
                    <a:pt x="16579" y="7763"/>
                  </a:cubicBezTo>
                  <a:lnTo>
                    <a:pt x="3338" y="7763"/>
                  </a:lnTo>
                  <a:cubicBezTo>
                    <a:pt x="3289" y="7763"/>
                    <a:pt x="3249" y="7723"/>
                    <a:pt x="3249" y="7675"/>
                  </a:cubicBezTo>
                  <a:lnTo>
                    <a:pt x="3249" y="7426"/>
                  </a:lnTo>
                  <a:cubicBezTo>
                    <a:pt x="3249" y="7378"/>
                    <a:pt x="3289" y="7338"/>
                    <a:pt x="3338" y="7338"/>
                  </a:cubicBezTo>
                  <a:close/>
                  <a:moveTo>
                    <a:pt x="10109" y="8295"/>
                  </a:moveTo>
                  <a:cubicBezTo>
                    <a:pt x="10115" y="8325"/>
                    <a:pt x="10123" y="8353"/>
                    <a:pt x="10133" y="8383"/>
                  </a:cubicBezTo>
                  <a:lnTo>
                    <a:pt x="10409" y="9263"/>
                  </a:lnTo>
                  <a:lnTo>
                    <a:pt x="9507" y="9263"/>
                  </a:lnTo>
                  <a:lnTo>
                    <a:pt x="9784" y="8383"/>
                  </a:lnTo>
                  <a:cubicBezTo>
                    <a:pt x="9793" y="8353"/>
                    <a:pt x="9800" y="8325"/>
                    <a:pt x="9806" y="8295"/>
                  </a:cubicBezTo>
                  <a:close/>
                  <a:moveTo>
                    <a:pt x="10575" y="9795"/>
                  </a:moveTo>
                  <a:lnTo>
                    <a:pt x="10667" y="10088"/>
                  </a:lnTo>
                  <a:lnTo>
                    <a:pt x="9249" y="10088"/>
                  </a:lnTo>
                  <a:lnTo>
                    <a:pt x="9341" y="9795"/>
                  </a:lnTo>
                  <a:close/>
                  <a:moveTo>
                    <a:pt x="4820" y="9243"/>
                  </a:moveTo>
                  <a:lnTo>
                    <a:pt x="4820" y="10252"/>
                  </a:lnTo>
                  <a:lnTo>
                    <a:pt x="3399" y="10252"/>
                  </a:lnTo>
                  <a:cubicBezTo>
                    <a:pt x="3318" y="10252"/>
                    <a:pt x="3249" y="10183"/>
                    <a:pt x="3249" y="10101"/>
                  </a:cubicBezTo>
                  <a:lnTo>
                    <a:pt x="3249" y="9393"/>
                  </a:lnTo>
                  <a:cubicBezTo>
                    <a:pt x="3249" y="9311"/>
                    <a:pt x="3318" y="9243"/>
                    <a:pt x="3399" y="9243"/>
                  </a:cubicBezTo>
                  <a:close/>
                  <a:moveTo>
                    <a:pt x="6731" y="9243"/>
                  </a:moveTo>
                  <a:cubicBezTo>
                    <a:pt x="6812" y="9243"/>
                    <a:pt x="6881" y="9311"/>
                    <a:pt x="6881" y="9393"/>
                  </a:cubicBezTo>
                  <a:lnTo>
                    <a:pt x="6881" y="10101"/>
                  </a:lnTo>
                  <a:cubicBezTo>
                    <a:pt x="6881" y="10183"/>
                    <a:pt x="6812" y="10252"/>
                    <a:pt x="6731" y="10252"/>
                  </a:cubicBezTo>
                  <a:lnTo>
                    <a:pt x="5352" y="10252"/>
                  </a:lnTo>
                  <a:lnTo>
                    <a:pt x="5352" y="9243"/>
                  </a:lnTo>
                  <a:close/>
                  <a:moveTo>
                    <a:pt x="3145" y="8318"/>
                  </a:moveTo>
                  <a:cubicBezTo>
                    <a:pt x="3145" y="8325"/>
                    <a:pt x="3145" y="8330"/>
                    <a:pt x="3145" y="8336"/>
                  </a:cubicBezTo>
                  <a:lnTo>
                    <a:pt x="3145" y="8761"/>
                  </a:lnTo>
                  <a:cubicBezTo>
                    <a:pt x="2894" y="8862"/>
                    <a:pt x="2718" y="9107"/>
                    <a:pt x="2718" y="9392"/>
                  </a:cubicBezTo>
                  <a:lnTo>
                    <a:pt x="2718" y="10101"/>
                  </a:lnTo>
                  <a:cubicBezTo>
                    <a:pt x="2718" y="10386"/>
                    <a:pt x="2894" y="10632"/>
                    <a:pt x="3145" y="10733"/>
                  </a:cubicBezTo>
                  <a:lnTo>
                    <a:pt x="3145" y="10957"/>
                  </a:lnTo>
                  <a:cubicBezTo>
                    <a:pt x="3145" y="11097"/>
                    <a:pt x="3174" y="11231"/>
                    <a:pt x="3229" y="11351"/>
                  </a:cubicBezTo>
                  <a:cubicBezTo>
                    <a:pt x="2681" y="11105"/>
                    <a:pt x="2298" y="10554"/>
                    <a:pt x="2298" y="9914"/>
                  </a:cubicBezTo>
                  <a:lnTo>
                    <a:pt x="2298" y="9715"/>
                  </a:lnTo>
                  <a:cubicBezTo>
                    <a:pt x="2298" y="9109"/>
                    <a:pt x="2642" y="8582"/>
                    <a:pt x="3145" y="8318"/>
                  </a:cubicBezTo>
                  <a:close/>
                  <a:moveTo>
                    <a:pt x="16771" y="8318"/>
                  </a:moveTo>
                  <a:lnTo>
                    <a:pt x="16771" y="8318"/>
                  </a:lnTo>
                  <a:cubicBezTo>
                    <a:pt x="17274" y="8582"/>
                    <a:pt x="17619" y="9109"/>
                    <a:pt x="17619" y="9715"/>
                  </a:cubicBezTo>
                  <a:lnTo>
                    <a:pt x="17619" y="9915"/>
                  </a:lnTo>
                  <a:cubicBezTo>
                    <a:pt x="17619" y="10554"/>
                    <a:pt x="17236" y="11105"/>
                    <a:pt x="16687" y="11352"/>
                  </a:cubicBezTo>
                  <a:cubicBezTo>
                    <a:pt x="16742" y="11231"/>
                    <a:pt x="16772" y="11098"/>
                    <a:pt x="16772" y="10957"/>
                  </a:cubicBezTo>
                  <a:lnTo>
                    <a:pt x="16772" y="10080"/>
                  </a:lnTo>
                  <a:lnTo>
                    <a:pt x="16875" y="10080"/>
                  </a:lnTo>
                  <a:cubicBezTo>
                    <a:pt x="17022" y="10080"/>
                    <a:pt x="17141" y="9961"/>
                    <a:pt x="17141" y="9814"/>
                  </a:cubicBezTo>
                  <a:cubicBezTo>
                    <a:pt x="17141" y="9668"/>
                    <a:pt x="17022" y="9550"/>
                    <a:pt x="16875" y="9550"/>
                  </a:cubicBezTo>
                  <a:lnTo>
                    <a:pt x="16772" y="9550"/>
                  </a:lnTo>
                  <a:lnTo>
                    <a:pt x="16772" y="8336"/>
                  </a:lnTo>
                  <a:cubicBezTo>
                    <a:pt x="16772" y="8330"/>
                    <a:pt x="16771" y="8325"/>
                    <a:pt x="16771" y="8318"/>
                  </a:cubicBezTo>
                  <a:close/>
                  <a:moveTo>
                    <a:pt x="16238" y="8295"/>
                  </a:moveTo>
                  <a:cubicBezTo>
                    <a:pt x="16239" y="8308"/>
                    <a:pt x="16240" y="8322"/>
                    <a:pt x="16240" y="8336"/>
                  </a:cubicBezTo>
                  <a:lnTo>
                    <a:pt x="16240" y="10957"/>
                  </a:lnTo>
                  <a:cubicBezTo>
                    <a:pt x="16240" y="11202"/>
                    <a:pt x="16042" y="11400"/>
                    <a:pt x="15796" y="11400"/>
                  </a:cubicBezTo>
                  <a:lnTo>
                    <a:pt x="12149" y="11400"/>
                  </a:lnTo>
                  <a:cubicBezTo>
                    <a:pt x="11876" y="11400"/>
                    <a:pt x="11564" y="11171"/>
                    <a:pt x="11482" y="10910"/>
                  </a:cubicBezTo>
                  <a:lnTo>
                    <a:pt x="10663" y="8295"/>
                  </a:lnTo>
                  <a:close/>
                  <a:moveTo>
                    <a:pt x="9254" y="8295"/>
                  </a:moveTo>
                  <a:lnTo>
                    <a:pt x="8434" y="10910"/>
                  </a:lnTo>
                  <a:cubicBezTo>
                    <a:pt x="8352" y="11171"/>
                    <a:pt x="8040" y="11400"/>
                    <a:pt x="7767" y="11400"/>
                  </a:cubicBezTo>
                  <a:lnTo>
                    <a:pt x="7374" y="11400"/>
                  </a:lnTo>
                  <a:cubicBezTo>
                    <a:pt x="7227" y="11400"/>
                    <a:pt x="7108" y="11519"/>
                    <a:pt x="7108" y="11666"/>
                  </a:cubicBezTo>
                  <a:cubicBezTo>
                    <a:pt x="7108" y="11812"/>
                    <a:pt x="7227" y="11932"/>
                    <a:pt x="7374" y="11932"/>
                  </a:cubicBezTo>
                  <a:lnTo>
                    <a:pt x="7767" y="11932"/>
                  </a:lnTo>
                  <a:cubicBezTo>
                    <a:pt x="8273" y="11932"/>
                    <a:pt x="8790" y="11553"/>
                    <a:pt x="8942" y="11069"/>
                  </a:cubicBezTo>
                  <a:lnTo>
                    <a:pt x="9082" y="10619"/>
                  </a:lnTo>
                  <a:lnTo>
                    <a:pt x="9363" y="10619"/>
                  </a:lnTo>
                  <a:lnTo>
                    <a:pt x="9363" y="12113"/>
                  </a:lnTo>
                  <a:cubicBezTo>
                    <a:pt x="9363" y="12455"/>
                    <a:pt x="9641" y="12733"/>
                    <a:pt x="9983" y="12733"/>
                  </a:cubicBezTo>
                  <a:lnTo>
                    <a:pt x="10836" y="12733"/>
                  </a:lnTo>
                  <a:cubicBezTo>
                    <a:pt x="10983" y="12733"/>
                    <a:pt x="11102" y="12614"/>
                    <a:pt x="11102" y="12468"/>
                  </a:cubicBezTo>
                  <a:cubicBezTo>
                    <a:pt x="11102" y="12321"/>
                    <a:pt x="10983" y="12202"/>
                    <a:pt x="10836" y="12202"/>
                  </a:cubicBezTo>
                  <a:lnTo>
                    <a:pt x="9983" y="12202"/>
                  </a:lnTo>
                  <a:cubicBezTo>
                    <a:pt x="9935" y="12202"/>
                    <a:pt x="9894" y="12162"/>
                    <a:pt x="9894" y="12113"/>
                  </a:cubicBezTo>
                  <a:lnTo>
                    <a:pt x="9894" y="10619"/>
                  </a:lnTo>
                  <a:lnTo>
                    <a:pt x="10834" y="10619"/>
                  </a:lnTo>
                  <a:lnTo>
                    <a:pt x="10975" y="11069"/>
                  </a:lnTo>
                  <a:cubicBezTo>
                    <a:pt x="11127" y="11553"/>
                    <a:pt x="11642" y="11932"/>
                    <a:pt x="12149" y="11932"/>
                  </a:cubicBezTo>
                  <a:lnTo>
                    <a:pt x="15304" y="11932"/>
                  </a:lnTo>
                  <a:cubicBezTo>
                    <a:pt x="14872" y="14472"/>
                    <a:pt x="12653" y="16412"/>
                    <a:pt x="9989" y="16412"/>
                  </a:cubicBezTo>
                  <a:lnTo>
                    <a:pt x="9927" y="16412"/>
                  </a:lnTo>
                  <a:cubicBezTo>
                    <a:pt x="7263" y="16412"/>
                    <a:pt x="5044" y="14472"/>
                    <a:pt x="4612" y="11932"/>
                  </a:cubicBezTo>
                  <a:lnTo>
                    <a:pt x="5707" y="11932"/>
                  </a:lnTo>
                  <a:cubicBezTo>
                    <a:pt x="5854" y="11932"/>
                    <a:pt x="5973" y="11812"/>
                    <a:pt x="5973" y="11666"/>
                  </a:cubicBezTo>
                  <a:cubicBezTo>
                    <a:pt x="5973" y="11519"/>
                    <a:pt x="5854" y="11400"/>
                    <a:pt x="5707" y="11400"/>
                  </a:cubicBezTo>
                  <a:lnTo>
                    <a:pt x="4119" y="11400"/>
                  </a:lnTo>
                  <a:cubicBezTo>
                    <a:pt x="3876" y="11400"/>
                    <a:pt x="3677" y="11202"/>
                    <a:pt x="3677" y="10957"/>
                  </a:cubicBezTo>
                  <a:lnTo>
                    <a:pt x="3677" y="10784"/>
                  </a:lnTo>
                  <a:lnTo>
                    <a:pt x="6731" y="10784"/>
                  </a:lnTo>
                  <a:cubicBezTo>
                    <a:pt x="7107" y="10784"/>
                    <a:pt x="7413" y="10478"/>
                    <a:pt x="7413" y="10101"/>
                  </a:cubicBezTo>
                  <a:lnTo>
                    <a:pt x="7413" y="9393"/>
                  </a:lnTo>
                  <a:cubicBezTo>
                    <a:pt x="7413" y="9017"/>
                    <a:pt x="7107" y="8711"/>
                    <a:pt x="6731" y="8711"/>
                  </a:cubicBezTo>
                  <a:lnTo>
                    <a:pt x="3677" y="8711"/>
                  </a:lnTo>
                  <a:lnTo>
                    <a:pt x="3677" y="8336"/>
                  </a:lnTo>
                  <a:cubicBezTo>
                    <a:pt x="3677" y="8323"/>
                    <a:pt x="3678" y="8308"/>
                    <a:pt x="3679" y="8295"/>
                  </a:cubicBezTo>
                  <a:close/>
                  <a:moveTo>
                    <a:pt x="5879" y="1"/>
                  </a:moveTo>
                  <a:cubicBezTo>
                    <a:pt x="4845" y="1"/>
                    <a:pt x="4004" y="842"/>
                    <a:pt x="4004" y="1875"/>
                  </a:cubicBezTo>
                  <a:lnTo>
                    <a:pt x="4004" y="2525"/>
                  </a:lnTo>
                  <a:lnTo>
                    <a:pt x="3014" y="2525"/>
                  </a:lnTo>
                  <a:cubicBezTo>
                    <a:pt x="2867" y="2525"/>
                    <a:pt x="2748" y="2644"/>
                    <a:pt x="2748" y="2790"/>
                  </a:cubicBezTo>
                  <a:cubicBezTo>
                    <a:pt x="2748" y="2937"/>
                    <a:pt x="2867" y="3056"/>
                    <a:pt x="3014" y="3056"/>
                  </a:cubicBezTo>
                  <a:lnTo>
                    <a:pt x="4372" y="3056"/>
                  </a:lnTo>
                  <a:lnTo>
                    <a:pt x="4372" y="5783"/>
                  </a:lnTo>
                  <a:lnTo>
                    <a:pt x="2964" y="5783"/>
                  </a:lnTo>
                  <a:cubicBezTo>
                    <a:pt x="2777" y="5783"/>
                    <a:pt x="2568" y="5896"/>
                    <a:pt x="2467" y="6053"/>
                  </a:cubicBezTo>
                  <a:lnTo>
                    <a:pt x="2067" y="6672"/>
                  </a:lnTo>
                  <a:lnTo>
                    <a:pt x="1666" y="6053"/>
                  </a:lnTo>
                  <a:cubicBezTo>
                    <a:pt x="1565" y="5896"/>
                    <a:pt x="1356" y="5783"/>
                    <a:pt x="1169" y="5783"/>
                  </a:cubicBezTo>
                  <a:lnTo>
                    <a:pt x="533" y="5783"/>
                  </a:lnTo>
                  <a:lnTo>
                    <a:pt x="533" y="3056"/>
                  </a:lnTo>
                  <a:lnTo>
                    <a:pt x="1419" y="3056"/>
                  </a:lnTo>
                  <a:cubicBezTo>
                    <a:pt x="1566" y="3056"/>
                    <a:pt x="1685" y="2937"/>
                    <a:pt x="1685" y="2790"/>
                  </a:cubicBezTo>
                  <a:cubicBezTo>
                    <a:pt x="1685" y="2644"/>
                    <a:pt x="1566" y="2525"/>
                    <a:pt x="1419" y="2525"/>
                  </a:cubicBezTo>
                  <a:lnTo>
                    <a:pt x="443" y="2525"/>
                  </a:lnTo>
                  <a:cubicBezTo>
                    <a:pt x="199" y="2525"/>
                    <a:pt x="1" y="2724"/>
                    <a:pt x="1" y="2968"/>
                  </a:cubicBezTo>
                  <a:lnTo>
                    <a:pt x="1" y="5872"/>
                  </a:lnTo>
                  <a:cubicBezTo>
                    <a:pt x="1" y="6116"/>
                    <a:pt x="199" y="6315"/>
                    <a:pt x="443" y="6315"/>
                  </a:cubicBezTo>
                  <a:lnTo>
                    <a:pt x="1166" y="6314"/>
                  </a:lnTo>
                  <a:cubicBezTo>
                    <a:pt x="1181" y="6316"/>
                    <a:pt x="1211" y="6334"/>
                    <a:pt x="1220" y="6342"/>
                  </a:cubicBezTo>
                  <a:lnTo>
                    <a:pt x="1747" y="7157"/>
                  </a:lnTo>
                  <a:cubicBezTo>
                    <a:pt x="1822" y="7273"/>
                    <a:pt x="1938" y="7340"/>
                    <a:pt x="2067" y="7340"/>
                  </a:cubicBezTo>
                  <a:cubicBezTo>
                    <a:pt x="2194" y="7340"/>
                    <a:pt x="2311" y="7273"/>
                    <a:pt x="2386" y="7157"/>
                  </a:cubicBezTo>
                  <a:lnTo>
                    <a:pt x="2912" y="6345"/>
                  </a:lnTo>
                  <a:cubicBezTo>
                    <a:pt x="2921" y="6333"/>
                    <a:pt x="2952" y="6316"/>
                    <a:pt x="2964" y="6314"/>
                  </a:cubicBezTo>
                  <a:lnTo>
                    <a:pt x="4004" y="6314"/>
                  </a:lnTo>
                  <a:lnTo>
                    <a:pt x="4004" y="6806"/>
                  </a:lnTo>
                  <a:lnTo>
                    <a:pt x="3338" y="6806"/>
                  </a:lnTo>
                  <a:cubicBezTo>
                    <a:pt x="2996" y="6806"/>
                    <a:pt x="2718" y="7084"/>
                    <a:pt x="2718" y="7426"/>
                  </a:cubicBezTo>
                  <a:lnTo>
                    <a:pt x="2718" y="7675"/>
                  </a:lnTo>
                  <a:cubicBezTo>
                    <a:pt x="2718" y="7763"/>
                    <a:pt x="2736" y="7846"/>
                    <a:pt x="2769" y="7922"/>
                  </a:cubicBezTo>
                  <a:cubicBezTo>
                    <a:pt x="2168" y="8294"/>
                    <a:pt x="1767" y="8958"/>
                    <a:pt x="1767" y="9715"/>
                  </a:cubicBezTo>
                  <a:lnTo>
                    <a:pt x="1767" y="9914"/>
                  </a:lnTo>
                  <a:cubicBezTo>
                    <a:pt x="1767" y="11077"/>
                    <a:pt x="2712" y="12023"/>
                    <a:pt x="3877" y="12023"/>
                  </a:cubicBezTo>
                  <a:lnTo>
                    <a:pt x="4088" y="12023"/>
                  </a:lnTo>
                  <a:cubicBezTo>
                    <a:pt x="4565" y="14813"/>
                    <a:pt x="7001" y="16944"/>
                    <a:pt x="9927" y="16944"/>
                  </a:cubicBezTo>
                  <a:lnTo>
                    <a:pt x="9989" y="16944"/>
                  </a:lnTo>
                  <a:cubicBezTo>
                    <a:pt x="12915" y="16944"/>
                    <a:pt x="15353" y="14813"/>
                    <a:pt x="15828" y="12023"/>
                  </a:cubicBezTo>
                  <a:lnTo>
                    <a:pt x="16040" y="12023"/>
                  </a:lnTo>
                  <a:cubicBezTo>
                    <a:pt x="17204" y="12023"/>
                    <a:pt x="18151" y="11077"/>
                    <a:pt x="18151" y="9914"/>
                  </a:cubicBezTo>
                  <a:lnTo>
                    <a:pt x="18151" y="9715"/>
                  </a:lnTo>
                  <a:cubicBezTo>
                    <a:pt x="18151" y="8958"/>
                    <a:pt x="17748" y="8294"/>
                    <a:pt x="17147" y="7922"/>
                  </a:cubicBezTo>
                  <a:cubicBezTo>
                    <a:pt x="17180" y="7846"/>
                    <a:pt x="17199" y="7763"/>
                    <a:pt x="17199" y="7675"/>
                  </a:cubicBezTo>
                  <a:lnTo>
                    <a:pt x="17199" y="7426"/>
                  </a:lnTo>
                  <a:cubicBezTo>
                    <a:pt x="17199" y="7084"/>
                    <a:pt x="16920" y="6806"/>
                    <a:pt x="16579" y="6806"/>
                  </a:cubicBezTo>
                  <a:lnTo>
                    <a:pt x="15912" y="6806"/>
                  </a:lnTo>
                  <a:lnTo>
                    <a:pt x="15912" y="3786"/>
                  </a:lnTo>
                  <a:cubicBezTo>
                    <a:pt x="15912" y="2083"/>
                    <a:pt x="14525" y="697"/>
                    <a:pt x="12820" y="697"/>
                  </a:cubicBezTo>
                  <a:cubicBezTo>
                    <a:pt x="12439" y="697"/>
                    <a:pt x="12074" y="766"/>
                    <a:pt x="11738" y="892"/>
                  </a:cubicBezTo>
                  <a:cubicBezTo>
                    <a:pt x="11407" y="358"/>
                    <a:pt x="10815" y="1"/>
                    <a:pt x="101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0">
              <a:extLst>
                <a:ext uri="{FF2B5EF4-FFF2-40B4-BE49-F238E27FC236}">
                  <a16:creationId xmlns:a16="http://schemas.microsoft.com/office/drawing/2014/main" id="{EC833C5A-E416-911E-AB9B-A9511E5DC0AD}"/>
                </a:ext>
              </a:extLst>
            </p:cNvPr>
            <p:cNvSpPr/>
            <p:nvPr/>
          </p:nvSpPr>
          <p:spPr>
            <a:xfrm>
              <a:off x="7886702" y="2595657"/>
              <a:ext cx="101891" cy="17678"/>
            </a:xfrm>
            <a:custGeom>
              <a:avLst/>
              <a:gdLst/>
              <a:ahLst/>
              <a:cxnLst/>
              <a:rect l="l" t="t" r="r" b="b"/>
              <a:pathLst>
                <a:path w="3072" h="533" extrusionOk="0">
                  <a:moveTo>
                    <a:pt x="267" y="0"/>
                  </a:moveTo>
                  <a:cubicBezTo>
                    <a:pt x="120" y="0"/>
                    <a:pt x="1" y="120"/>
                    <a:pt x="1" y="266"/>
                  </a:cubicBezTo>
                  <a:cubicBezTo>
                    <a:pt x="1" y="413"/>
                    <a:pt x="120" y="532"/>
                    <a:pt x="267" y="532"/>
                  </a:cubicBezTo>
                  <a:lnTo>
                    <a:pt x="2807" y="532"/>
                  </a:lnTo>
                  <a:cubicBezTo>
                    <a:pt x="2954" y="532"/>
                    <a:pt x="3072" y="413"/>
                    <a:pt x="3072" y="266"/>
                  </a:cubicBezTo>
                  <a:cubicBezTo>
                    <a:pt x="3072" y="120"/>
                    <a:pt x="2954" y="0"/>
                    <a:pt x="28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0">
              <a:extLst>
                <a:ext uri="{FF2B5EF4-FFF2-40B4-BE49-F238E27FC236}">
                  <a16:creationId xmlns:a16="http://schemas.microsoft.com/office/drawing/2014/main" id="{C6A95775-BD4B-6301-94ED-436686252FF4}"/>
                </a:ext>
              </a:extLst>
            </p:cNvPr>
            <p:cNvSpPr/>
            <p:nvPr/>
          </p:nvSpPr>
          <p:spPr>
            <a:xfrm>
              <a:off x="7886702" y="2622655"/>
              <a:ext cx="101891" cy="17645"/>
            </a:xfrm>
            <a:custGeom>
              <a:avLst/>
              <a:gdLst/>
              <a:ahLst/>
              <a:cxnLst/>
              <a:rect l="l" t="t" r="r" b="b"/>
              <a:pathLst>
                <a:path w="3072" h="532" extrusionOk="0">
                  <a:moveTo>
                    <a:pt x="267" y="1"/>
                  </a:moveTo>
                  <a:cubicBezTo>
                    <a:pt x="120" y="1"/>
                    <a:pt x="1" y="120"/>
                    <a:pt x="1" y="267"/>
                  </a:cubicBezTo>
                  <a:cubicBezTo>
                    <a:pt x="1" y="413"/>
                    <a:pt x="120" y="531"/>
                    <a:pt x="267" y="531"/>
                  </a:cubicBezTo>
                  <a:lnTo>
                    <a:pt x="2807" y="531"/>
                  </a:lnTo>
                  <a:cubicBezTo>
                    <a:pt x="2954" y="531"/>
                    <a:pt x="3072" y="413"/>
                    <a:pt x="3072" y="267"/>
                  </a:cubicBezTo>
                  <a:cubicBezTo>
                    <a:pt x="3072" y="120"/>
                    <a:pt x="2954" y="1"/>
                    <a:pt x="28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0">
              <a:extLst>
                <a:ext uri="{FF2B5EF4-FFF2-40B4-BE49-F238E27FC236}">
                  <a16:creationId xmlns:a16="http://schemas.microsoft.com/office/drawing/2014/main" id="{C05EB52A-3E7F-A444-76AC-D08F0A30135C}"/>
                </a:ext>
              </a:extLst>
            </p:cNvPr>
            <p:cNvSpPr/>
            <p:nvPr/>
          </p:nvSpPr>
          <p:spPr>
            <a:xfrm>
              <a:off x="7919040" y="2649621"/>
              <a:ext cx="69552" cy="17678"/>
            </a:xfrm>
            <a:custGeom>
              <a:avLst/>
              <a:gdLst/>
              <a:ahLst/>
              <a:cxnLst/>
              <a:rect l="l" t="t" r="r" b="b"/>
              <a:pathLst>
                <a:path w="2097" h="533" extrusionOk="0">
                  <a:moveTo>
                    <a:pt x="266" y="1"/>
                  </a:moveTo>
                  <a:cubicBezTo>
                    <a:pt x="118" y="1"/>
                    <a:pt x="0" y="120"/>
                    <a:pt x="0" y="267"/>
                  </a:cubicBezTo>
                  <a:cubicBezTo>
                    <a:pt x="0" y="414"/>
                    <a:pt x="119" y="533"/>
                    <a:pt x="266" y="533"/>
                  </a:cubicBezTo>
                  <a:lnTo>
                    <a:pt x="1832" y="533"/>
                  </a:lnTo>
                  <a:cubicBezTo>
                    <a:pt x="1979" y="533"/>
                    <a:pt x="2097" y="414"/>
                    <a:pt x="2097" y="267"/>
                  </a:cubicBezTo>
                  <a:cubicBezTo>
                    <a:pt x="2097" y="120"/>
                    <a:pt x="1979" y="1"/>
                    <a:pt x="18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0">
              <a:extLst>
                <a:ext uri="{FF2B5EF4-FFF2-40B4-BE49-F238E27FC236}">
                  <a16:creationId xmlns:a16="http://schemas.microsoft.com/office/drawing/2014/main" id="{33165298-7EF9-857A-5320-1DDE42349758}"/>
                </a:ext>
              </a:extLst>
            </p:cNvPr>
            <p:cNvSpPr/>
            <p:nvPr/>
          </p:nvSpPr>
          <p:spPr>
            <a:xfrm>
              <a:off x="7664215" y="2622821"/>
              <a:ext cx="27595" cy="17645"/>
            </a:xfrm>
            <a:custGeom>
              <a:avLst/>
              <a:gdLst/>
              <a:ahLst/>
              <a:cxnLst/>
              <a:rect l="l" t="t" r="r" b="b"/>
              <a:pathLst>
                <a:path w="832" h="532" extrusionOk="0">
                  <a:moveTo>
                    <a:pt x="266" y="1"/>
                  </a:moveTo>
                  <a:cubicBezTo>
                    <a:pt x="119" y="1"/>
                    <a:pt x="0" y="120"/>
                    <a:pt x="0" y="266"/>
                  </a:cubicBezTo>
                  <a:cubicBezTo>
                    <a:pt x="0" y="412"/>
                    <a:pt x="119" y="532"/>
                    <a:pt x="266" y="532"/>
                  </a:cubicBezTo>
                  <a:lnTo>
                    <a:pt x="566" y="532"/>
                  </a:lnTo>
                  <a:cubicBezTo>
                    <a:pt x="713" y="532"/>
                    <a:pt x="832" y="412"/>
                    <a:pt x="832" y="266"/>
                  </a:cubicBezTo>
                  <a:cubicBezTo>
                    <a:pt x="832" y="119"/>
                    <a:pt x="713" y="1"/>
                    <a:pt x="5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0">
              <a:extLst>
                <a:ext uri="{FF2B5EF4-FFF2-40B4-BE49-F238E27FC236}">
                  <a16:creationId xmlns:a16="http://schemas.microsoft.com/office/drawing/2014/main" id="{5F6F6494-AB31-C57E-7211-5DDFD056F72B}"/>
                </a:ext>
              </a:extLst>
            </p:cNvPr>
            <p:cNvSpPr/>
            <p:nvPr/>
          </p:nvSpPr>
          <p:spPr>
            <a:xfrm>
              <a:off x="7587929" y="2622821"/>
              <a:ext cx="38740" cy="17645"/>
            </a:xfrm>
            <a:custGeom>
              <a:avLst/>
              <a:gdLst/>
              <a:ahLst/>
              <a:cxnLst/>
              <a:rect l="l" t="t" r="r" b="b"/>
              <a:pathLst>
                <a:path w="1168" h="532" extrusionOk="0">
                  <a:moveTo>
                    <a:pt x="266" y="1"/>
                  </a:moveTo>
                  <a:cubicBezTo>
                    <a:pt x="119" y="1"/>
                    <a:pt x="0" y="120"/>
                    <a:pt x="0" y="266"/>
                  </a:cubicBezTo>
                  <a:cubicBezTo>
                    <a:pt x="0" y="412"/>
                    <a:pt x="119" y="532"/>
                    <a:pt x="266" y="532"/>
                  </a:cubicBezTo>
                  <a:lnTo>
                    <a:pt x="903" y="532"/>
                  </a:lnTo>
                  <a:cubicBezTo>
                    <a:pt x="1050" y="532"/>
                    <a:pt x="1168" y="412"/>
                    <a:pt x="1168" y="266"/>
                  </a:cubicBezTo>
                  <a:cubicBezTo>
                    <a:pt x="1168" y="119"/>
                    <a:pt x="1050" y="1"/>
                    <a:pt x="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0">
              <a:extLst>
                <a:ext uri="{FF2B5EF4-FFF2-40B4-BE49-F238E27FC236}">
                  <a16:creationId xmlns:a16="http://schemas.microsoft.com/office/drawing/2014/main" id="{E198C095-AFF0-42CC-AFB6-17996ADD5209}"/>
                </a:ext>
              </a:extLst>
            </p:cNvPr>
            <p:cNvSpPr/>
            <p:nvPr/>
          </p:nvSpPr>
          <p:spPr>
            <a:xfrm>
              <a:off x="8017117" y="2504977"/>
              <a:ext cx="56318" cy="56318"/>
            </a:xfrm>
            <a:custGeom>
              <a:avLst/>
              <a:gdLst/>
              <a:ahLst/>
              <a:cxnLst/>
              <a:rect l="l" t="t" r="r" b="b"/>
              <a:pathLst>
                <a:path w="1698" h="1698" extrusionOk="0">
                  <a:moveTo>
                    <a:pt x="266" y="0"/>
                  </a:moveTo>
                  <a:cubicBezTo>
                    <a:pt x="119" y="0"/>
                    <a:pt x="0" y="119"/>
                    <a:pt x="0" y="266"/>
                  </a:cubicBezTo>
                  <a:cubicBezTo>
                    <a:pt x="0" y="413"/>
                    <a:pt x="119" y="532"/>
                    <a:pt x="266" y="532"/>
                  </a:cubicBezTo>
                  <a:lnTo>
                    <a:pt x="1167" y="532"/>
                  </a:lnTo>
                  <a:lnTo>
                    <a:pt x="1167" y="1431"/>
                  </a:lnTo>
                  <a:cubicBezTo>
                    <a:pt x="1167" y="1578"/>
                    <a:pt x="1285" y="1697"/>
                    <a:pt x="1431" y="1697"/>
                  </a:cubicBezTo>
                  <a:cubicBezTo>
                    <a:pt x="1578" y="1697"/>
                    <a:pt x="1697" y="1578"/>
                    <a:pt x="1697" y="1431"/>
                  </a:cubicBezTo>
                  <a:lnTo>
                    <a:pt x="1697" y="444"/>
                  </a:lnTo>
                  <a:cubicBezTo>
                    <a:pt x="1697" y="199"/>
                    <a:pt x="1499" y="0"/>
                    <a:pt x="1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0">
              <a:extLst>
                <a:ext uri="{FF2B5EF4-FFF2-40B4-BE49-F238E27FC236}">
                  <a16:creationId xmlns:a16="http://schemas.microsoft.com/office/drawing/2014/main" id="{3A47B032-3829-9B84-5F45-901C816ACFF3}"/>
                </a:ext>
              </a:extLst>
            </p:cNvPr>
            <p:cNvSpPr/>
            <p:nvPr/>
          </p:nvSpPr>
          <p:spPr>
            <a:xfrm>
              <a:off x="7729455" y="2748957"/>
              <a:ext cx="149818" cy="63250"/>
            </a:xfrm>
            <a:custGeom>
              <a:avLst/>
              <a:gdLst/>
              <a:ahLst/>
              <a:cxnLst/>
              <a:rect l="l" t="t" r="r" b="b"/>
              <a:pathLst>
                <a:path w="4517" h="1907" extrusionOk="0">
                  <a:moveTo>
                    <a:pt x="301" y="0"/>
                  </a:moveTo>
                  <a:cubicBezTo>
                    <a:pt x="270" y="0"/>
                    <a:pt x="240" y="5"/>
                    <a:pt x="210" y="16"/>
                  </a:cubicBezTo>
                  <a:cubicBezTo>
                    <a:pt x="72" y="67"/>
                    <a:pt x="0" y="218"/>
                    <a:pt x="51" y="357"/>
                  </a:cubicBezTo>
                  <a:cubicBezTo>
                    <a:pt x="385" y="1283"/>
                    <a:pt x="1273" y="1906"/>
                    <a:pt x="2259" y="1906"/>
                  </a:cubicBezTo>
                  <a:cubicBezTo>
                    <a:pt x="3245" y="1906"/>
                    <a:pt x="4132" y="1283"/>
                    <a:pt x="4468" y="357"/>
                  </a:cubicBezTo>
                  <a:cubicBezTo>
                    <a:pt x="4517" y="218"/>
                    <a:pt x="4446" y="67"/>
                    <a:pt x="4308" y="16"/>
                  </a:cubicBezTo>
                  <a:cubicBezTo>
                    <a:pt x="4278" y="5"/>
                    <a:pt x="4247" y="0"/>
                    <a:pt x="4217" y="0"/>
                  </a:cubicBezTo>
                  <a:cubicBezTo>
                    <a:pt x="4108" y="0"/>
                    <a:pt x="4006" y="68"/>
                    <a:pt x="3968" y="175"/>
                  </a:cubicBezTo>
                  <a:cubicBezTo>
                    <a:pt x="3708" y="893"/>
                    <a:pt x="3022" y="1375"/>
                    <a:pt x="2259" y="1375"/>
                  </a:cubicBezTo>
                  <a:cubicBezTo>
                    <a:pt x="1496" y="1375"/>
                    <a:pt x="809" y="893"/>
                    <a:pt x="551" y="175"/>
                  </a:cubicBezTo>
                  <a:cubicBezTo>
                    <a:pt x="511" y="68"/>
                    <a:pt x="409" y="0"/>
                    <a:pt x="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0">
              <a:extLst>
                <a:ext uri="{FF2B5EF4-FFF2-40B4-BE49-F238E27FC236}">
                  <a16:creationId xmlns:a16="http://schemas.microsoft.com/office/drawing/2014/main" id="{0290D5EC-7604-111A-6F02-4FEE32F99EFE}"/>
                </a:ext>
              </a:extLst>
            </p:cNvPr>
            <p:cNvSpPr/>
            <p:nvPr/>
          </p:nvSpPr>
          <p:spPr>
            <a:xfrm>
              <a:off x="7516254" y="2431611"/>
              <a:ext cx="78308" cy="17678"/>
            </a:xfrm>
            <a:custGeom>
              <a:avLst/>
              <a:gdLst/>
              <a:ahLst/>
              <a:cxnLst/>
              <a:rect l="l" t="t" r="r" b="b"/>
              <a:pathLst>
                <a:path w="2361" h="533" extrusionOk="0">
                  <a:moveTo>
                    <a:pt x="267" y="1"/>
                  </a:moveTo>
                  <a:cubicBezTo>
                    <a:pt x="120" y="1"/>
                    <a:pt x="1" y="120"/>
                    <a:pt x="1" y="267"/>
                  </a:cubicBezTo>
                  <a:cubicBezTo>
                    <a:pt x="1" y="413"/>
                    <a:pt x="120" y="532"/>
                    <a:pt x="267" y="532"/>
                  </a:cubicBezTo>
                  <a:lnTo>
                    <a:pt x="2094" y="532"/>
                  </a:lnTo>
                  <a:cubicBezTo>
                    <a:pt x="2241" y="532"/>
                    <a:pt x="2360" y="413"/>
                    <a:pt x="2360" y="267"/>
                  </a:cubicBezTo>
                  <a:cubicBezTo>
                    <a:pt x="2360" y="120"/>
                    <a:pt x="2241" y="1"/>
                    <a:pt x="20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0">
              <a:extLst>
                <a:ext uri="{FF2B5EF4-FFF2-40B4-BE49-F238E27FC236}">
                  <a16:creationId xmlns:a16="http://schemas.microsoft.com/office/drawing/2014/main" id="{1F448F4C-44C5-319D-DBC0-FEFC1DE92CF5}"/>
                </a:ext>
              </a:extLst>
            </p:cNvPr>
            <p:cNvSpPr/>
            <p:nvPr/>
          </p:nvSpPr>
          <p:spPr>
            <a:xfrm>
              <a:off x="7516254" y="2460599"/>
              <a:ext cx="59867" cy="17678"/>
            </a:xfrm>
            <a:custGeom>
              <a:avLst/>
              <a:gdLst/>
              <a:ahLst/>
              <a:cxnLst/>
              <a:rect l="l" t="t" r="r" b="b"/>
              <a:pathLst>
                <a:path w="1805" h="533" extrusionOk="0">
                  <a:moveTo>
                    <a:pt x="267" y="0"/>
                  </a:moveTo>
                  <a:cubicBezTo>
                    <a:pt x="120" y="0"/>
                    <a:pt x="1" y="119"/>
                    <a:pt x="1" y="266"/>
                  </a:cubicBezTo>
                  <a:cubicBezTo>
                    <a:pt x="1" y="413"/>
                    <a:pt x="120" y="532"/>
                    <a:pt x="267" y="532"/>
                  </a:cubicBezTo>
                  <a:lnTo>
                    <a:pt x="1539" y="532"/>
                  </a:lnTo>
                  <a:cubicBezTo>
                    <a:pt x="1686" y="532"/>
                    <a:pt x="1805" y="413"/>
                    <a:pt x="1805" y="266"/>
                  </a:cubicBezTo>
                  <a:cubicBezTo>
                    <a:pt x="1805" y="119"/>
                    <a:pt x="1686" y="0"/>
                    <a:pt x="1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0" name="Google Shape;1730;p50">
            <a:extLst>
              <a:ext uri="{FF2B5EF4-FFF2-40B4-BE49-F238E27FC236}">
                <a16:creationId xmlns:a16="http://schemas.microsoft.com/office/drawing/2014/main" id="{712B367F-7073-BFB8-25CA-46EF4663EE10}"/>
              </a:ext>
            </a:extLst>
          </p:cNvPr>
          <p:cNvGrpSpPr/>
          <p:nvPr/>
        </p:nvGrpSpPr>
        <p:grpSpPr>
          <a:xfrm>
            <a:off x="923900" y="1437125"/>
            <a:ext cx="76825" cy="76800"/>
            <a:chOff x="3104875" y="1099400"/>
            <a:chExt cx="76825" cy="76800"/>
          </a:xfrm>
        </p:grpSpPr>
        <p:sp>
          <p:nvSpPr>
            <p:cNvPr id="1731" name="Google Shape;1731;p50">
              <a:extLst>
                <a:ext uri="{FF2B5EF4-FFF2-40B4-BE49-F238E27FC236}">
                  <a16:creationId xmlns:a16="http://schemas.microsoft.com/office/drawing/2014/main" id="{E9178769-9695-A51F-B3D9-9DF647E62E1F}"/>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0">
              <a:extLst>
                <a:ext uri="{FF2B5EF4-FFF2-40B4-BE49-F238E27FC236}">
                  <a16:creationId xmlns:a16="http://schemas.microsoft.com/office/drawing/2014/main" id="{E2DF4160-F60D-4D98-7045-0DF9835AB19E}"/>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 name="Google Shape;1733;p50">
            <a:extLst>
              <a:ext uri="{FF2B5EF4-FFF2-40B4-BE49-F238E27FC236}">
                <a16:creationId xmlns:a16="http://schemas.microsoft.com/office/drawing/2014/main" id="{FBB448B3-65BA-147C-3999-9977CDE169D2}"/>
              </a:ext>
            </a:extLst>
          </p:cNvPr>
          <p:cNvGrpSpPr/>
          <p:nvPr/>
        </p:nvGrpSpPr>
        <p:grpSpPr>
          <a:xfrm>
            <a:off x="5755375" y="3132149"/>
            <a:ext cx="76825" cy="76800"/>
            <a:chOff x="3104875" y="1099400"/>
            <a:chExt cx="76825" cy="76800"/>
          </a:xfrm>
        </p:grpSpPr>
        <p:sp>
          <p:nvSpPr>
            <p:cNvPr id="1734" name="Google Shape;1734;p50">
              <a:extLst>
                <a:ext uri="{FF2B5EF4-FFF2-40B4-BE49-F238E27FC236}">
                  <a16:creationId xmlns:a16="http://schemas.microsoft.com/office/drawing/2014/main" id="{43D0FFE3-7B53-B2D8-2069-B9BC58652210}"/>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0">
              <a:extLst>
                <a:ext uri="{FF2B5EF4-FFF2-40B4-BE49-F238E27FC236}">
                  <a16:creationId xmlns:a16="http://schemas.microsoft.com/office/drawing/2014/main" id="{6F1C281C-AB68-90BE-B4FB-157057D98F7E}"/>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 name="Google Shape;1736;p50">
            <a:extLst>
              <a:ext uri="{FF2B5EF4-FFF2-40B4-BE49-F238E27FC236}">
                <a16:creationId xmlns:a16="http://schemas.microsoft.com/office/drawing/2014/main" id="{4E17F14B-3E7D-03F0-3633-736C36345293}"/>
              </a:ext>
            </a:extLst>
          </p:cNvPr>
          <p:cNvGrpSpPr/>
          <p:nvPr/>
        </p:nvGrpSpPr>
        <p:grpSpPr>
          <a:xfrm>
            <a:off x="7846000" y="1214600"/>
            <a:ext cx="76825" cy="76800"/>
            <a:chOff x="3104875" y="1099400"/>
            <a:chExt cx="76825" cy="76800"/>
          </a:xfrm>
        </p:grpSpPr>
        <p:sp>
          <p:nvSpPr>
            <p:cNvPr id="1737" name="Google Shape;1737;p50">
              <a:extLst>
                <a:ext uri="{FF2B5EF4-FFF2-40B4-BE49-F238E27FC236}">
                  <a16:creationId xmlns:a16="http://schemas.microsoft.com/office/drawing/2014/main" id="{A56B29DC-8D85-0658-8D18-4CA6844120F7}"/>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0">
              <a:extLst>
                <a:ext uri="{FF2B5EF4-FFF2-40B4-BE49-F238E27FC236}">
                  <a16:creationId xmlns:a16="http://schemas.microsoft.com/office/drawing/2014/main" id="{E9CA1ECE-0DFF-6B11-BC8E-96C490542617}"/>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739" name="Google Shape;1739;p50">
            <a:extLst>
              <a:ext uri="{FF2B5EF4-FFF2-40B4-BE49-F238E27FC236}">
                <a16:creationId xmlns:a16="http://schemas.microsoft.com/office/drawing/2014/main" id="{2A0E0F22-D292-64A6-1F92-659A2BABE733}"/>
              </a:ext>
            </a:extLst>
          </p:cNvPr>
          <p:cNvPicPr preferRelativeResize="0"/>
          <p:nvPr/>
        </p:nvPicPr>
        <p:blipFill rotWithShape="1">
          <a:blip r:embed="rId3">
            <a:alphaModFix/>
          </a:blip>
          <a:srcRect l="22009" r="18455"/>
          <a:stretch/>
        </p:blipFill>
        <p:spPr>
          <a:xfrm rot="-3282827">
            <a:off x="503887" y="462313"/>
            <a:ext cx="652202" cy="616225"/>
          </a:xfrm>
          <a:prstGeom prst="rect">
            <a:avLst/>
          </a:prstGeom>
          <a:noFill/>
          <a:ln>
            <a:noFill/>
          </a:ln>
        </p:spPr>
      </p:pic>
      <p:pic>
        <p:nvPicPr>
          <p:cNvPr id="1740" name="Google Shape;1740;p50">
            <a:extLst>
              <a:ext uri="{FF2B5EF4-FFF2-40B4-BE49-F238E27FC236}">
                <a16:creationId xmlns:a16="http://schemas.microsoft.com/office/drawing/2014/main" id="{B5FAAED1-328D-785A-9FF6-54B7E372E640}"/>
              </a:ext>
            </a:extLst>
          </p:cNvPr>
          <p:cNvPicPr preferRelativeResize="0"/>
          <p:nvPr/>
        </p:nvPicPr>
        <p:blipFill rotWithShape="1">
          <a:blip r:embed="rId3">
            <a:alphaModFix/>
          </a:blip>
          <a:srcRect l="22009" r="18455"/>
          <a:stretch/>
        </p:blipFill>
        <p:spPr>
          <a:xfrm rot="5800073">
            <a:off x="5628337" y="1671987"/>
            <a:ext cx="652200" cy="616226"/>
          </a:xfrm>
          <a:prstGeom prst="rect">
            <a:avLst/>
          </a:prstGeom>
          <a:noFill/>
          <a:ln>
            <a:noFill/>
          </a:ln>
        </p:spPr>
      </p:pic>
    </p:spTree>
    <p:extLst>
      <p:ext uri="{BB962C8B-B14F-4D97-AF65-F5344CB8AC3E}">
        <p14:creationId xmlns:p14="http://schemas.microsoft.com/office/powerpoint/2010/main" val="158810787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Shape 1744"/>
        <p:cNvGrpSpPr/>
        <p:nvPr/>
      </p:nvGrpSpPr>
      <p:grpSpPr>
        <a:xfrm>
          <a:off x="0" y="0"/>
          <a:ext cx="0" cy="0"/>
          <a:chOff x="0" y="0"/>
          <a:chExt cx="0" cy="0"/>
        </a:xfrm>
      </p:grpSpPr>
      <p:pic>
        <p:nvPicPr>
          <p:cNvPr id="1745" name="Google Shape;1745;p51"/>
          <p:cNvPicPr preferRelativeResize="0"/>
          <p:nvPr/>
        </p:nvPicPr>
        <p:blipFill rotWithShape="1">
          <a:blip r:embed="rId3">
            <a:alphaModFix/>
          </a:blip>
          <a:srcRect l="24331" t="5721" r="23342" b="4591"/>
          <a:stretch/>
        </p:blipFill>
        <p:spPr>
          <a:xfrm rot="2268302">
            <a:off x="-65388" y="3340199"/>
            <a:ext cx="1857374" cy="1790699"/>
          </a:xfrm>
          <a:prstGeom prst="rect">
            <a:avLst/>
          </a:prstGeom>
          <a:noFill/>
          <a:ln>
            <a:noFill/>
          </a:ln>
        </p:spPr>
      </p:pic>
      <p:sp>
        <p:nvSpPr>
          <p:cNvPr id="1746" name="Google Shape;1746;p51"/>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PROJECT GOALS</a:t>
            </a:r>
            <a:endParaRPr/>
          </a:p>
        </p:txBody>
      </p:sp>
      <p:sp>
        <p:nvSpPr>
          <p:cNvPr id="1747" name="Google Shape;1747;p51"/>
          <p:cNvSpPr/>
          <p:nvPr/>
        </p:nvSpPr>
        <p:spPr>
          <a:xfrm rot="5400000">
            <a:off x="1130138" y="2193250"/>
            <a:ext cx="1494600" cy="12954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8" name="Google Shape;1748;p51"/>
          <p:cNvGrpSpPr/>
          <p:nvPr/>
        </p:nvGrpSpPr>
        <p:grpSpPr>
          <a:xfrm>
            <a:off x="1539327" y="2473264"/>
            <a:ext cx="676221" cy="735371"/>
            <a:chOff x="5417581" y="4001528"/>
            <a:chExt cx="553599" cy="602023"/>
          </a:xfrm>
        </p:grpSpPr>
        <p:sp>
          <p:nvSpPr>
            <p:cNvPr id="1749" name="Google Shape;1749;p51"/>
            <p:cNvSpPr/>
            <p:nvPr/>
          </p:nvSpPr>
          <p:spPr>
            <a:xfrm>
              <a:off x="5840931" y="4132871"/>
              <a:ext cx="120365" cy="120398"/>
            </a:xfrm>
            <a:custGeom>
              <a:avLst/>
              <a:gdLst/>
              <a:ahLst/>
              <a:cxnLst/>
              <a:rect l="l" t="t" r="r" b="b"/>
              <a:pathLst>
                <a:path w="3629" h="3630" extrusionOk="0">
                  <a:moveTo>
                    <a:pt x="266" y="1"/>
                  </a:moveTo>
                  <a:cubicBezTo>
                    <a:pt x="119" y="1"/>
                    <a:pt x="0" y="120"/>
                    <a:pt x="0" y="267"/>
                  </a:cubicBezTo>
                  <a:cubicBezTo>
                    <a:pt x="0" y="413"/>
                    <a:pt x="119" y="532"/>
                    <a:pt x="266" y="532"/>
                  </a:cubicBezTo>
                  <a:lnTo>
                    <a:pt x="3097" y="532"/>
                  </a:lnTo>
                  <a:lnTo>
                    <a:pt x="3097" y="3363"/>
                  </a:lnTo>
                  <a:cubicBezTo>
                    <a:pt x="3097" y="3510"/>
                    <a:pt x="3216" y="3629"/>
                    <a:pt x="3363" y="3629"/>
                  </a:cubicBezTo>
                  <a:cubicBezTo>
                    <a:pt x="3510" y="3629"/>
                    <a:pt x="3629" y="3510"/>
                    <a:pt x="3629" y="3363"/>
                  </a:cubicBezTo>
                  <a:lnTo>
                    <a:pt x="3629" y="267"/>
                  </a:lnTo>
                  <a:cubicBezTo>
                    <a:pt x="3629" y="120"/>
                    <a:pt x="3510" y="1"/>
                    <a:pt x="33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1"/>
            <p:cNvSpPr/>
            <p:nvPr/>
          </p:nvSpPr>
          <p:spPr>
            <a:xfrm>
              <a:off x="5427432" y="4132871"/>
              <a:ext cx="120398" cy="120398"/>
            </a:xfrm>
            <a:custGeom>
              <a:avLst/>
              <a:gdLst/>
              <a:ahLst/>
              <a:cxnLst/>
              <a:rect l="l" t="t" r="r" b="b"/>
              <a:pathLst>
                <a:path w="3630" h="3630" extrusionOk="0">
                  <a:moveTo>
                    <a:pt x="267" y="1"/>
                  </a:moveTo>
                  <a:cubicBezTo>
                    <a:pt x="120" y="1"/>
                    <a:pt x="1" y="120"/>
                    <a:pt x="1" y="267"/>
                  </a:cubicBezTo>
                  <a:lnTo>
                    <a:pt x="1" y="3363"/>
                  </a:lnTo>
                  <a:cubicBezTo>
                    <a:pt x="1" y="3510"/>
                    <a:pt x="120" y="3629"/>
                    <a:pt x="267" y="3629"/>
                  </a:cubicBezTo>
                  <a:cubicBezTo>
                    <a:pt x="413" y="3629"/>
                    <a:pt x="532" y="3510"/>
                    <a:pt x="532" y="3363"/>
                  </a:cubicBezTo>
                  <a:lnTo>
                    <a:pt x="532" y="532"/>
                  </a:lnTo>
                  <a:lnTo>
                    <a:pt x="3363" y="532"/>
                  </a:lnTo>
                  <a:cubicBezTo>
                    <a:pt x="3510" y="532"/>
                    <a:pt x="3629" y="413"/>
                    <a:pt x="3629" y="267"/>
                  </a:cubicBezTo>
                  <a:cubicBezTo>
                    <a:pt x="3629" y="120"/>
                    <a:pt x="3511" y="1"/>
                    <a:pt x="33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1"/>
            <p:cNvSpPr/>
            <p:nvPr/>
          </p:nvSpPr>
          <p:spPr>
            <a:xfrm>
              <a:off x="5427432" y="4483153"/>
              <a:ext cx="120398" cy="120398"/>
            </a:xfrm>
            <a:custGeom>
              <a:avLst/>
              <a:gdLst/>
              <a:ahLst/>
              <a:cxnLst/>
              <a:rect l="l" t="t" r="r" b="b"/>
              <a:pathLst>
                <a:path w="3630" h="3630" extrusionOk="0">
                  <a:moveTo>
                    <a:pt x="267" y="1"/>
                  </a:moveTo>
                  <a:cubicBezTo>
                    <a:pt x="120" y="1"/>
                    <a:pt x="1" y="120"/>
                    <a:pt x="1" y="267"/>
                  </a:cubicBezTo>
                  <a:lnTo>
                    <a:pt x="1" y="3363"/>
                  </a:lnTo>
                  <a:cubicBezTo>
                    <a:pt x="1" y="3510"/>
                    <a:pt x="120" y="3629"/>
                    <a:pt x="267" y="3629"/>
                  </a:cubicBezTo>
                  <a:lnTo>
                    <a:pt x="3363" y="3629"/>
                  </a:lnTo>
                  <a:cubicBezTo>
                    <a:pt x="3511" y="3629"/>
                    <a:pt x="3629" y="3510"/>
                    <a:pt x="3629" y="3363"/>
                  </a:cubicBezTo>
                  <a:cubicBezTo>
                    <a:pt x="3629" y="3216"/>
                    <a:pt x="3510" y="3097"/>
                    <a:pt x="3363" y="3097"/>
                  </a:cubicBezTo>
                  <a:lnTo>
                    <a:pt x="532" y="3097"/>
                  </a:lnTo>
                  <a:lnTo>
                    <a:pt x="532" y="267"/>
                  </a:lnTo>
                  <a:cubicBezTo>
                    <a:pt x="532" y="120"/>
                    <a:pt x="413"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1"/>
            <p:cNvSpPr/>
            <p:nvPr/>
          </p:nvSpPr>
          <p:spPr>
            <a:xfrm>
              <a:off x="5427432" y="4086337"/>
              <a:ext cx="176982" cy="54527"/>
            </a:xfrm>
            <a:custGeom>
              <a:avLst/>
              <a:gdLst/>
              <a:ahLst/>
              <a:cxnLst/>
              <a:rect l="l" t="t" r="r" b="b"/>
              <a:pathLst>
                <a:path w="5336" h="1644" extrusionOk="0">
                  <a:moveTo>
                    <a:pt x="267" y="0"/>
                  </a:moveTo>
                  <a:cubicBezTo>
                    <a:pt x="120" y="0"/>
                    <a:pt x="1" y="119"/>
                    <a:pt x="1" y="266"/>
                  </a:cubicBezTo>
                  <a:cubicBezTo>
                    <a:pt x="1" y="413"/>
                    <a:pt x="120" y="532"/>
                    <a:pt x="267" y="532"/>
                  </a:cubicBezTo>
                  <a:lnTo>
                    <a:pt x="3986" y="532"/>
                  </a:lnTo>
                  <a:cubicBezTo>
                    <a:pt x="4008" y="533"/>
                    <a:pt x="4052" y="554"/>
                    <a:pt x="4065" y="569"/>
                  </a:cubicBezTo>
                  <a:lnTo>
                    <a:pt x="4826" y="1542"/>
                  </a:lnTo>
                  <a:cubicBezTo>
                    <a:pt x="4879" y="1609"/>
                    <a:pt x="4957" y="1644"/>
                    <a:pt x="5036" y="1644"/>
                  </a:cubicBezTo>
                  <a:cubicBezTo>
                    <a:pt x="5093" y="1644"/>
                    <a:pt x="5151" y="1625"/>
                    <a:pt x="5200" y="1587"/>
                  </a:cubicBezTo>
                  <a:cubicBezTo>
                    <a:pt x="5315" y="1497"/>
                    <a:pt x="5336" y="1330"/>
                    <a:pt x="5245" y="1215"/>
                  </a:cubicBezTo>
                  <a:lnTo>
                    <a:pt x="4484" y="242"/>
                  </a:lnTo>
                  <a:cubicBezTo>
                    <a:pt x="4372" y="100"/>
                    <a:pt x="4169" y="0"/>
                    <a:pt x="39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1"/>
            <p:cNvSpPr/>
            <p:nvPr/>
          </p:nvSpPr>
          <p:spPr>
            <a:xfrm>
              <a:off x="5612075" y="4158476"/>
              <a:ext cx="38541" cy="41493"/>
            </a:xfrm>
            <a:custGeom>
              <a:avLst/>
              <a:gdLst/>
              <a:ahLst/>
              <a:cxnLst/>
              <a:rect l="l" t="t" r="r" b="b"/>
              <a:pathLst>
                <a:path w="1162" h="1251" extrusionOk="0">
                  <a:moveTo>
                    <a:pt x="300" y="1"/>
                  </a:moveTo>
                  <a:cubicBezTo>
                    <a:pt x="243" y="1"/>
                    <a:pt x="186" y="19"/>
                    <a:pt x="137" y="57"/>
                  </a:cubicBezTo>
                  <a:cubicBezTo>
                    <a:pt x="21" y="148"/>
                    <a:pt x="1" y="315"/>
                    <a:pt x="91" y="431"/>
                  </a:cubicBezTo>
                  <a:lnTo>
                    <a:pt x="653" y="1148"/>
                  </a:lnTo>
                  <a:cubicBezTo>
                    <a:pt x="705" y="1215"/>
                    <a:pt x="783" y="1250"/>
                    <a:pt x="862" y="1250"/>
                  </a:cubicBezTo>
                  <a:cubicBezTo>
                    <a:pt x="920" y="1250"/>
                    <a:pt x="977" y="1232"/>
                    <a:pt x="1026" y="1194"/>
                  </a:cubicBezTo>
                  <a:cubicBezTo>
                    <a:pt x="1141" y="1103"/>
                    <a:pt x="1162" y="936"/>
                    <a:pt x="1072" y="820"/>
                  </a:cubicBezTo>
                  <a:lnTo>
                    <a:pt x="510" y="102"/>
                  </a:lnTo>
                  <a:cubicBezTo>
                    <a:pt x="458" y="36"/>
                    <a:pt x="379" y="1"/>
                    <a:pt x="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1"/>
            <p:cNvSpPr/>
            <p:nvPr/>
          </p:nvSpPr>
          <p:spPr>
            <a:xfrm>
              <a:off x="5427432" y="4055127"/>
              <a:ext cx="112239" cy="17678"/>
            </a:xfrm>
            <a:custGeom>
              <a:avLst/>
              <a:gdLst/>
              <a:ahLst/>
              <a:cxnLst/>
              <a:rect l="l" t="t" r="r" b="b"/>
              <a:pathLst>
                <a:path w="3384" h="533" extrusionOk="0">
                  <a:moveTo>
                    <a:pt x="267" y="1"/>
                  </a:moveTo>
                  <a:cubicBezTo>
                    <a:pt x="120" y="1"/>
                    <a:pt x="1" y="120"/>
                    <a:pt x="1" y="266"/>
                  </a:cubicBezTo>
                  <a:cubicBezTo>
                    <a:pt x="1" y="413"/>
                    <a:pt x="120" y="532"/>
                    <a:pt x="267" y="532"/>
                  </a:cubicBezTo>
                  <a:lnTo>
                    <a:pt x="3118" y="532"/>
                  </a:lnTo>
                  <a:cubicBezTo>
                    <a:pt x="3265" y="532"/>
                    <a:pt x="3384" y="413"/>
                    <a:pt x="3384" y="266"/>
                  </a:cubicBezTo>
                  <a:cubicBezTo>
                    <a:pt x="3384" y="120"/>
                    <a:pt x="3265" y="1"/>
                    <a:pt x="3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1"/>
            <p:cNvSpPr/>
            <p:nvPr/>
          </p:nvSpPr>
          <p:spPr>
            <a:xfrm>
              <a:off x="5427432" y="4026337"/>
              <a:ext cx="112239" cy="17678"/>
            </a:xfrm>
            <a:custGeom>
              <a:avLst/>
              <a:gdLst/>
              <a:ahLst/>
              <a:cxnLst/>
              <a:rect l="l" t="t" r="r" b="b"/>
              <a:pathLst>
                <a:path w="3384" h="533" extrusionOk="0">
                  <a:moveTo>
                    <a:pt x="267" y="1"/>
                  </a:moveTo>
                  <a:cubicBezTo>
                    <a:pt x="120" y="1"/>
                    <a:pt x="1" y="120"/>
                    <a:pt x="1" y="267"/>
                  </a:cubicBezTo>
                  <a:cubicBezTo>
                    <a:pt x="1" y="414"/>
                    <a:pt x="120" y="533"/>
                    <a:pt x="267" y="533"/>
                  </a:cubicBezTo>
                  <a:lnTo>
                    <a:pt x="3118" y="533"/>
                  </a:lnTo>
                  <a:cubicBezTo>
                    <a:pt x="3265" y="533"/>
                    <a:pt x="3384" y="414"/>
                    <a:pt x="3384" y="267"/>
                  </a:cubicBezTo>
                  <a:cubicBezTo>
                    <a:pt x="3384" y="120"/>
                    <a:pt x="3265" y="1"/>
                    <a:pt x="3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1"/>
            <p:cNvSpPr/>
            <p:nvPr/>
          </p:nvSpPr>
          <p:spPr>
            <a:xfrm>
              <a:off x="5417581" y="4209554"/>
              <a:ext cx="553599" cy="146501"/>
            </a:xfrm>
            <a:custGeom>
              <a:avLst/>
              <a:gdLst/>
              <a:ahLst/>
              <a:cxnLst/>
              <a:rect l="l" t="t" r="r" b="b"/>
              <a:pathLst>
                <a:path w="16691" h="4417" extrusionOk="0">
                  <a:moveTo>
                    <a:pt x="8345" y="1"/>
                  </a:moveTo>
                  <a:cubicBezTo>
                    <a:pt x="5045" y="1"/>
                    <a:pt x="1959" y="1493"/>
                    <a:pt x="88" y="3991"/>
                  </a:cubicBezTo>
                  <a:cubicBezTo>
                    <a:pt x="1" y="4109"/>
                    <a:pt x="25" y="4275"/>
                    <a:pt x="143" y="4363"/>
                  </a:cubicBezTo>
                  <a:cubicBezTo>
                    <a:pt x="190" y="4399"/>
                    <a:pt x="246" y="4417"/>
                    <a:pt x="301" y="4417"/>
                  </a:cubicBezTo>
                  <a:cubicBezTo>
                    <a:pt x="382" y="4417"/>
                    <a:pt x="462" y="4380"/>
                    <a:pt x="514" y="4310"/>
                  </a:cubicBezTo>
                  <a:cubicBezTo>
                    <a:pt x="2284" y="1944"/>
                    <a:pt x="5212" y="533"/>
                    <a:pt x="8345" y="533"/>
                  </a:cubicBezTo>
                  <a:cubicBezTo>
                    <a:pt x="11479" y="533"/>
                    <a:pt x="14406" y="1944"/>
                    <a:pt x="16176" y="4310"/>
                  </a:cubicBezTo>
                  <a:cubicBezTo>
                    <a:pt x="16229" y="4379"/>
                    <a:pt x="16309" y="4416"/>
                    <a:pt x="16390" y="4416"/>
                  </a:cubicBezTo>
                  <a:cubicBezTo>
                    <a:pt x="16445" y="4416"/>
                    <a:pt x="16501" y="4398"/>
                    <a:pt x="16549" y="4363"/>
                  </a:cubicBezTo>
                  <a:cubicBezTo>
                    <a:pt x="16666" y="4275"/>
                    <a:pt x="16691" y="4109"/>
                    <a:pt x="16602" y="3991"/>
                  </a:cubicBezTo>
                  <a:cubicBezTo>
                    <a:pt x="14733" y="1493"/>
                    <a:pt x="11645" y="1"/>
                    <a:pt x="8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1"/>
            <p:cNvSpPr/>
            <p:nvPr/>
          </p:nvSpPr>
          <p:spPr>
            <a:xfrm>
              <a:off x="5620234" y="4311976"/>
              <a:ext cx="157877" cy="157048"/>
            </a:xfrm>
            <a:custGeom>
              <a:avLst/>
              <a:gdLst/>
              <a:ahLst/>
              <a:cxnLst/>
              <a:rect l="l" t="t" r="r" b="b"/>
              <a:pathLst>
                <a:path w="4760" h="4735" extrusionOk="0">
                  <a:moveTo>
                    <a:pt x="3584" y="3055"/>
                  </a:moveTo>
                  <a:cubicBezTo>
                    <a:pt x="3863" y="3055"/>
                    <a:pt x="4088" y="3281"/>
                    <a:pt x="4088" y="3559"/>
                  </a:cubicBezTo>
                  <a:cubicBezTo>
                    <a:pt x="4088" y="3837"/>
                    <a:pt x="3863" y="4063"/>
                    <a:pt x="3584" y="4063"/>
                  </a:cubicBezTo>
                  <a:cubicBezTo>
                    <a:pt x="3306" y="4063"/>
                    <a:pt x="3080" y="3837"/>
                    <a:pt x="3080" y="3559"/>
                  </a:cubicBezTo>
                  <a:cubicBezTo>
                    <a:pt x="3080" y="3281"/>
                    <a:pt x="3306" y="3055"/>
                    <a:pt x="3584" y="3055"/>
                  </a:cubicBezTo>
                  <a:close/>
                  <a:moveTo>
                    <a:pt x="3324" y="0"/>
                  </a:moveTo>
                  <a:cubicBezTo>
                    <a:pt x="3238" y="0"/>
                    <a:pt x="3154" y="22"/>
                    <a:pt x="3080" y="64"/>
                  </a:cubicBezTo>
                  <a:cubicBezTo>
                    <a:pt x="2922" y="153"/>
                    <a:pt x="2826" y="322"/>
                    <a:pt x="2829" y="503"/>
                  </a:cubicBezTo>
                  <a:cubicBezTo>
                    <a:pt x="2838" y="1042"/>
                    <a:pt x="2627" y="1595"/>
                    <a:pt x="2252" y="2021"/>
                  </a:cubicBezTo>
                  <a:cubicBezTo>
                    <a:pt x="2154" y="2131"/>
                    <a:pt x="2164" y="2298"/>
                    <a:pt x="2274" y="2396"/>
                  </a:cubicBezTo>
                  <a:cubicBezTo>
                    <a:pt x="2325" y="2441"/>
                    <a:pt x="2388" y="2463"/>
                    <a:pt x="2450" y="2463"/>
                  </a:cubicBezTo>
                  <a:cubicBezTo>
                    <a:pt x="2524" y="2463"/>
                    <a:pt x="2597" y="2432"/>
                    <a:pt x="2649" y="2373"/>
                  </a:cubicBezTo>
                  <a:cubicBezTo>
                    <a:pt x="3104" y="1860"/>
                    <a:pt x="3354" y="1220"/>
                    <a:pt x="3361" y="563"/>
                  </a:cubicBezTo>
                  <a:cubicBezTo>
                    <a:pt x="3906" y="933"/>
                    <a:pt x="4228" y="1543"/>
                    <a:pt x="4228" y="2210"/>
                  </a:cubicBezTo>
                  <a:cubicBezTo>
                    <a:pt x="4228" y="2379"/>
                    <a:pt x="4207" y="2544"/>
                    <a:pt x="4167" y="2703"/>
                  </a:cubicBezTo>
                  <a:cubicBezTo>
                    <a:pt x="4000" y="2590"/>
                    <a:pt x="3800" y="2523"/>
                    <a:pt x="3584" y="2523"/>
                  </a:cubicBezTo>
                  <a:cubicBezTo>
                    <a:pt x="3013" y="2523"/>
                    <a:pt x="2548" y="2988"/>
                    <a:pt x="2548" y="3559"/>
                  </a:cubicBezTo>
                  <a:cubicBezTo>
                    <a:pt x="2548" y="3775"/>
                    <a:pt x="2615" y="3975"/>
                    <a:pt x="2728" y="4141"/>
                  </a:cubicBezTo>
                  <a:cubicBezTo>
                    <a:pt x="2570" y="4181"/>
                    <a:pt x="2406" y="4203"/>
                    <a:pt x="2235" y="4203"/>
                  </a:cubicBezTo>
                  <a:cubicBezTo>
                    <a:pt x="1569" y="4203"/>
                    <a:pt x="958" y="3879"/>
                    <a:pt x="588" y="3334"/>
                  </a:cubicBezTo>
                  <a:cubicBezTo>
                    <a:pt x="819" y="3332"/>
                    <a:pt x="1051" y="3298"/>
                    <a:pt x="1279" y="3234"/>
                  </a:cubicBezTo>
                  <a:cubicBezTo>
                    <a:pt x="1421" y="3195"/>
                    <a:pt x="1503" y="3049"/>
                    <a:pt x="1464" y="2907"/>
                  </a:cubicBezTo>
                  <a:cubicBezTo>
                    <a:pt x="1431" y="2789"/>
                    <a:pt x="1324" y="2712"/>
                    <a:pt x="1207" y="2712"/>
                  </a:cubicBezTo>
                  <a:cubicBezTo>
                    <a:pt x="1183" y="2712"/>
                    <a:pt x="1159" y="2716"/>
                    <a:pt x="1136" y="2722"/>
                  </a:cubicBezTo>
                  <a:cubicBezTo>
                    <a:pt x="946" y="2776"/>
                    <a:pt x="753" y="2802"/>
                    <a:pt x="564" y="2802"/>
                  </a:cubicBezTo>
                  <a:lnTo>
                    <a:pt x="521" y="2802"/>
                  </a:lnTo>
                  <a:cubicBezTo>
                    <a:pt x="342" y="2802"/>
                    <a:pt x="177" y="2899"/>
                    <a:pt x="89" y="3055"/>
                  </a:cubicBezTo>
                  <a:cubicBezTo>
                    <a:pt x="0" y="3213"/>
                    <a:pt x="5" y="3407"/>
                    <a:pt x="102" y="3560"/>
                  </a:cubicBezTo>
                  <a:cubicBezTo>
                    <a:pt x="565" y="4295"/>
                    <a:pt x="1362" y="4735"/>
                    <a:pt x="2236" y="4735"/>
                  </a:cubicBezTo>
                  <a:cubicBezTo>
                    <a:pt x="2587" y="4735"/>
                    <a:pt x="2922" y="4662"/>
                    <a:pt x="3227" y="4531"/>
                  </a:cubicBezTo>
                  <a:cubicBezTo>
                    <a:pt x="3339" y="4572"/>
                    <a:pt x="3459" y="4595"/>
                    <a:pt x="3585" y="4595"/>
                  </a:cubicBezTo>
                  <a:cubicBezTo>
                    <a:pt x="4156" y="4595"/>
                    <a:pt x="4620" y="4130"/>
                    <a:pt x="4620" y="3559"/>
                  </a:cubicBezTo>
                  <a:cubicBezTo>
                    <a:pt x="4620" y="3433"/>
                    <a:pt x="4599" y="3312"/>
                    <a:pt x="4557" y="3201"/>
                  </a:cubicBezTo>
                  <a:cubicBezTo>
                    <a:pt x="4688" y="2897"/>
                    <a:pt x="4760" y="2562"/>
                    <a:pt x="4760" y="2210"/>
                  </a:cubicBezTo>
                  <a:cubicBezTo>
                    <a:pt x="4760" y="1336"/>
                    <a:pt x="4322" y="538"/>
                    <a:pt x="3586" y="76"/>
                  </a:cubicBezTo>
                  <a:cubicBezTo>
                    <a:pt x="3508" y="26"/>
                    <a:pt x="3417" y="0"/>
                    <a:pt x="3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1"/>
            <p:cNvSpPr/>
            <p:nvPr/>
          </p:nvSpPr>
          <p:spPr>
            <a:xfrm>
              <a:off x="5617282" y="4308195"/>
              <a:ext cx="74826" cy="74793"/>
            </a:xfrm>
            <a:custGeom>
              <a:avLst/>
              <a:gdLst/>
              <a:ahLst/>
              <a:cxnLst/>
              <a:rect l="l" t="t" r="r" b="b"/>
              <a:pathLst>
                <a:path w="2256" h="2255" extrusionOk="0">
                  <a:moveTo>
                    <a:pt x="1128" y="531"/>
                  </a:moveTo>
                  <a:cubicBezTo>
                    <a:pt x="1457" y="531"/>
                    <a:pt x="1724" y="799"/>
                    <a:pt x="1724" y="1128"/>
                  </a:cubicBezTo>
                  <a:cubicBezTo>
                    <a:pt x="1724" y="1456"/>
                    <a:pt x="1457" y="1723"/>
                    <a:pt x="1128" y="1723"/>
                  </a:cubicBezTo>
                  <a:cubicBezTo>
                    <a:pt x="800" y="1723"/>
                    <a:pt x="533" y="1456"/>
                    <a:pt x="533" y="1128"/>
                  </a:cubicBezTo>
                  <a:cubicBezTo>
                    <a:pt x="533" y="799"/>
                    <a:pt x="800" y="531"/>
                    <a:pt x="1128" y="531"/>
                  </a:cubicBezTo>
                  <a:close/>
                  <a:moveTo>
                    <a:pt x="1128" y="0"/>
                  </a:moveTo>
                  <a:cubicBezTo>
                    <a:pt x="506" y="0"/>
                    <a:pt x="1" y="505"/>
                    <a:pt x="1" y="1128"/>
                  </a:cubicBezTo>
                  <a:cubicBezTo>
                    <a:pt x="1" y="1749"/>
                    <a:pt x="506" y="2255"/>
                    <a:pt x="1128" y="2255"/>
                  </a:cubicBezTo>
                  <a:cubicBezTo>
                    <a:pt x="1749" y="2255"/>
                    <a:pt x="2255" y="1749"/>
                    <a:pt x="2255" y="1128"/>
                  </a:cubicBezTo>
                  <a:cubicBezTo>
                    <a:pt x="2255" y="505"/>
                    <a:pt x="1749" y="0"/>
                    <a:pt x="11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1"/>
            <p:cNvSpPr/>
            <p:nvPr/>
          </p:nvSpPr>
          <p:spPr>
            <a:xfrm>
              <a:off x="5457249" y="4520400"/>
              <a:ext cx="52670" cy="52703"/>
            </a:xfrm>
            <a:custGeom>
              <a:avLst/>
              <a:gdLst/>
              <a:ahLst/>
              <a:cxnLst/>
              <a:rect l="l" t="t" r="r" b="b"/>
              <a:pathLst>
                <a:path w="1588" h="1589" extrusionOk="0">
                  <a:moveTo>
                    <a:pt x="1056" y="533"/>
                  </a:moveTo>
                  <a:lnTo>
                    <a:pt x="1056" y="1056"/>
                  </a:lnTo>
                  <a:lnTo>
                    <a:pt x="531" y="1056"/>
                  </a:lnTo>
                  <a:lnTo>
                    <a:pt x="531" y="533"/>
                  </a:lnTo>
                  <a:close/>
                  <a:moveTo>
                    <a:pt x="443" y="1"/>
                  </a:moveTo>
                  <a:cubicBezTo>
                    <a:pt x="198" y="1"/>
                    <a:pt x="0" y="199"/>
                    <a:pt x="0" y="443"/>
                  </a:cubicBezTo>
                  <a:lnTo>
                    <a:pt x="0" y="1145"/>
                  </a:lnTo>
                  <a:cubicBezTo>
                    <a:pt x="0" y="1389"/>
                    <a:pt x="198" y="1588"/>
                    <a:pt x="443" y="1588"/>
                  </a:cubicBezTo>
                  <a:lnTo>
                    <a:pt x="1144" y="1588"/>
                  </a:lnTo>
                  <a:cubicBezTo>
                    <a:pt x="1388" y="1588"/>
                    <a:pt x="1587" y="1390"/>
                    <a:pt x="1587" y="1145"/>
                  </a:cubicBezTo>
                  <a:lnTo>
                    <a:pt x="1587" y="443"/>
                  </a:lnTo>
                  <a:cubicBezTo>
                    <a:pt x="1587" y="199"/>
                    <a:pt x="1388" y="1"/>
                    <a:pt x="1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1"/>
            <p:cNvSpPr/>
            <p:nvPr/>
          </p:nvSpPr>
          <p:spPr>
            <a:xfrm>
              <a:off x="5514131" y="4520400"/>
              <a:ext cx="52703" cy="52703"/>
            </a:xfrm>
            <a:custGeom>
              <a:avLst/>
              <a:gdLst/>
              <a:ahLst/>
              <a:cxnLst/>
              <a:rect l="l" t="t" r="r" b="b"/>
              <a:pathLst>
                <a:path w="1589" h="1589" extrusionOk="0">
                  <a:moveTo>
                    <a:pt x="1056" y="533"/>
                  </a:moveTo>
                  <a:lnTo>
                    <a:pt x="1056" y="1056"/>
                  </a:lnTo>
                  <a:lnTo>
                    <a:pt x="533" y="1056"/>
                  </a:lnTo>
                  <a:lnTo>
                    <a:pt x="533" y="533"/>
                  </a:lnTo>
                  <a:close/>
                  <a:moveTo>
                    <a:pt x="443" y="1"/>
                  </a:moveTo>
                  <a:cubicBezTo>
                    <a:pt x="199" y="1"/>
                    <a:pt x="1" y="199"/>
                    <a:pt x="1" y="443"/>
                  </a:cubicBezTo>
                  <a:lnTo>
                    <a:pt x="1" y="1145"/>
                  </a:lnTo>
                  <a:cubicBezTo>
                    <a:pt x="1" y="1389"/>
                    <a:pt x="199" y="1588"/>
                    <a:pt x="443" y="1588"/>
                  </a:cubicBezTo>
                  <a:lnTo>
                    <a:pt x="1144" y="1588"/>
                  </a:lnTo>
                  <a:cubicBezTo>
                    <a:pt x="1389" y="1588"/>
                    <a:pt x="1588" y="1390"/>
                    <a:pt x="1588" y="1145"/>
                  </a:cubicBezTo>
                  <a:lnTo>
                    <a:pt x="1588" y="443"/>
                  </a:lnTo>
                  <a:cubicBezTo>
                    <a:pt x="1588" y="199"/>
                    <a:pt x="1389" y="1"/>
                    <a:pt x="1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1"/>
            <p:cNvSpPr/>
            <p:nvPr/>
          </p:nvSpPr>
          <p:spPr>
            <a:xfrm>
              <a:off x="5839604" y="4001528"/>
              <a:ext cx="121692" cy="65008"/>
            </a:xfrm>
            <a:custGeom>
              <a:avLst/>
              <a:gdLst/>
              <a:ahLst/>
              <a:cxnLst/>
              <a:rect l="l" t="t" r="r" b="b"/>
              <a:pathLst>
                <a:path w="3669" h="1960" extrusionOk="0">
                  <a:moveTo>
                    <a:pt x="2524" y="0"/>
                  </a:moveTo>
                  <a:cubicBezTo>
                    <a:pt x="2377" y="0"/>
                    <a:pt x="2258" y="120"/>
                    <a:pt x="2258" y="266"/>
                  </a:cubicBezTo>
                  <a:lnTo>
                    <a:pt x="2258" y="1428"/>
                  </a:lnTo>
                  <a:lnTo>
                    <a:pt x="1910" y="1428"/>
                  </a:lnTo>
                  <a:lnTo>
                    <a:pt x="1910" y="826"/>
                  </a:lnTo>
                  <a:cubicBezTo>
                    <a:pt x="1910" y="679"/>
                    <a:pt x="1791" y="560"/>
                    <a:pt x="1644" y="560"/>
                  </a:cubicBezTo>
                  <a:cubicBezTo>
                    <a:pt x="1497" y="560"/>
                    <a:pt x="1378" y="679"/>
                    <a:pt x="1378" y="826"/>
                  </a:cubicBezTo>
                  <a:lnTo>
                    <a:pt x="1378" y="1428"/>
                  </a:lnTo>
                  <a:lnTo>
                    <a:pt x="1030" y="1428"/>
                  </a:lnTo>
                  <a:lnTo>
                    <a:pt x="1030" y="1230"/>
                  </a:lnTo>
                  <a:cubicBezTo>
                    <a:pt x="1030" y="1084"/>
                    <a:pt x="912" y="965"/>
                    <a:pt x="765" y="965"/>
                  </a:cubicBezTo>
                  <a:cubicBezTo>
                    <a:pt x="618" y="965"/>
                    <a:pt x="499" y="1085"/>
                    <a:pt x="499" y="1230"/>
                  </a:cubicBezTo>
                  <a:lnTo>
                    <a:pt x="499" y="1428"/>
                  </a:lnTo>
                  <a:lnTo>
                    <a:pt x="266" y="1428"/>
                  </a:lnTo>
                  <a:cubicBezTo>
                    <a:pt x="119" y="1428"/>
                    <a:pt x="0" y="1547"/>
                    <a:pt x="0" y="1694"/>
                  </a:cubicBezTo>
                  <a:cubicBezTo>
                    <a:pt x="0" y="1840"/>
                    <a:pt x="119" y="1959"/>
                    <a:pt x="266" y="1959"/>
                  </a:cubicBezTo>
                  <a:lnTo>
                    <a:pt x="3404" y="1959"/>
                  </a:lnTo>
                  <a:cubicBezTo>
                    <a:pt x="3543" y="1959"/>
                    <a:pt x="3655" y="1854"/>
                    <a:pt x="3668" y="1718"/>
                  </a:cubicBezTo>
                  <a:cubicBezTo>
                    <a:pt x="3669" y="1710"/>
                    <a:pt x="3669" y="1702"/>
                    <a:pt x="3669" y="1694"/>
                  </a:cubicBezTo>
                  <a:lnTo>
                    <a:pt x="3669" y="574"/>
                  </a:lnTo>
                  <a:cubicBezTo>
                    <a:pt x="3669" y="429"/>
                    <a:pt x="3550" y="309"/>
                    <a:pt x="3403" y="309"/>
                  </a:cubicBezTo>
                  <a:cubicBezTo>
                    <a:pt x="3256" y="309"/>
                    <a:pt x="3137" y="429"/>
                    <a:pt x="3137" y="575"/>
                  </a:cubicBezTo>
                  <a:lnTo>
                    <a:pt x="3137" y="1428"/>
                  </a:lnTo>
                  <a:lnTo>
                    <a:pt x="2790" y="1428"/>
                  </a:lnTo>
                  <a:lnTo>
                    <a:pt x="2790" y="266"/>
                  </a:lnTo>
                  <a:cubicBezTo>
                    <a:pt x="2790" y="120"/>
                    <a:pt x="2671" y="0"/>
                    <a:pt x="25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1"/>
            <p:cNvSpPr/>
            <p:nvPr/>
          </p:nvSpPr>
          <p:spPr>
            <a:xfrm>
              <a:off x="5870019" y="4089057"/>
              <a:ext cx="17711" cy="17678"/>
            </a:xfrm>
            <a:custGeom>
              <a:avLst/>
              <a:gdLst/>
              <a:ahLst/>
              <a:cxnLst/>
              <a:rect l="l" t="t" r="r" b="b"/>
              <a:pathLst>
                <a:path w="534" h="533" extrusionOk="0">
                  <a:moveTo>
                    <a:pt x="266" y="0"/>
                  </a:moveTo>
                  <a:cubicBezTo>
                    <a:pt x="196" y="0"/>
                    <a:pt x="127" y="29"/>
                    <a:pt x="78" y="78"/>
                  </a:cubicBezTo>
                  <a:cubicBezTo>
                    <a:pt x="29" y="127"/>
                    <a:pt x="0" y="196"/>
                    <a:pt x="0" y="266"/>
                  </a:cubicBezTo>
                  <a:cubicBezTo>
                    <a:pt x="0" y="336"/>
                    <a:pt x="29" y="405"/>
                    <a:pt x="78" y="454"/>
                  </a:cubicBezTo>
                  <a:cubicBezTo>
                    <a:pt x="127" y="503"/>
                    <a:pt x="196" y="532"/>
                    <a:pt x="266" y="532"/>
                  </a:cubicBezTo>
                  <a:cubicBezTo>
                    <a:pt x="336" y="532"/>
                    <a:pt x="405" y="503"/>
                    <a:pt x="454" y="454"/>
                  </a:cubicBezTo>
                  <a:cubicBezTo>
                    <a:pt x="504" y="405"/>
                    <a:pt x="532" y="336"/>
                    <a:pt x="532" y="266"/>
                  </a:cubicBezTo>
                  <a:cubicBezTo>
                    <a:pt x="533" y="196"/>
                    <a:pt x="504" y="127"/>
                    <a:pt x="454" y="78"/>
                  </a:cubicBezTo>
                  <a:cubicBezTo>
                    <a:pt x="405" y="29"/>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1"/>
            <p:cNvSpPr/>
            <p:nvPr/>
          </p:nvSpPr>
          <p:spPr>
            <a:xfrm>
              <a:off x="5906835" y="4089057"/>
              <a:ext cx="17645" cy="17678"/>
            </a:xfrm>
            <a:custGeom>
              <a:avLst/>
              <a:gdLst/>
              <a:ahLst/>
              <a:cxnLst/>
              <a:rect l="l" t="t" r="r" b="b"/>
              <a:pathLst>
                <a:path w="532" h="533" extrusionOk="0">
                  <a:moveTo>
                    <a:pt x="266" y="0"/>
                  </a:moveTo>
                  <a:cubicBezTo>
                    <a:pt x="196" y="0"/>
                    <a:pt x="127" y="29"/>
                    <a:pt x="78" y="78"/>
                  </a:cubicBezTo>
                  <a:cubicBezTo>
                    <a:pt x="29" y="127"/>
                    <a:pt x="0" y="196"/>
                    <a:pt x="0" y="266"/>
                  </a:cubicBezTo>
                  <a:cubicBezTo>
                    <a:pt x="0" y="336"/>
                    <a:pt x="29" y="405"/>
                    <a:pt x="78" y="454"/>
                  </a:cubicBezTo>
                  <a:cubicBezTo>
                    <a:pt x="128" y="503"/>
                    <a:pt x="196" y="532"/>
                    <a:pt x="266" y="532"/>
                  </a:cubicBezTo>
                  <a:cubicBezTo>
                    <a:pt x="337" y="532"/>
                    <a:pt x="405" y="503"/>
                    <a:pt x="455" y="454"/>
                  </a:cubicBezTo>
                  <a:cubicBezTo>
                    <a:pt x="504" y="405"/>
                    <a:pt x="532" y="336"/>
                    <a:pt x="532" y="266"/>
                  </a:cubicBezTo>
                  <a:cubicBezTo>
                    <a:pt x="532" y="196"/>
                    <a:pt x="504" y="127"/>
                    <a:pt x="455" y="78"/>
                  </a:cubicBezTo>
                  <a:cubicBezTo>
                    <a:pt x="405" y="29"/>
                    <a:pt x="337"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1"/>
            <p:cNvSpPr/>
            <p:nvPr/>
          </p:nvSpPr>
          <p:spPr>
            <a:xfrm>
              <a:off x="5943617" y="4089057"/>
              <a:ext cx="17678" cy="17678"/>
            </a:xfrm>
            <a:custGeom>
              <a:avLst/>
              <a:gdLst/>
              <a:ahLst/>
              <a:cxnLst/>
              <a:rect l="l" t="t" r="r" b="b"/>
              <a:pathLst>
                <a:path w="533" h="533" extrusionOk="0">
                  <a:moveTo>
                    <a:pt x="267" y="0"/>
                  </a:moveTo>
                  <a:cubicBezTo>
                    <a:pt x="197" y="0"/>
                    <a:pt x="129" y="29"/>
                    <a:pt x="79" y="78"/>
                  </a:cubicBezTo>
                  <a:cubicBezTo>
                    <a:pt x="30" y="127"/>
                    <a:pt x="1" y="196"/>
                    <a:pt x="1" y="266"/>
                  </a:cubicBezTo>
                  <a:cubicBezTo>
                    <a:pt x="1" y="336"/>
                    <a:pt x="30" y="405"/>
                    <a:pt x="79" y="454"/>
                  </a:cubicBezTo>
                  <a:cubicBezTo>
                    <a:pt x="128" y="503"/>
                    <a:pt x="197" y="532"/>
                    <a:pt x="267" y="532"/>
                  </a:cubicBezTo>
                  <a:cubicBezTo>
                    <a:pt x="338" y="532"/>
                    <a:pt x="406" y="503"/>
                    <a:pt x="456" y="454"/>
                  </a:cubicBezTo>
                  <a:cubicBezTo>
                    <a:pt x="505" y="405"/>
                    <a:pt x="533" y="336"/>
                    <a:pt x="533" y="266"/>
                  </a:cubicBezTo>
                  <a:cubicBezTo>
                    <a:pt x="533" y="196"/>
                    <a:pt x="504" y="127"/>
                    <a:pt x="456" y="78"/>
                  </a:cubicBezTo>
                  <a:cubicBezTo>
                    <a:pt x="406" y="29"/>
                    <a:pt x="337"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1"/>
            <p:cNvSpPr/>
            <p:nvPr/>
          </p:nvSpPr>
          <p:spPr>
            <a:xfrm>
              <a:off x="5439405" y="4243717"/>
              <a:ext cx="521891" cy="283118"/>
            </a:xfrm>
            <a:custGeom>
              <a:avLst/>
              <a:gdLst/>
              <a:ahLst/>
              <a:cxnLst/>
              <a:rect l="l" t="t" r="r" b="b"/>
              <a:pathLst>
                <a:path w="15735" h="8536" extrusionOk="0">
                  <a:moveTo>
                    <a:pt x="9236" y="672"/>
                  </a:moveTo>
                  <a:lnTo>
                    <a:pt x="9236" y="672"/>
                  </a:lnTo>
                  <a:cubicBezTo>
                    <a:pt x="11475" y="1079"/>
                    <a:pt x="13485" y="2359"/>
                    <a:pt x="14805" y="4268"/>
                  </a:cubicBezTo>
                  <a:cubicBezTo>
                    <a:pt x="14158" y="5203"/>
                    <a:pt x="13346" y="5987"/>
                    <a:pt x="12422" y="6591"/>
                  </a:cubicBezTo>
                  <a:lnTo>
                    <a:pt x="11930" y="5982"/>
                  </a:lnTo>
                  <a:cubicBezTo>
                    <a:pt x="11877" y="5918"/>
                    <a:pt x="11800" y="5884"/>
                    <a:pt x="11723" y="5884"/>
                  </a:cubicBezTo>
                  <a:cubicBezTo>
                    <a:pt x="11664" y="5884"/>
                    <a:pt x="11605" y="5903"/>
                    <a:pt x="11556" y="5942"/>
                  </a:cubicBezTo>
                  <a:cubicBezTo>
                    <a:pt x="11441" y="6035"/>
                    <a:pt x="11424" y="6202"/>
                    <a:pt x="11516" y="6316"/>
                  </a:cubicBezTo>
                  <a:lnTo>
                    <a:pt x="11964" y="6872"/>
                  </a:lnTo>
                  <a:cubicBezTo>
                    <a:pt x="11123" y="7350"/>
                    <a:pt x="10203" y="7687"/>
                    <a:pt x="9241" y="7862"/>
                  </a:cubicBezTo>
                  <a:cubicBezTo>
                    <a:pt x="10630" y="7261"/>
                    <a:pt x="11604" y="5876"/>
                    <a:pt x="11604" y="4268"/>
                  </a:cubicBezTo>
                  <a:cubicBezTo>
                    <a:pt x="11604" y="3901"/>
                    <a:pt x="11554" y="3538"/>
                    <a:pt x="11453" y="3189"/>
                  </a:cubicBezTo>
                  <a:cubicBezTo>
                    <a:pt x="11420" y="3073"/>
                    <a:pt x="11314" y="2996"/>
                    <a:pt x="11199" y="2996"/>
                  </a:cubicBezTo>
                  <a:cubicBezTo>
                    <a:pt x="11174" y="2996"/>
                    <a:pt x="11150" y="3000"/>
                    <a:pt x="11125" y="3007"/>
                  </a:cubicBezTo>
                  <a:cubicBezTo>
                    <a:pt x="10984" y="3047"/>
                    <a:pt x="10902" y="3194"/>
                    <a:pt x="10943" y="3335"/>
                  </a:cubicBezTo>
                  <a:cubicBezTo>
                    <a:pt x="11029" y="3637"/>
                    <a:pt x="11072" y="3951"/>
                    <a:pt x="11072" y="4268"/>
                  </a:cubicBezTo>
                  <a:cubicBezTo>
                    <a:pt x="11072" y="6134"/>
                    <a:pt x="9554" y="7653"/>
                    <a:pt x="7688" y="7653"/>
                  </a:cubicBezTo>
                  <a:cubicBezTo>
                    <a:pt x="5822" y="7653"/>
                    <a:pt x="4303" y="6134"/>
                    <a:pt x="4303" y="4268"/>
                  </a:cubicBezTo>
                  <a:cubicBezTo>
                    <a:pt x="4303" y="2401"/>
                    <a:pt x="5822" y="883"/>
                    <a:pt x="7688" y="883"/>
                  </a:cubicBezTo>
                  <a:cubicBezTo>
                    <a:pt x="8634" y="883"/>
                    <a:pt x="9512" y="1264"/>
                    <a:pt x="10160" y="1956"/>
                  </a:cubicBezTo>
                  <a:cubicBezTo>
                    <a:pt x="10212" y="2011"/>
                    <a:pt x="10282" y="2039"/>
                    <a:pt x="10353" y="2039"/>
                  </a:cubicBezTo>
                  <a:cubicBezTo>
                    <a:pt x="10418" y="2039"/>
                    <a:pt x="10484" y="2016"/>
                    <a:pt x="10535" y="1968"/>
                  </a:cubicBezTo>
                  <a:cubicBezTo>
                    <a:pt x="10642" y="1867"/>
                    <a:pt x="10648" y="1699"/>
                    <a:pt x="10548" y="1592"/>
                  </a:cubicBezTo>
                  <a:cubicBezTo>
                    <a:pt x="10176" y="1195"/>
                    <a:pt x="9727" y="884"/>
                    <a:pt x="9236" y="672"/>
                  </a:cubicBezTo>
                  <a:close/>
                  <a:moveTo>
                    <a:pt x="6135" y="672"/>
                  </a:moveTo>
                  <a:lnTo>
                    <a:pt x="6135" y="672"/>
                  </a:lnTo>
                  <a:cubicBezTo>
                    <a:pt x="4746" y="1275"/>
                    <a:pt x="3771" y="2660"/>
                    <a:pt x="3771" y="4268"/>
                  </a:cubicBezTo>
                  <a:cubicBezTo>
                    <a:pt x="3771" y="5876"/>
                    <a:pt x="4746" y="7261"/>
                    <a:pt x="6135" y="7863"/>
                  </a:cubicBezTo>
                  <a:cubicBezTo>
                    <a:pt x="3898" y="7455"/>
                    <a:pt x="1889" y="6174"/>
                    <a:pt x="571" y="4268"/>
                  </a:cubicBezTo>
                  <a:cubicBezTo>
                    <a:pt x="1889" y="2361"/>
                    <a:pt x="3898" y="1081"/>
                    <a:pt x="6135" y="672"/>
                  </a:cubicBezTo>
                  <a:close/>
                  <a:moveTo>
                    <a:pt x="7687" y="1"/>
                  </a:moveTo>
                  <a:cubicBezTo>
                    <a:pt x="4657" y="1"/>
                    <a:pt x="1825" y="1496"/>
                    <a:pt x="110" y="4000"/>
                  </a:cubicBezTo>
                  <a:cubicBezTo>
                    <a:pt x="0" y="4160"/>
                    <a:pt x="0" y="4376"/>
                    <a:pt x="110" y="4537"/>
                  </a:cubicBezTo>
                  <a:cubicBezTo>
                    <a:pt x="1825" y="7041"/>
                    <a:pt x="4657" y="8536"/>
                    <a:pt x="7687" y="8536"/>
                  </a:cubicBezTo>
                  <a:cubicBezTo>
                    <a:pt x="9333" y="8536"/>
                    <a:pt x="10920" y="8094"/>
                    <a:pt x="12302" y="7291"/>
                  </a:cubicBezTo>
                  <a:lnTo>
                    <a:pt x="13047" y="8214"/>
                  </a:lnTo>
                  <a:cubicBezTo>
                    <a:pt x="13160" y="8352"/>
                    <a:pt x="13363" y="8450"/>
                    <a:pt x="13543" y="8450"/>
                  </a:cubicBezTo>
                  <a:lnTo>
                    <a:pt x="15470" y="8450"/>
                  </a:lnTo>
                  <a:cubicBezTo>
                    <a:pt x="15616" y="8450"/>
                    <a:pt x="15735" y="8331"/>
                    <a:pt x="15735" y="8184"/>
                  </a:cubicBezTo>
                  <a:cubicBezTo>
                    <a:pt x="15735" y="8037"/>
                    <a:pt x="15616" y="7918"/>
                    <a:pt x="15469" y="7918"/>
                  </a:cubicBezTo>
                  <a:lnTo>
                    <a:pt x="13544" y="7918"/>
                  </a:lnTo>
                  <a:cubicBezTo>
                    <a:pt x="13522" y="7916"/>
                    <a:pt x="13475" y="7894"/>
                    <a:pt x="13461" y="7879"/>
                  </a:cubicBezTo>
                  <a:lnTo>
                    <a:pt x="12757" y="7007"/>
                  </a:lnTo>
                  <a:cubicBezTo>
                    <a:pt x="13731" y="6362"/>
                    <a:pt x="14586" y="5529"/>
                    <a:pt x="15265" y="4536"/>
                  </a:cubicBezTo>
                  <a:cubicBezTo>
                    <a:pt x="15376" y="4374"/>
                    <a:pt x="15376" y="4162"/>
                    <a:pt x="15265" y="4000"/>
                  </a:cubicBezTo>
                  <a:cubicBezTo>
                    <a:pt x="13551" y="1496"/>
                    <a:pt x="10718" y="1"/>
                    <a:pt x="7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1"/>
            <p:cNvSpPr/>
            <p:nvPr/>
          </p:nvSpPr>
          <p:spPr>
            <a:xfrm>
              <a:off x="5873866" y="4532341"/>
              <a:ext cx="87430" cy="17678"/>
            </a:xfrm>
            <a:custGeom>
              <a:avLst/>
              <a:gdLst/>
              <a:ahLst/>
              <a:cxnLst/>
              <a:rect l="l" t="t" r="r" b="b"/>
              <a:pathLst>
                <a:path w="2636" h="533" extrusionOk="0">
                  <a:moveTo>
                    <a:pt x="266" y="0"/>
                  </a:moveTo>
                  <a:cubicBezTo>
                    <a:pt x="119" y="0"/>
                    <a:pt x="0" y="119"/>
                    <a:pt x="0" y="266"/>
                  </a:cubicBezTo>
                  <a:cubicBezTo>
                    <a:pt x="0" y="413"/>
                    <a:pt x="119" y="532"/>
                    <a:pt x="266" y="532"/>
                  </a:cubicBezTo>
                  <a:lnTo>
                    <a:pt x="2370" y="532"/>
                  </a:lnTo>
                  <a:cubicBezTo>
                    <a:pt x="2517" y="532"/>
                    <a:pt x="2636" y="413"/>
                    <a:pt x="2636" y="266"/>
                  </a:cubicBezTo>
                  <a:cubicBezTo>
                    <a:pt x="2636" y="119"/>
                    <a:pt x="2517" y="0"/>
                    <a:pt x="2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1"/>
            <p:cNvSpPr/>
            <p:nvPr/>
          </p:nvSpPr>
          <p:spPr>
            <a:xfrm>
              <a:off x="5873866" y="4558377"/>
              <a:ext cx="87430" cy="17678"/>
            </a:xfrm>
            <a:custGeom>
              <a:avLst/>
              <a:gdLst/>
              <a:ahLst/>
              <a:cxnLst/>
              <a:rect l="l" t="t" r="r" b="b"/>
              <a:pathLst>
                <a:path w="2636" h="533" extrusionOk="0">
                  <a:moveTo>
                    <a:pt x="266" y="1"/>
                  </a:moveTo>
                  <a:cubicBezTo>
                    <a:pt x="119" y="1"/>
                    <a:pt x="0" y="120"/>
                    <a:pt x="0" y="267"/>
                  </a:cubicBezTo>
                  <a:cubicBezTo>
                    <a:pt x="0" y="413"/>
                    <a:pt x="119" y="533"/>
                    <a:pt x="266" y="533"/>
                  </a:cubicBezTo>
                  <a:lnTo>
                    <a:pt x="2370" y="533"/>
                  </a:lnTo>
                  <a:cubicBezTo>
                    <a:pt x="2517" y="533"/>
                    <a:pt x="2636" y="413"/>
                    <a:pt x="2636" y="267"/>
                  </a:cubicBezTo>
                  <a:cubicBezTo>
                    <a:pt x="2636" y="120"/>
                    <a:pt x="2517" y="1"/>
                    <a:pt x="2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1"/>
            <p:cNvSpPr/>
            <p:nvPr/>
          </p:nvSpPr>
          <p:spPr>
            <a:xfrm>
              <a:off x="5873866" y="4584447"/>
              <a:ext cx="87430" cy="17645"/>
            </a:xfrm>
            <a:custGeom>
              <a:avLst/>
              <a:gdLst/>
              <a:ahLst/>
              <a:cxnLst/>
              <a:rect l="l" t="t" r="r" b="b"/>
              <a:pathLst>
                <a:path w="2636" h="532" extrusionOk="0">
                  <a:moveTo>
                    <a:pt x="266" y="0"/>
                  </a:moveTo>
                  <a:cubicBezTo>
                    <a:pt x="119" y="0"/>
                    <a:pt x="0" y="119"/>
                    <a:pt x="0" y="265"/>
                  </a:cubicBezTo>
                  <a:cubicBezTo>
                    <a:pt x="0" y="412"/>
                    <a:pt x="119" y="531"/>
                    <a:pt x="266" y="531"/>
                  </a:cubicBezTo>
                  <a:lnTo>
                    <a:pt x="2370" y="531"/>
                  </a:lnTo>
                  <a:cubicBezTo>
                    <a:pt x="2517" y="531"/>
                    <a:pt x="2636" y="412"/>
                    <a:pt x="2636" y="265"/>
                  </a:cubicBezTo>
                  <a:cubicBezTo>
                    <a:pt x="2636" y="119"/>
                    <a:pt x="2517" y="0"/>
                    <a:pt x="2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69" name="Google Shape;1769;p51"/>
          <p:cNvSpPr txBox="1"/>
          <p:nvPr/>
        </p:nvSpPr>
        <p:spPr>
          <a:xfrm>
            <a:off x="4318150" y="1830025"/>
            <a:ext cx="1393800" cy="484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a:solidFill>
                  <a:schemeClr val="dk1"/>
                </a:solidFill>
                <a:latin typeface="Montserrat Black"/>
                <a:ea typeface="Montserrat Black"/>
                <a:cs typeface="Montserrat Black"/>
                <a:sym typeface="Montserrat Black"/>
              </a:rPr>
              <a:t>GOAL 1</a:t>
            </a:r>
            <a:endParaRPr sz="2100">
              <a:solidFill>
                <a:schemeClr val="dk1"/>
              </a:solidFill>
              <a:latin typeface="Montserrat Black"/>
              <a:ea typeface="Montserrat Black"/>
              <a:cs typeface="Montserrat Black"/>
              <a:sym typeface="Montserrat Black"/>
            </a:endParaRPr>
          </a:p>
        </p:txBody>
      </p:sp>
      <p:sp>
        <p:nvSpPr>
          <p:cNvPr id="1770" name="Google Shape;1770;p51"/>
          <p:cNvSpPr txBox="1"/>
          <p:nvPr/>
        </p:nvSpPr>
        <p:spPr>
          <a:xfrm>
            <a:off x="5711962" y="1830025"/>
            <a:ext cx="2354700" cy="484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Mercury is the closest planet to the Sun</a:t>
            </a:r>
            <a:endParaRPr>
              <a:solidFill>
                <a:schemeClr val="dk1"/>
              </a:solidFill>
              <a:latin typeface="Montserrat"/>
              <a:ea typeface="Montserrat"/>
              <a:cs typeface="Montserrat"/>
              <a:sym typeface="Montserrat"/>
            </a:endParaRPr>
          </a:p>
        </p:txBody>
      </p:sp>
      <p:sp>
        <p:nvSpPr>
          <p:cNvPr id="1771" name="Google Shape;1771;p51"/>
          <p:cNvSpPr txBox="1"/>
          <p:nvPr/>
        </p:nvSpPr>
        <p:spPr>
          <a:xfrm>
            <a:off x="4318150" y="2598700"/>
            <a:ext cx="1393800" cy="484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a:solidFill>
                  <a:schemeClr val="dk1"/>
                </a:solidFill>
                <a:latin typeface="Montserrat Black"/>
                <a:ea typeface="Montserrat Black"/>
                <a:cs typeface="Montserrat Black"/>
                <a:sym typeface="Montserrat Black"/>
              </a:rPr>
              <a:t>GOAL 2</a:t>
            </a:r>
            <a:endParaRPr sz="2100">
              <a:solidFill>
                <a:schemeClr val="dk1"/>
              </a:solidFill>
              <a:latin typeface="Montserrat Black"/>
              <a:ea typeface="Montserrat Black"/>
              <a:cs typeface="Montserrat Black"/>
              <a:sym typeface="Montserrat Black"/>
            </a:endParaRPr>
          </a:p>
        </p:txBody>
      </p:sp>
      <p:sp>
        <p:nvSpPr>
          <p:cNvPr id="1772" name="Google Shape;1772;p51"/>
          <p:cNvSpPr txBox="1"/>
          <p:nvPr/>
        </p:nvSpPr>
        <p:spPr>
          <a:xfrm>
            <a:off x="5711962" y="2598700"/>
            <a:ext cx="2354700" cy="484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Venus is the second planet from the Sun</a:t>
            </a:r>
            <a:endParaRPr>
              <a:solidFill>
                <a:schemeClr val="dk1"/>
              </a:solidFill>
              <a:latin typeface="Montserrat"/>
              <a:ea typeface="Montserrat"/>
              <a:cs typeface="Montserrat"/>
              <a:sym typeface="Montserrat"/>
            </a:endParaRPr>
          </a:p>
        </p:txBody>
      </p:sp>
      <p:sp>
        <p:nvSpPr>
          <p:cNvPr id="1773" name="Google Shape;1773;p51"/>
          <p:cNvSpPr txBox="1"/>
          <p:nvPr/>
        </p:nvSpPr>
        <p:spPr>
          <a:xfrm>
            <a:off x="4318150" y="3367375"/>
            <a:ext cx="1393800" cy="484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a:solidFill>
                  <a:schemeClr val="dk1"/>
                </a:solidFill>
                <a:latin typeface="Montserrat Black"/>
                <a:ea typeface="Montserrat Black"/>
                <a:cs typeface="Montserrat Black"/>
                <a:sym typeface="Montserrat Black"/>
              </a:rPr>
              <a:t>GOAL 3</a:t>
            </a:r>
            <a:endParaRPr sz="2100">
              <a:solidFill>
                <a:schemeClr val="dk1"/>
              </a:solidFill>
              <a:latin typeface="Montserrat Black"/>
              <a:ea typeface="Montserrat Black"/>
              <a:cs typeface="Montserrat Black"/>
              <a:sym typeface="Montserrat Black"/>
            </a:endParaRPr>
          </a:p>
        </p:txBody>
      </p:sp>
      <p:sp>
        <p:nvSpPr>
          <p:cNvPr id="1774" name="Google Shape;1774;p51"/>
          <p:cNvSpPr txBox="1"/>
          <p:nvPr/>
        </p:nvSpPr>
        <p:spPr>
          <a:xfrm>
            <a:off x="5711962" y="3367375"/>
            <a:ext cx="2354700" cy="484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Earth is the third planet from the Sun</a:t>
            </a:r>
            <a:endParaRPr>
              <a:solidFill>
                <a:schemeClr val="dk1"/>
              </a:solidFill>
              <a:latin typeface="Montserrat"/>
              <a:ea typeface="Montserrat"/>
              <a:cs typeface="Montserrat"/>
              <a:sym typeface="Montserrat"/>
            </a:endParaRPr>
          </a:p>
        </p:txBody>
      </p:sp>
      <p:sp>
        <p:nvSpPr>
          <p:cNvPr id="1775" name="Google Shape;1775;p51"/>
          <p:cNvSpPr/>
          <p:nvPr/>
        </p:nvSpPr>
        <p:spPr>
          <a:xfrm rot="5400000">
            <a:off x="3590824" y="1805275"/>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1"/>
          <p:cNvSpPr/>
          <p:nvPr/>
        </p:nvSpPr>
        <p:spPr>
          <a:xfrm rot="5400000">
            <a:off x="3590824" y="2573950"/>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1"/>
          <p:cNvSpPr/>
          <p:nvPr/>
        </p:nvSpPr>
        <p:spPr>
          <a:xfrm rot="5400000">
            <a:off x="3590824" y="3342625"/>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8" name="Google Shape;1778;p51"/>
          <p:cNvGrpSpPr/>
          <p:nvPr/>
        </p:nvGrpSpPr>
        <p:grpSpPr>
          <a:xfrm>
            <a:off x="3736787" y="1889380"/>
            <a:ext cx="323975" cy="365789"/>
            <a:chOff x="4020665" y="1431080"/>
            <a:chExt cx="531542" cy="602023"/>
          </a:xfrm>
        </p:grpSpPr>
        <p:sp>
          <p:nvSpPr>
            <p:cNvPr id="1779" name="Google Shape;1779;p51"/>
            <p:cNvSpPr/>
            <p:nvPr/>
          </p:nvSpPr>
          <p:spPr>
            <a:xfrm>
              <a:off x="4094363" y="1495524"/>
              <a:ext cx="457844" cy="537579"/>
            </a:xfrm>
            <a:custGeom>
              <a:avLst/>
              <a:gdLst/>
              <a:ahLst/>
              <a:cxnLst/>
              <a:rect l="l" t="t" r="r" b="b"/>
              <a:pathLst>
                <a:path w="13804" h="16208" extrusionOk="0">
                  <a:moveTo>
                    <a:pt x="10670" y="532"/>
                  </a:moveTo>
                  <a:lnTo>
                    <a:pt x="10670" y="973"/>
                  </a:lnTo>
                  <a:cubicBezTo>
                    <a:pt x="10670" y="1181"/>
                    <a:pt x="10810" y="1383"/>
                    <a:pt x="11006" y="1455"/>
                  </a:cubicBezTo>
                  <a:lnTo>
                    <a:pt x="11230" y="1549"/>
                  </a:lnTo>
                  <a:cubicBezTo>
                    <a:pt x="11294" y="1579"/>
                    <a:pt x="11367" y="1594"/>
                    <a:pt x="11441" y="1594"/>
                  </a:cubicBezTo>
                  <a:cubicBezTo>
                    <a:pt x="11582" y="1594"/>
                    <a:pt x="11717" y="1540"/>
                    <a:pt x="11810" y="1446"/>
                  </a:cubicBezTo>
                  <a:lnTo>
                    <a:pt x="12117" y="1137"/>
                  </a:lnTo>
                  <a:lnTo>
                    <a:pt x="12674" y="1697"/>
                  </a:lnTo>
                  <a:lnTo>
                    <a:pt x="12364" y="2009"/>
                  </a:lnTo>
                  <a:cubicBezTo>
                    <a:pt x="12217" y="2157"/>
                    <a:pt x="12175" y="2399"/>
                    <a:pt x="12262" y="2588"/>
                  </a:cubicBezTo>
                  <a:lnTo>
                    <a:pt x="12355" y="2815"/>
                  </a:lnTo>
                  <a:cubicBezTo>
                    <a:pt x="12426" y="3012"/>
                    <a:pt x="12628" y="3154"/>
                    <a:pt x="12838" y="3154"/>
                  </a:cubicBezTo>
                  <a:lnTo>
                    <a:pt x="13271" y="3154"/>
                  </a:lnTo>
                  <a:lnTo>
                    <a:pt x="13271" y="3948"/>
                  </a:lnTo>
                  <a:lnTo>
                    <a:pt x="12838" y="3948"/>
                  </a:lnTo>
                  <a:cubicBezTo>
                    <a:pt x="12629" y="3948"/>
                    <a:pt x="12426" y="4090"/>
                    <a:pt x="12355" y="4287"/>
                  </a:cubicBezTo>
                  <a:lnTo>
                    <a:pt x="12262" y="4514"/>
                  </a:lnTo>
                  <a:cubicBezTo>
                    <a:pt x="12175" y="4703"/>
                    <a:pt x="12217" y="4945"/>
                    <a:pt x="12364" y="5093"/>
                  </a:cubicBezTo>
                  <a:lnTo>
                    <a:pt x="12674" y="5405"/>
                  </a:lnTo>
                  <a:lnTo>
                    <a:pt x="12117" y="5966"/>
                  </a:lnTo>
                  <a:lnTo>
                    <a:pt x="11810" y="5656"/>
                  </a:lnTo>
                  <a:cubicBezTo>
                    <a:pt x="11717" y="5562"/>
                    <a:pt x="11582" y="5508"/>
                    <a:pt x="11441" y="5508"/>
                  </a:cubicBezTo>
                  <a:cubicBezTo>
                    <a:pt x="11367" y="5508"/>
                    <a:pt x="11294" y="5523"/>
                    <a:pt x="11230" y="5553"/>
                  </a:cubicBezTo>
                  <a:lnTo>
                    <a:pt x="11006" y="5647"/>
                  </a:lnTo>
                  <a:cubicBezTo>
                    <a:pt x="10811" y="5718"/>
                    <a:pt x="10670" y="5921"/>
                    <a:pt x="10670" y="6129"/>
                  </a:cubicBezTo>
                  <a:lnTo>
                    <a:pt x="10670" y="6570"/>
                  </a:lnTo>
                  <a:lnTo>
                    <a:pt x="9885" y="6570"/>
                  </a:lnTo>
                  <a:lnTo>
                    <a:pt x="9885" y="6129"/>
                  </a:lnTo>
                  <a:cubicBezTo>
                    <a:pt x="9885" y="5921"/>
                    <a:pt x="9745" y="5718"/>
                    <a:pt x="9548" y="5647"/>
                  </a:cubicBezTo>
                  <a:lnTo>
                    <a:pt x="9325" y="5553"/>
                  </a:lnTo>
                  <a:cubicBezTo>
                    <a:pt x="9261" y="5523"/>
                    <a:pt x="9189" y="5508"/>
                    <a:pt x="9114" y="5508"/>
                  </a:cubicBezTo>
                  <a:cubicBezTo>
                    <a:pt x="8972" y="5508"/>
                    <a:pt x="8838" y="5562"/>
                    <a:pt x="8745" y="5656"/>
                  </a:cubicBezTo>
                  <a:lnTo>
                    <a:pt x="8438" y="5966"/>
                  </a:lnTo>
                  <a:lnTo>
                    <a:pt x="7882" y="5405"/>
                  </a:lnTo>
                  <a:lnTo>
                    <a:pt x="8191" y="5093"/>
                  </a:lnTo>
                  <a:cubicBezTo>
                    <a:pt x="8338" y="4945"/>
                    <a:pt x="8380" y="4703"/>
                    <a:pt x="8293" y="4513"/>
                  </a:cubicBezTo>
                  <a:lnTo>
                    <a:pt x="8200" y="4287"/>
                  </a:lnTo>
                  <a:cubicBezTo>
                    <a:pt x="8129" y="4090"/>
                    <a:pt x="7927" y="3948"/>
                    <a:pt x="7717" y="3948"/>
                  </a:cubicBezTo>
                  <a:lnTo>
                    <a:pt x="7283" y="3948"/>
                  </a:lnTo>
                  <a:lnTo>
                    <a:pt x="7283" y="3154"/>
                  </a:lnTo>
                  <a:lnTo>
                    <a:pt x="7717" y="3154"/>
                  </a:lnTo>
                  <a:cubicBezTo>
                    <a:pt x="7927" y="3154"/>
                    <a:pt x="8129" y="3012"/>
                    <a:pt x="8200" y="2815"/>
                  </a:cubicBezTo>
                  <a:lnTo>
                    <a:pt x="8293" y="2588"/>
                  </a:lnTo>
                  <a:cubicBezTo>
                    <a:pt x="8380" y="2399"/>
                    <a:pt x="8338" y="2157"/>
                    <a:pt x="8191" y="2009"/>
                  </a:cubicBezTo>
                  <a:lnTo>
                    <a:pt x="7881" y="1697"/>
                  </a:lnTo>
                  <a:lnTo>
                    <a:pt x="8438" y="1136"/>
                  </a:lnTo>
                  <a:lnTo>
                    <a:pt x="8745" y="1446"/>
                  </a:lnTo>
                  <a:cubicBezTo>
                    <a:pt x="8838" y="1540"/>
                    <a:pt x="8972" y="1594"/>
                    <a:pt x="9114" y="1594"/>
                  </a:cubicBezTo>
                  <a:cubicBezTo>
                    <a:pt x="9188" y="1594"/>
                    <a:pt x="9261" y="1579"/>
                    <a:pt x="9325" y="1549"/>
                  </a:cubicBezTo>
                  <a:lnTo>
                    <a:pt x="9548" y="1455"/>
                  </a:lnTo>
                  <a:cubicBezTo>
                    <a:pt x="9744" y="1383"/>
                    <a:pt x="9885" y="1181"/>
                    <a:pt x="9885" y="973"/>
                  </a:cubicBezTo>
                  <a:lnTo>
                    <a:pt x="9885" y="532"/>
                  </a:lnTo>
                  <a:close/>
                  <a:moveTo>
                    <a:pt x="4565" y="7569"/>
                  </a:moveTo>
                  <a:lnTo>
                    <a:pt x="4919" y="7925"/>
                  </a:lnTo>
                  <a:lnTo>
                    <a:pt x="4559" y="8288"/>
                  </a:lnTo>
                  <a:lnTo>
                    <a:pt x="4204" y="7931"/>
                  </a:lnTo>
                  <a:lnTo>
                    <a:pt x="4565" y="7569"/>
                  </a:lnTo>
                  <a:close/>
                  <a:moveTo>
                    <a:pt x="8369" y="8852"/>
                  </a:moveTo>
                  <a:lnTo>
                    <a:pt x="8369" y="9367"/>
                  </a:lnTo>
                  <a:lnTo>
                    <a:pt x="7870" y="9367"/>
                  </a:lnTo>
                  <a:lnTo>
                    <a:pt x="7870" y="8852"/>
                  </a:lnTo>
                  <a:close/>
                  <a:moveTo>
                    <a:pt x="5045" y="9926"/>
                  </a:moveTo>
                  <a:lnTo>
                    <a:pt x="5045" y="10441"/>
                  </a:lnTo>
                  <a:lnTo>
                    <a:pt x="4546" y="10441"/>
                  </a:lnTo>
                  <a:lnTo>
                    <a:pt x="4546" y="9926"/>
                  </a:lnTo>
                  <a:close/>
                  <a:moveTo>
                    <a:pt x="8185" y="13407"/>
                  </a:moveTo>
                  <a:cubicBezTo>
                    <a:pt x="8233" y="13407"/>
                    <a:pt x="8273" y="13448"/>
                    <a:pt x="8273" y="13495"/>
                  </a:cubicBezTo>
                  <a:lnTo>
                    <a:pt x="8273" y="14072"/>
                  </a:lnTo>
                  <a:cubicBezTo>
                    <a:pt x="8273" y="14120"/>
                    <a:pt x="8233" y="14160"/>
                    <a:pt x="8185" y="14160"/>
                  </a:cubicBezTo>
                  <a:lnTo>
                    <a:pt x="3845" y="14160"/>
                  </a:lnTo>
                  <a:cubicBezTo>
                    <a:pt x="3797" y="14160"/>
                    <a:pt x="3756" y="14120"/>
                    <a:pt x="3756" y="14072"/>
                  </a:cubicBezTo>
                  <a:lnTo>
                    <a:pt x="3756" y="13495"/>
                  </a:lnTo>
                  <a:cubicBezTo>
                    <a:pt x="3756" y="13448"/>
                    <a:pt x="3797" y="13407"/>
                    <a:pt x="3845" y="13407"/>
                  </a:cubicBezTo>
                  <a:close/>
                  <a:moveTo>
                    <a:pt x="7265" y="14692"/>
                  </a:moveTo>
                  <a:lnTo>
                    <a:pt x="7265" y="14887"/>
                  </a:lnTo>
                  <a:lnTo>
                    <a:pt x="4764" y="14887"/>
                  </a:lnTo>
                  <a:lnTo>
                    <a:pt x="4764" y="14692"/>
                  </a:lnTo>
                  <a:close/>
                  <a:moveTo>
                    <a:pt x="7265" y="15419"/>
                  </a:moveTo>
                  <a:lnTo>
                    <a:pt x="7265" y="15626"/>
                  </a:lnTo>
                  <a:cubicBezTo>
                    <a:pt x="7265" y="15653"/>
                    <a:pt x="7242" y="15676"/>
                    <a:pt x="7217" y="15676"/>
                  </a:cubicBezTo>
                  <a:lnTo>
                    <a:pt x="4812" y="15676"/>
                  </a:lnTo>
                  <a:cubicBezTo>
                    <a:pt x="4786" y="15676"/>
                    <a:pt x="4764" y="15653"/>
                    <a:pt x="4764" y="15626"/>
                  </a:cubicBezTo>
                  <a:lnTo>
                    <a:pt x="4764" y="15419"/>
                  </a:lnTo>
                  <a:close/>
                  <a:moveTo>
                    <a:pt x="9797" y="0"/>
                  </a:moveTo>
                  <a:cubicBezTo>
                    <a:pt x="9553" y="0"/>
                    <a:pt x="9353" y="199"/>
                    <a:pt x="9353" y="443"/>
                  </a:cubicBezTo>
                  <a:lnTo>
                    <a:pt x="9353" y="960"/>
                  </a:lnTo>
                  <a:lnTo>
                    <a:pt x="9353" y="962"/>
                  </a:lnTo>
                  <a:cubicBezTo>
                    <a:pt x="9352" y="962"/>
                    <a:pt x="9351" y="963"/>
                    <a:pt x="9350" y="963"/>
                  </a:cubicBezTo>
                  <a:lnTo>
                    <a:pt x="9115" y="1060"/>
                  </a:lnTo>
                  <a:cubicBezTo>
                    <a:pt x="9114" y="1061"/>
                    <a:pt x="9113" y="1061"/>
                    <a:pt x="9112" y="1061"/>
                  </a:cubicBezTo>
                  <a:lnTo>
                    <a:pt x="8752" y="698"/>
                  </a:lnTo>
                  <a:cubicBezTo>
                    <a:pt x="8668" y="613"/>
                    <a:pt x="8557" y="567"/>
                    <a:pt x="8438" y="567"/>
                  </a:cubicBezTo>
                  <a:cubicBezTo>
                    <a:pt x="8322" y="567"/>
                    <a:pt x="8213" y="612"/>
                    <a:pt x="8130" y="693"/>
                  </a:cubicBezTo>
                  <a:cubicBezTo>
                    <a:pt x="7471" y="443"/>
                    <a:pt x="6759" y="305"/>
                    <a:pt x="6014" y="305"/>
                  </a:cubicBezTo>
                  <a:cubicBezTo>
                    <a:pt x="2698" y="305"/>
                    <a:pt x="1" y="3023"/>
                    <a:pt x="1" y="6363"/>
                  </a:cubicBezTo>
                  <a:cubicBezTo>
                    <a:pt x="1" y="7600"/>
                    <a:pt x="368" y="8791"/>
                    <a:pt x="1066" y="9805"/>
                  </a:cubicBezTo>
                  <a:cubicBezTo>
                    <a:pt x="1711" y="10746"/>
                    <a:pt x="2595" y="11476"/>
                    <a:pt x="3631" y="11927"/>
                  </a:cubicBezTo>
                  <a:lnTo>
                    <a:pt x="3631" y="12914"/>
                  </a:lnTo>
                  <a:cubicBezTo>
                    <a:pt x="3394" y="13001"/>
                    <a:pt x="3224" y="13228"/>
                    <a:pt x="3224" y="13495"/>
                  </a:cubicBezTo>
                  <a:lnTo>
                    <a:pt x="3224" y="14072"/>
                  </a:lnTo>
                  <a:cubicBezTo>
                    <a:pt x="3224" y="14414"/>
                    <a:pt x="3502" y="14692"/>
                    <a:pt x="3845" y="14692"/>
                  </a:cubicBezTo>
                  <a:lnTo>
                    <a:pt x="4232" y="14692"/>
                  </a:lnTo>
                  <a:lnTo>
                    <a:pt x="4232" y="15625"/>
                  </a:lnTo>
                  <a:cubicBezTo>
                    <a:pt x="4232" y="15947"/>
                    <a:pt x="4493" y="16208"/>
                    <a:pt x="4812" y="16208"/>
                  </a:cubicBezTo>
                  <a:lnTo>
                    <a:pt x="7217" y="16208"/>
                  </a:lnTo>
                  <a:cubicBezTo>
                    <a:pt x="7537" y="16208"/>
                    <a:pt x="7797" y="15947"/>
                    <a:pt x="7797" y="15625"/>
                  </a:cubicBezTo>
                  <a:lnTo>
                    <a:pt x="7797" y="14692"/>
                  </a:lnTo>
                  <a:lnTo>
                    <a:pt x="8185" y="14692"/>
                  </a:lnTo>
                  <a:cubicBezTo>
                    <a:pt x="8527" y="14692"/>
                    <a:pt x="8805" y="14414"/>
                    <a:pt x="8805" y="14072"/>
                  </a:cubicBezTo>
                  <a:lnTo>
                    <a:pt x="8805" y="13495"/>
                  </a:lnTo>
                  <a:cubicBezTo>
                    <a:pt x="8805" y="13228"/>
                    <a:pt x="8635" y="13001"/>
                    <a:pt x="8399" y="12914"/>
                  </a:cubicBezTo>
                  <a:lnTo>
                    <a:pt x="8399" y="11927"/>
                  </a:lnTo>
                  <a:cubicBezTo>
                    <a:pt x="9745" y="11341"/>
                    <a:pt x="10827" y="10289"/>
                    <a:pt x="11455" y="8946"/>
                  </a:cubicBezTo>
                  <a:cubicBezTo>
                    <a:pt x="11518" y="8814"/>
                    <a:pt x="11460" y="8656"/>
                    <a:pt x="11328" y="8593"/>
                  </a:cubicBezTo>
                  <a:cubicBezTo>
                    <a:pt x="11291" y="8576"/>
                    <a:pt x="11253" y="8568"/>
                    <a:pt x="11215" y="8568"/>
                  </a:cubicBezTo>
                  <a:cubicBezTo>
                    <a:pt x="11115" y="8568"/>
                    <a:pt x="11019" y="8625"/>
                    <a:pt x="10974" y="8722"/>
                  </a:cubicBezTo>
                  <a:cubicBezTo>
                    <a:pt x="10434" y="9875"/>
                    <a:pt x="9527" y="10793"/>
                    <a:pt x="8398" y="11341"/>
                  </a:cubicBezTo>
                  <a:lnTo>
                    <a:pt x="8398" y="9899"/>
                  </a:lnTo>
                  <a:lnTo>
                    <a:pt x="8457" y="9899"/>
                  </a:lnTo>
                  <a:cubicBezTo>
                    <a:pt x="8701" y="9899"/>
                    <a:pt x="8901" y="9700"/>
                    <a:pt x="8901" y="9457"/>
                  </a:cubicBezTo>
                  <a:lnTo>
                    <a:pt x="8901" y="8764"/>
                  </a:lnTo>
                  <a:cubicBezTo>
                    <a:pt x="8901" y="8519"/>
                    <a:pt x="8701" y="8320"/>
                    <a:pt x="8457" y="8320"/>
                  </a:cubicBezTo>
                  <a:lnTo>
                    <a:pt x="7781" y="8320"/>
                  </a:lnTo>
                  <a:cubicBezTo>
                    <a:pt x="7537" y="8320"/>
                    <a:pt x="7338" y="8519"/>
                    <a:pt x="7338" y="8764"/>
                  </a:cubicBezTo>
                  <a:lnTo>
                    <a:pt x="7338" y="9457"/>
                  </a:lnTo>
                  <a:cubicBezTo>
                    <a:pt x="7338" y="9700"/>
                    <a:pt x="7537" y="9899"/>
                    <a:pt x="7781" y="9899"/>
                  </a:cubicBezTo>
                  <a:lnTo>
                    <a:pt x="7866" y="9899"/>
                  </a:lnTo>
                  <a:lnTo>
                    <a:pt x="7866" y="12875"/>
                  </a:lnTo>
                  <a:lnTo>
                    <a:pt x="7479" y="12875"/>
                  </a:lnTo>
                  <a:lnTo>
                    <a:pt x="7479" y="10836"/>
                  </a:lnTo>
                  <a:cubicBezTo>
                    <a:pt x="7479" y="10666"/>
                    <a:pt x="7395" y="10465"/>
                    <a:pt x="7277" y="10345"/>
                  </a:cubicBezTo>
                  <a:lnTo>
                    <a:pt x="5271" y="8324"/>
                  </a:lnTo>
                  <a:lnTo>
                    <a:pt x="5357" y="8238"/>
                  </a:lnTo>
                  <a:cubicBezTo>
                    <a:pt x="5528" y="8066"/>
                    <a:pt x="5528" y="7784"/>
                    <a:pt x="5357" y="7612"/>
                  </a:cubicBezTo>
                  <a:lnTo>
                    <a:pt x="4878" y="7129"/>
                  </a:lnTo>
                  <a:cubicBezTo>
                    <a:pt x="4795" y="7045"/>
                    <a:pt x="4683" y="6999"/>
                    <a:pt x="4565" y="6999"/>
                  </a:cubicBezTo>
                  <a:cubicBezTo>
                    <a:pt x="4446" y="6999"/>
                    <a:pt x="4334" y="7045"/>
                    <a:pt x="4250" y="7129"/>
                  </a:cubicBezTo>
                  <a:lnTo>
                    <a:pt x="3766" y="7618"/>
                  </a:lnTo>
                  <a:cubicBezTo>
                    <a:pt x="3594" y="7790"/>
                    <a:pt x="3594" y="8072"/>
                    <a:pt x="3766" y="8244"/>
                  </a:cubicBezTo>
                  <a:lnTo>
                    <a:pt x="4244" y="8727"/>
                  </a:lnTo>
                  <a:cubicBezTo>
                    <a:pt x="4329" y="8811"/>
                    <a:pt x="4439" y="8857"/>
                    <a:pt x="4559" y="8857"/>
                  </a:cubicBezTo>
                  <a:cubicBezTo>
                    <a:pt x="4677" y="8857"/>
                    <a:pt x="4789" y="8811"/>
                    <a:pt x="4872" y="8727"/>
                  </a:cubicBezTo>
                  <a:lnTo>
                    <a:pt x="4897" y="8701"/>
                  </a:lnTo>
                  <a:lnTo>
                    <a:pt x="6899" y="10720"/>
                  </a:lnTo>
                  <a:cubicBezTo>
                    <a:pt x="6919" y="10739"/>
                    <a:pt x="6947" y="10807"/>
                    <a:pt x="6947" y="10836"/>
                  </a:cubicBezTo>
                  <a:lnTo>
                    <a:pt x="6947" y="12875"/>
                  </a:lnTo>
                  <a:lnTo>
                    <a:pt x="6397" y="12875"/>
                  </a:lnTo>
                  <a:lnTo>
                    <a:pt x="6397" y="10642"/>
                  </a:lnTo>
                  <a:cubicBezTo>
                    <a:pt x="6397" y="10495"/>
                    <a:pt x="6278" y="10376"/>
                    <a:pt x="6131" y="10376"/>
                  </a:cubicBezTo>
                  <a:cubicBezTo>
                    <a:pt x="5985" y="10376"/>
                    <a:pt x="5866" y="10495"/>
                    <a:pt x="5866" y="10642"/>
                  </a:cubicBezTo>
                  <a:lnTo>
                    <a:pt x="5866" y="12875"/>
                  </a:lnTo>
                  <a:lnTo>
                    <a:pt x="5062" y="12875"/>
                  </a:lnTo>
                  <a:lnTo>
                    <a:pt x="5062" y="10973"/>
                  </a:lnTo>
                  <a:lnTo>
                    <a:pt x="5133" y="10973"/>
                  </a:lnTo>
                  <a:cubicBezTo>
                    <a:pt x="5378" y="10973"/>
                    <a:pt x="5577" y="10774"/>
                    <a:pt x="5577" y="10530"/>
                  </a:cubicBezTo>
                  <a:lnTo>
                    <a:pt x="5577" y="9838"/>
                  </a:lnTo>
                  <a:cubicBezTo>
                    <a:pt x="5577" y="9593"/>
                    <a:pt x="5378" y="9394"/>
                    <a:pt x="5133" y="9394"/>
                  </a:cubicBezTo>
                  <a:lnTo>
                    <a:pt x="4458" y="9394"/>
                  </a:lnTo>
                  <a:cubicBezTo>
                    <a:pt x="4214" y="9394"/>
                    <a:pt x="4014" y="9592"/>
                    <a:pt x="4014" y="9838"/>
                  </a:cubicBezTo>
                  <a:lnTo>
                    <a:pt x="4014" y="10530"/>
                  </a:lnTo>
                  <a:cubicBezTo>
                    <a:pt x="4014" y="10774"/>
                    <a:pt x="4214" y="10973"/>
                    <a:pt x="4458" y="10973"/>
                  </a:cubicBezTo>
                  <a:lnTo>
                    <a:pt x="4530" y="10973"/>
                  </a:lnTo>
                  <a:lnTo>
                    <a:pt x="4530" y="12875"/>
                  </a:lnTo>
                  <a:lnTo>
                    <a:pt x="4162" y="12875"/>
                  </a:lnTo>
                  <a:lnTo>
                    <a:pt x="4162" y="11749"/>
                  </a:lnTo>
                  <a:cubicBezTo>
                    <a:pt x="4162" y="11641"/>
                    <a:pt x="4096" y="11543"/>
                    <a:pt x="3995" y="11503"/>
                  </a:cubicBezTo>
                  <a:cubicBezTo>
                    <a:pt x="2986" y="11100"/>
                    <a:pt x="2124" y="10409"/>
                    <a:pt x="1503" y="9504"/>
                  </a:cubicBezTo>
                  <a:cubicBezTo>
                    <a:pt x="867" y="8579"/>
                    <a:pt x="532" y="7493"/>
                    <a:pt x="532" y="6363"/>
                  </a:cubicBezTo>
                  <a:cubicBezTo>
                    <a:pt x="532" y="3316"/>
                    <a:pt x="2991" y="837"/>
                    <a:pt x="6014" y="837"/>
                  </a:cubicBezTo>
                  <a:cubicBezTo>
                    <a:pt x="6608" y="837"/>
                    <a:pt x="7180" y="933"/>
                    <a:pt x="7715" y="1109"/>
                  </a:cubicBezTo>
                  <a:lnTo>
                    <a:pt x="7443" y="1383"/>
                  </a:lnTo>
                  <a:cubicBezTo>
                    <a:pt x="7272" y="1557"/>
                    <a:pt x="7272" y="1837"/>
                    <a:pt x="7443" y="2010"/>
                  </a:cubicBezTo>
                  <a:lnTo>
                    <a:pt x="7805" y="2375"/>
                  </a:lnTo>
                  <a:lnTo>
                    <a:pt x="7805" y="2376"/>
                  </a:lnTo>
                  <a:cubicBezTo>
                    <a:pt x="7805" y="2377"/>
                    <a:pt x="7804" y="2379"/>
                    <a:pt x="7803" y="2380"/>
                  </a:cubicBezTo>
                  <a:lnTo>
                    <a:pt x="7705" y="2620"/>
                  </a:lnTo>
                  <a:cubicBezTo>
                    <a:pt x="7705" y="2621"/>
                    <a:pt x="7704" y="2622"/>
                    <a:pt x="7704" y="2623"/>
                  </a:cubicBezTo>
                  <a:lnTo>
                    <a:pt x="7194" y="2623"/>
                  </a:lnTo>
                  <a:cubicBezTo>
                    <a:pt x="6950" y="2623"/>
                    <a:pt x="6752" y="2821"/>
                    <a:pt x="6752" y="3065"/>
                  </a:cubicBezTo>
                  <a:lnTo>
                    <a:pt x="6752" y="4037"/>
                  </a:lnTo>
                  <a:cubicBezTo>
                    <a:pt x="6752" y="4281"/>
                    <a:pt x="6950" y="4480"/>
                    <a:pt x="7194" y="4480"/>
                  </a:cubicBezTo>
                  <a:lnTo>
                    <a:pt x="7704" y="4480"/>
                  </a:lnTo>
                  <a:cubicBezTo>
                    <a:pt x="7705" y="4481"/>
                    <a:pt x="7705" y="4481"/>
                    <a:pt x="7705" y="4482"/>
                  </a:cubicBezTo>
                  <a:lnTo>
                    <a:pt x="7803" y="4721"/>
                  </a:lnTo>
                  <a:cubicBezTo>
                    <a:pt x="7804" y="4722"/>
                    <a:pt x="7805" y="4725"/>
                    <a:pt x="7805" y="4726"/>
                  </a:cubicBezTo>
                  <a:lnTo>
                    <a:pt x="7805" y="4727"/>
                  </a:lnTo>
                  <a:lnTo>
                    <a:pt x="7443" y="5092"/>
                  </a:lnTo>
                  <a:cubicBezTo>
                    <a:pt x="7272" y="5265"/>
                    <a:pt x="7271" y="5546"/>
                    <a:pt x="7443" y="5718"/>
                  </a:cubicBezTo>
                  <a:lnTo>
                    <a:pt x="8123" y="6404"/>
                  </a:lnTo>
                  <a:cubicBezTo>
                    <a:pt x="8208" y="6488"/>
                    <a:pt x="8318" y="6535"/>
                    <a:pt x="8438" y="6535"/>
                  </a:cubicBezTo>
                  <a:cubicBezTo>
                    <a:pt x="8556" y="6535"/>
                    <a:pt x="8668" y="6488"/>
                    <a:pt x="8751" y="6404"/>
                  </a:cubicBezTo>
                  <a:lnTo>
                    <a:pt x="9112" y="6041"/>
                  </a:lnTo>
                  <a:cubicBezTo>
                    <a:pt x="9113" y="6041"/>
                    <a:pt x="9113" y="6041"/>
                    <a:pt x="9114" y="6042"/>
                  </a:cubicBezTo>
                  <a:lnTo>
                    <a:pt x="9349" y="6139"/>
                  </a:lnTo>
                  <a:cubicBezTo>
                    <a:pt x="9350" y="6140"/>
                    <a:pt x="9352" y="6140"/>
                    <a:pt x="9353" y="6141"/>
                  </a:cubicBezTo>
                  <a:lnTo>
                    <a:pt x="9353" y="6659"/>
                  </a:lnTo>
                  <a:cubicBezTo>
                    <a:pt x="9353" y="6903"/>
                    <a:pt x="9552" y="7101"/>
                    <a:pt x="9796" y="7101"/>
                  </a:cubicBezTo>
                  <a:lnTo>
                    <a:pt x="10758" y="7101"/>
                  </a:lnTo>
                  <a:cubicBezTo>
                    <a:pt x="11002" y="7101"/>
                    <a:pt x="11201" y="6903"/>
                    <a:pt x="11201" y="6659"/>
                  </a:cubicBezTo>
                  <a:lnTo>
                    <a:pt x="11201" y="6141"/>
                  </a:lnTo>
                  <a:lnTo>
                    <a:pt x="11202" y="6141"/>
                  </a:lnTo>
                  <a:cubicBezTo>
                    <a:pt x="11203" y="6140"/>
                    <a:pt x="11204" y="6140"/>
                    <a:pt x="11205" y="6139"/>
                  </a:cubicBezTo>
                  <a:lnTo>
                    <a:pt x="11440" y="6042"/>
                  </a:lnTo>
                  <a:cubicBezTo>
                    <a:pt x="11441" y="6041"/>
                    <a:pt x="11442" y="6041"/>
                    <a:pt x="11443" y="6041"/>
                  </a:cubicBezTo>
                  <a:lnTo>
                    <a:pt x="11489" y="6087"/>
                  </a:lnTo>
                  <a:cubicBezTo>
                    <a:pt x="11494" y="6178"/>
                    <a:pt x="11496" y="6271"/>
                    <a:pt x="11496" y="6363"/>
                  </a:cubicBezTo>
                  <a:cubicBezTo>
                    <a:pt x="11496" y="6609"/>
                    <a:pt x="11480" y="6856"/>
                    <a:pt x="11448" y="7098"/>
                  </a:cubicBezTo>
                  <a:cubicBezTo>
                    <a:pt x="11428" y="7243"/>
                    <a:pt x="11531" y="7377"/>
                    <a:pt x="11677" y="7396"/>
                  </a:cubicBezTo>
                  <a:cubicBezTo>
                    <a:pt x="11689" y="7398"/>
                    <a:pt x="11701" y="7398"/>
                    <a:pt x="11712" y="7398"/>
                  </a:cubicBezTo>
                  <a:cubicBezTo>
                    <a:pt x="11844" y="7398"/>
                    <a:pt x="11958" y="7301"/>
                    <a:pt x="11976" y="7167"/>
                  </a:cubicBezTo>
                  <a:cubicBezTo>
                    <a:pt x="12003" y="6956"/>
                    <a:pt x="12020" y="6740"/>
                    <a:pt x="12025" y="6525"/>
                  </a:cubicBezTo>
                  <a:cubicBezTo>
                    <a:pt x="12055" y="6532"/>
                    <a:pt x="12086" y="6535"/>
                    <a:pt x="12117" y="6535"/>
                  </a:cubicBezTo>
                  <a:cubicBezTo>
                    <a:pt x="12235" y="6535"/>
                    <a:pt x="12347" y="6488"/>
                    <a:pt x="12431" y="6404"/>
                  </a:cubicBezTo>
                  <a:lnTo>
                    <a:pt x="13111" y="5718"/>
                  </a:lnTo>
                  <a:cubicBezTo>
                    <a:pt x="13283" y="5546"/>
                    <a:pt x="13283" y="5265"/>
                    <a:pt x="13111" y="5092"/>
                  </a:cubicBezTo>
                  <a:lnTo>
                    <a:pt x="12749" y="4727"/>
                  </a:lnTo>
                  <a:cubicBezTo>
                    <a:pt x="12749" y="4727"/>
                    <a:pt x="12749" y="4727"/>
                    <a:pt x="12749" y="4726"/>
                  </a:cubicBezTo>
                  <a:cubicBezTo>
                    <a:pt x="12750" y="4725"/>
                    <a:pt x="12750" y="4723"/>
                    <a:pt x="12751" y="4721"/>
                  </a:cubicBezTo>
                  <a:lnTo>
                    <a:pt x="12848" y="4482"/>
                  </a:lnTo>
                  <a:cubicBezTo>
                    <a:pt x="12849" y="4482"/>
                    <a:pt x="12849" y="4481"/>
                    <a:pt x="12849" y="4480"/>
                  </a:cubicBezTo>
                  <a:lnTo>
                    <a:pt x="13360" y="4480"/>
                  </a:lnTo>
                  <a:cubicBezTo>
                    <a:pt x="13604" y="4480"/>
                    <a:pt x="13803" y="4281"/>
                    <a:pt x="13803" y="4037"/>
                  </a:cubicBezTo>
                  <a:lnTo>
                    <a:pt x="13803" y="3065"/>
                  </a:lnTo>
                  <a:cubicBezTo>
                    <a:pt x="13803" y="2821"/>
                    <a:pt x="13605" y="2622"/>
                    <a:pt x="13361" y="2622"/>
                  </a:cubicBezTo>
                  <a:lnTo>
                    <a:pt x="12850" y="2622"/>
                  </a:lnTo>
                  <a:cubicBezTo>
                    <a:pt x="12849" y="2621"/>
                    <a:pt x="12849" y="2621"/>
                    <a:pt x="12849" y="2620"/>
                  </a:cubicBezTo>
                  <a:lnTo>
                    <a:pt x="12751" y="2380"/>
                  </a:lnTo>
                  <a:cubicBezTo>
                    <a:pt x="12751" y="2379"/>
                    <a:pt x="12750" y="2377"/>
                    <a:pt x="12750" y="2376"/>
                  </a:cubicBezTo>
                  <a:lnTo>
                    <a:pt x="12750" y="2375"/>
                  </a:lnTo>
                  <a:lnTo>
                    <a:pt x="13112" y="2010"/>
                  </a:lnTo>
                  <a:cubicBezTo>
                    <a:pt x="13283" y="1837"/>
                    <a:pt x="13283" y="1557"/>
                    <a:pt x="13112" y="1383"/>
                  </a:cubicBezTo>
                  <a:lnTo>
                    <a:pt x="12432" y="698"/>
                  </a:lnTo>
                  <a:cubicBezTo>
                    <a:pt x="12347" y="613"/>
                    <a:pt x="12236" y="567"/>
                    <a:pt x="12117" y="567"/>
                  </a:cubicBezTo>
                  <a:cubicBezTo>
                    <a:pt x="11999" y="567"/>
                    <a:pt x="11887" y="613"/>
                    <a:pt x="11804" y="698"/>
                  </a:cubicBezTo>
                  <a:lnTo>
                    <a:pt x="11443" y="1061"/>
                  </a:lnTo>
                  <a:cubicBezTo>
                    <a:pt x="11442" y="1061"/>
                    <a:pt x="11442" y="1061"/>
                    <a:pt x="11441" y="1060"/>
                  </a:cubicBezTo>
                  <a:lnTo>
                    <a:pt x="11206" y="963"/>
                  </a:lnTo>
                  <a:cubicBezTo>
                    <a:pt x="11204" y="963"/>
                    <a:pt x="11203" y="962"/>
                    <a:pt x="11202" y="962"/>
                  </a:cubicBezTo>
                  <a:lnTo>
                    <a:pt x="11202" y="960"/>
                  </a:lnTo>
                  <a:lnTo>
                    <a:pt x="11202" y="443"/>
                  </a:lnTo>
                  <a:cubicBezTo>
                    <a:pt x="11202" y="199"/>
                    <a:pt x="11002" y="0"/>
                    <a:pt x="107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1"/>
            <p:cNvSpPr/>
            <p:nvPr/>
          </p:nvSpPr>
          <p:spPr>
            <a:xfrm>
              <a:off x="4374363" y="1552008"/>
              <a:ext cx="121758" cy="122587"/>
            </a:xfrm>
            <a:custGeom>
              <a:avLst/>
              <a:gdLst/>
              <a:ahLst/>
              <a:cxnLst/>
              <a:rect l="l" t="t" r="r" b="b"/>
              <a:pathLst>
                <a:path w="3671" h="3696" extrusionOk="0">
                  <a:moveTo>
                    <a:pt x="1835" y="1"/>
                  </a:moveTo>
                  <a:cubicBezTo>
                    <a:pt x="824" y="1"/>
                    <a:pt x="1" y="829"/>
                    <a:pt x="1" y="1848"/>
                  </a:cubicBezTo>
                  <a:cubicBezTo>
                    <a:pt x="1" y="2866"/>
                    <a:pt x="824" y="3695"/>
                    <a:pt x="1835" y="3695"/>
                  </a:cubicBezTo>
                  <a:cubicBezTo>
                    <a:pt x="2848" y="3695"/>
                    <a:pt x="3670" y="2866"/>
                    <a:pt x="3670" y="1848"/>
                  </a:cubicBezTo>
                  <a:cubicBezTo>
                    <a:pt x="3670" y="1651"/>
                    <a:pt x="3639" y="1457"/>
                    <a:pt x="3579" y="1270"/>
                  </a:cubicBezTo>
                  <a:cubicBezTo>
                    <a:pt x="3543" y="1158"/>
                    <a:pt x="3439" y="1087"/>
                    <a:pt x="3327" y="1087"/>
                  </a:cubicBezTo>
                  <a:cubicBezTo>
                    <a:pt x="3299" y="1087"/>
                    <a:pt x="3271" y="1091"/>
                    <a:pt x="3243" y="1100"/>
                  </a:cubicBezTo>
                  <a:cubicBezTo>
                    <a:pt x="3103" y="1146"/>
                    <a:pt x="3028" y="1297"/>
                    <a:pt x="3074" y="1435"/>
                  </a:cubicBezTo>
                  <a:cubicBezTo>
                    <a:pt x="3117" y="1568"/>
                    <a:pt x="3139" y="1707"/>
                    <a:pt x="3139" y="1848"/>
                  </a:cubicBezTo>
                  <a:cubicBezTo>
                    <a:pt x="3139" y="2573"/>
                    <a:pt x="2554" y="3163"/>
                    <a:pt x="1835" y="3163"/>
                  </a:cubicBezTo>
                  <a:cubicBezTo>
                    <a:pt x="1117" y="3163"/>
                    <a:pt x="533" y="2573"/>
                    <a:pt x="533" y="1848"/>
                  </a:cubicBezTo>
                  <a:cubicBezTo>
                    <a:pt x="533" y="1123"/>
                    <a:pt x="1117" y="533"/>
                    <a:pt x="1835" y="533"/>
                  </a:cubicBezTo>
                  <a:cubicBezTo>
                    <a:pt x="1983" y="533"/>
                    <a:pt x="2128" y="557"/>
                    <a:pt x="2267" y="607"/>
                  </a:cubicBezTo>
                  <a:cubicBezTo>
                    <a:pt x="2296" y="617"/>
                    <a:pt x="2326" y="622"/>
                    <a:pt x="2355" y="622"/>
                  </a:cubicBezTo>
                  <a:cubicBezTo>
                    <a:pt x="2464" y="622"/>
                    <a:pt x="2567" y="554"/>
                    <a:pt x="2606" y="444"/>
                  </a:cubicBezTo>
                  <a:cubicBezTo>
                    <a:pt x="2655" y="306"/>
                    <a:pt x="2582" y="154"/>
                    <a:pt x="2443" y="105"/>
                  </a:cubicBezTo>
                  <a:cubicBezTo>
                    <a:pt x="2248" y="36"/>
                    <a:pt x="2044"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1"/>
            <p:cNvSpPr/>
            <p:nvPr/>
          </p:nvSpPr>
          <p:spPr>
            <a:xfrm>
              <a:off x="4404413" y="1582290"/>
              <a:ext cx="61658" cy="62023"/>
            </a:xfrm>
            <a:custGeom>
              <a:avLst/>
              <a:gdLst/>
              <a:ahLst/>
              <a:cxnLst/>
              <a:rect l="l" t="t" r="r" b="b"/>
              <a:pathLst>
                <a:path w="1859" h="1870" extrusionOk="0">
                  <a:moveTo>
                    <a:pt x="929" y="532"/>
                  </a:moveTo>
                  <a:cubicBezTo>
                    <a:pt x="1149" y="532"/>
                    <a:pt x="1327" y="713"/>
                    <a:pt x="1327" y="935"/>
                  </a:cubicBezTo>
                  <a:cubicBezTo>
                    <a:pt x="1327" y="1157"/>
                    <a:pt x="1149" y="1337"/>
                    <a:pt x="929" y="1337"/>
                  </a:cubicBezTo>
                  <a:cubicBezTo>
                    <a:pt x="711" y="1337"/>
                    <a:pt x="532" y="1157"/>
                    <a:pt x="532" y="935"/>
                  </a:cubicBezTo>
                  <a:cubicBezTo>
                    <a:pt x="532" y="713"/>
                    <a:pt x="711" y="532"/>
                    <a:pt x="929" y="532"/>
                  </a:cubicBezTo>
                  <a:close/>
                  <a:moveTo>
                    <a:pt x="929" y="1"/>
                  </a:moveTo>
                  <a:cubicBezTo>
                    <a:pt x="417" y="1"/>
                    <a:pt x="0" y="420"/>
                    <a:pt x="0" y="935"/>
                  </a:cubicBezTo>
                  <a:cubicBezTo>
                    <a:pt x="0" y="1450"/>
                    <a:pt x="417" y="1869"/>
                    <a:pt x="929" y="1869"/>
                  </a:cubicBezTo>
                  <a:cubicBezTo>
                    <a:pt x="1442" y="1869"/>
                    <a:pt x="1859" y="1450"/>
                    <a:pt x="1859" y="935"/>
                  </a:cubicBezTo>
                  <a:cubicBezTo>
                    <a:pt x="1859" y="421"/>
                    <a:pt x="1442" y="1"/>
                    <a:pt x="9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1"/>
            <p:cNvSpPr/>
            <p:nvPr/>
          </p:nvSpPr>
          <p:spPr>
            <a:xfrm>
              <a:off x="4271843" y="1668559"/>
              <a:ext cx="51808" cy="115854"/>
            </a:xfrm>
            <a:custGeom>
              <a:avLst/>
              <a:gdLst/>
              <a:ahLst/>
              <a:cxnLst/>
              <a:rect l="l" t="t" r="r" b="b"/>
              <a:pathLst>
                <a:path w="1562" h="3493" extrusionOk="0">
                  <a:moveTo>
                    <a:pt x="1030" y="532"/>
                  </a:moveTo>
                  <a:lnTo>
                    <a:pt x="1030" y="1048"/>
                  </a:lnTo>
                  <a:lnTo>
                    <a:pt x="532" y="1048"/>
                  </a:lnTo>
                  <a:lnTo>
                    <a:pt x="532" y="532"/>
                  </a:lnTo>
                  <a:close/>
                  <a:moveTo>
                    <a:pt x="443" y="0"/>
                  </a:moveTo>
                  <a:cubicBezTo>
                    <a:pt x="198" y="0"/>
                    <a:pt x="0" y="200"/>
                    <a:pt x="0" y="444"/>
                  </a:cubicBezTo>
                  <a:lnTo>
                    <a:pt x="0" y="1136"/>
                  </a:lnTo>
                  <a:cubicBezTo>
                    <a:pt x="0" y="1380"/>
                    <a:pt x="198" y="1579"/>
                    <a:pt x="443" y="1579"/>
                  </a:cubicBezTo>
                  <a:lnTo>
                    <a:pt x="515" y="1579"/>
                  </a:lnTo>
                  <a:lnTo>
                    <a:pt x="515" y="3226"/>
                  </a:lnTo>
                  <a:cubicBezTo>
                    <a:pt x="515" y="3374"/>
                    <a:pt x="634" y="3492"/>
                    <a:pt x="780" y="3492"/>
                  </a:cubicBezTo>
                  <a:cubicBezTo>
                    <a:pt x="927" y="3492"/>
                    <a:pt x="1046" y="3374"/>
                    <a:pt x="1046" y="3226"/>
                  </a:cubicBezTo>
                  <a:lnTo>
                    <a:pt x="1046" y="1579"/>
                  </a:lnTo>
                  <a:lnTo>
                    <a:pt x="1118" y="1579"/>
                  </a:lnTo>
                  <a:cubicBezTo>
                    <a:pt x="1363" y="1579"/>
                    <a:pt x="1562" y="1380"/>
                    <a:pt x="1562" y="1136"/>
                  </a:cubicBezTo>
                  <a:lnTo>
                    <a:pt x="1562" y="444"/>
                  </a:lnTo>
                  <a:cubicBezTo>
                    <a:pt x="1562" y="200"/>
                    <a:pt x="1364" y="0"/>
                    <a:pt x="1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1"/>
            <p:cNvSpPr/>
            <p:nvPr/>
          </p:nvSpPr>
          <p:spPr>
            <a:xfrm>
              <a:off x="4288891" y="1431080"/>
              <a:ext cx="17678" cy="42255"/>
            </a:xfrm>
            <a:custGeom>
              <a:avLst/>
              <a:gdLst/>
              <a:ahLst/>
              <a:cxnLst/>
              <a:rect l="l" t="t" r="r" b="b"/>
              <a:pathLst>
                <a:path w="533" h="1274" extrusionOk="0">
                  <a:moveTo>
                    <a:pt x="266" y="1"/>
                  </a:moveTo>
                  <a:cubicBezTo>
                    <a:pt x="120" y="1"/>
                    <a:pt x="1" y="120"/>
                    <a:pt x="1" y="267"/>
                  </a:cubicBezTo>
                  <a:lnTo>
                    <a:pt x="1" y="1008"/>
                  </a:lnTo>
                  <a:cubicBezTo>
                    <a:pt x="1" y="1154"/>
                    <a:pt x="120" y="1273"/>
                    <a:pt x="266" y="1273"/>
                  </a:cubicBezTo>
                  <a:cubicBezTo>
                    <a:pt x="413" y="1273"/>
                    <a:pt x="532" y="1154"/>
                    <a:pt x="532" y="1008"/>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1"/>
            <p:cNvSpPr/>
            <p:nvPr/>
          </p:nvSpPr>
          <p:spPr>
            <a:xfrm>
              <a:off x="4209985" y="1443252"/>
              <a:ext cx="26766" cy="41194"/>
            </a:xfrm>
            <a:custGeom>
              <a:avLst/>
              <a:gdLst/>
              <a:ahLst/>
              <a:cxnLst/>
              <a:rect l="l" t="t" r="r" b="b"/>
              <a:pathLst>
                <a:path w="807" h="1242" extrusionOk="0">
                  <a:moveTo>
                    <a:pt x="298" y="1"/>
                  </a:moveTo>
                  <a:cubicBezTo>
                    <a:pt x="272" y="1"/>
                    <a:pt x="247" y="4"/>
                    <a:pt x="221" y="12"/>
                  </a:cubicBezTo>
                  <a:cubicBezTo>
                    <a:pt x="81" y="54"/>
                    <a:pt x="1" y="202"/>
                    <a:pt x="43" y="342"/>
                  </a:cubicBezTo>
                  <a:lnTo>
                    <a:pt x="255" y="1052"/>
                  </a:lnTo>
                  <a:cubicBezTo>
                    <a:pt x="289" y="1168"/>
                    <a:pt x="395" y="1242"/>
                    <a:pt x="510" y="1242"/>
                  </a:cubicBezTo>
                  <a:cubicBezTo>
                    <a:pt x="535" y="1242"/>
                    <a:pt x="560" y="1239"/>
                    <a:pt x="586" y="1230"/>
                  </a:cubicBezTo>
                  <a:cubicBezTo>
                    <a:pt x="727" y="1188"/>
                    <a:pt x="807" y="1041"/>
                    <a:pt x="764" y="900"/>
                  </a:cubicBezTo>
                  <a:lnTo>
                    <a:pt x="552" y="190"/>
                  </a:lnTo>
                  <a:cubicBezTo>
                    <a:pt x="518" y="75"/>
                    <a:pt x="412" y="1"/>
                    <a:pt x="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1"/>
            <p:cNvSpPr/>
            <p:nvPr/>
          </p:nvSpPr>
          <p:spPr>
            <a:xfrm>
              <a:off x="4138675" y="1477348"/>
              <a:ext cx="33566" cy="38209"/>
            </a:xfrm>
            <a:custGeom>
              <a:avLst/>
              <a:gdLst/>
              <a:ahLst/>
              <a:cxnLst/>
              <a:rect l="l" t="t" r="r" b="b"/>
              <a:pathLst>
                <a:path w="1012" h="1152" extrusionOk="0">
                  <a:moveTo>
                    <a:pt x="304" y="0"/>
                  </a:moveTo>
                  <a:cubicBezTo>
                    <a:pt x="253" y="0"/>
                    <a:pt x="203" y="15"/>
                    <a:pt x="158" y="44"/>
                  </a:cubicBezTo>
                  <a:cubicBezTo>
                    <a:pt x="34" y="124"/>
                    <a:pt x="1" y="290"/>
                    <a:pt x="81" y="412"/>
                  </a:cubicBezTo>
                  <a:lnTo>
                    <a:pt x="487" y="1031"/>
                  </a:lnTo>
                  <a:cubicBezTo>
                    <a:pt x="539" y="1109"/>
                    <a:pt x="623" y="1151"/>
                    <a:pt x="710" y="1151"/>
                  </a:cubicBezTo>
                  <a:cubicBezTo>
                    <a:pt x="759" y="1151"/>
                    <a:pt x="811" y="1137"/>
                    <a:pt x="855" y="1107"/>
                  </a:cubicBezTo>
                  <a:cubicBezTo>
                    <a:pt x="978" y="1027"/>
                    <a:pt x="1012" y="862"/>
                    <a:pt x="932" y="739"/>
                  </a:cubicBezTo>
                  <a:lnTo>
                    <a:pt x="525" y="120"/>
                  </a:lnTo>
                  <a:cubicBezTo>
                    <a:pt x="475" y="42"/>
                    <a:pt x="390" y="0"/>
                    <a:pt x="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1"/>
            <p:cNvSpPr/>
            <p:nvPr/>
          </p:nvSpPr>
          <p:spPr>
            <a:xfrm>
              <a:off x="4080466" y="1530516"/>
              <a:ext cx="38574" cy="33433"/>
            </a:xfrm>
            <a:custGeom>
              <a:avLst/>
              <a:gdLst/>
              <a:ahLst/>
              <a:cxnLst/>
              <a:rect l="l" t="t" r="r" b="b"/>
              <a:pathLst>
                <a:path w="1163" h="1008" extrusionOk="0">
                  <a:moveTo>
                    <a:pt x="298" y="0"/>
                  </a:moveTo>
                  <a:cubicBezTo>
                    <a:pt x="223" y="0"/>
                    <a:pt x="147" y="32"/>
                    <a:pt x="94" y="94"/>
                  </a:cubicBezTo>
                  <a:cubicBezTo>
                    <a:pt x="1" y="207"/>
                    <a:pt x="15" y="375"/>
                    <a:pt x="127" y="469"/>
                  </a:cubicBezTo>
                  <a:lnTo>
                    <a:pt x="693" y="945"/>
                  </a:lnTo>
                  <a:cubicBezTo>
                    <a:pt x="743" y="987"/>
                    <a:pt x="804" y="1007"/>
                    <a:pt x="864" y="1007"/>
                  </a:cubicBezTo>
                  <a:cubicBezTo>
                    <a:pt x="940" y="1007"/>
                    <a:pt x="1015" y="975"/>
                    <a:pt x="1068" y="913"/>
                  </a:cubicBezTo>
                  <a:cubicBezTo>
                    <a:pt x="1162" y="800"/>
                    <a:pt x="1148" y="632"/>
                    <a:pt x="1035" y="538"/>
                  </a:cubicBezTo>
                  <a:lnTo>
                    <a:pt x="469" y="63"/>
                  </a:lnTo>
                  <a:cubicBezTo>
                    <a:pt x="419" y="21"/>
                    <a:pt x="359" y="0"/>
                    <a:pt x="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1"/>
            <p:cNvSpPr/>
            <p:nvPr/>
          </p:nvSpPr>
          <p:spPr>
            <a:xfrm>
              <a:off x="4039604" y="1598244"/>
              <a:ext cx="42587" cy="27363"/>
            </a:xfrm>
            <a:custGeom>
              <a:avLst/>
              <a:gdLst/>
              <a:ahLst/>
              <a:cxnLst/>
              <a:rect l="l" t="t" r="r" b="b"/>
              <a:pathLst>
                <a:path w="1284" h="825" extrusionOk="0">
                  <a:moveTo>
                    <a:pt x="303" y="0"/>
                  </a:moveTo>
                  <a:cubicBezTo>
                    <a:pt x="200" y="0"/>
                    <a:pt x="102" y="60"/>
                    <a:pt x="58" y="160"/>
                  </a:cubicBezTo>
                  <a:cubicBezTo>
                    <a:pt x="1" y="296"/>
                    <a:pt x="62" y="452"/>
                    <a:pt x="197" y="510"/>
                  </a:cubicBezTo>
                  <a:lnTo>
                    <a:pt x="876" y="803"/>
                  </a:lnTo>
                  <a:cubicBezTo>
                    <a:pt x="909" y="817"/>
                    <a:pt x="945" y="825"/>
                    <a:pt x="980" y="825"/>
                  </a:cubicBezTo>
                  <a:cubicBezTo>
                    <a:pt x="1083" y="825"/>
                    <a:pt x="1182" y="765"/>
                    <a:pt x="1225" y="664"/>
                  </a:cubicBezTo>
                  <a:cubicBezTo>
                    <a:pt x="1283" y="529"/>
                    <a:pt x="1221" y="373"/>
                    <a:pt x="1086" y="314"/>
                  </a:cubicBezTo>
                  <a:lnTo>
                    <a:pt x="408" y="22"/>
                  </a:lnTo>
                  <a:cubicBezTo>
                    <a:pt x="374" y="7"/>
                    <a:pt x="338" y="0"/>
                    <a:pt x="3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1"/>
            <p:cNvSpPr/>
            <p:nvPr/>
          </p:nvSpPr>
          <p:spPr>
            <a:xfrm>
              <a:off x="4020665" y="1674861"/>
              <a:ext cx="42985" cy="20464"/>
            </a:xfrm>
            <a:custGeom>
              <a:avLst/>
              <a:gdLst/>
              <a:ahLst/>
              <a:cxnLst/>
              <a:rect l="l" t="t" r="r" b="b"/>
              <a:pathLst>
                <a:path w="1296" h="617" extrusionOk="0">
                  <a:moveTo>
                    <a:pt x="280" y="0"/>
                  </a:moveTo>
                  <a:cubicBezTo>
                    <a:pt x="148" y="0"/>
                    <a:pt x="34" y="100"/>
                    <a:pt x="17" y="235"/>
                  </a:cubicBezTo>
                  <a:cubicBezTo>
                    <a:pt x="1" y="381"/>
                    <a:pt x="106" y="513"/>
                    <a:pt x="251" y="530"/>
                  </a:cubicBezTo>
                  <a:lnTo>
                    <a:pt x="985" y="615"/>
                  </a:lnTo>
                  <a:cubicBezTo>
                    <a:pt x="995" y="616"/>
                    <a:pt x="1005" y="616"/>
                    <a:pt x="1015" y="616"/>
                  </a:cubicBezTo>
                  <a:cubicBezTo>
                    <a:pt x="1149" y="616"/>
                    <a:pt x="1264" y="517"/>
                    <a:pt x="1279" y="381"/>
                  </a:cubicBezTo>
                  <a:cubicBezTo>
                    <a:pt x="1296" y="235"/>
                    <a:pt x="1192" y="104"/>
                    <a:pt x="1045" y="87"/>
                  </a:cubicBezTo>
                  <a:lnTo>
                    <a:pt x="312" y="2"/>
                  </a:lnTo>
                  <a:cubicBezTo>
                    <a:pt x="301" y="1"/>
                    <a:pt x="291" y="0"/>
                    <a:pt x="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1"/>
            <p:cNvSpPr/>
            <p:nvPr/>
          </p:nvSpPr>
          <p:spPr>
            <a:xfrm>
              <a:off x="4023584" y="1749587"/>
              <a:ext cx="43217" cy="21990"/>
            </a:xfrm>
            <a:custGeom>
              <a:avLst/>
              <a:gdLst/>
              <a:ahLst/>
              <a:cxnLst/>
              <a:rect l="l" t="t" r="r" b="b"/>
              <a:pathLst>
                <a:path w="1303" h="663" extrusionOk="0">
                  <a:moveTo>
                    <a:pt x="1015" y="1"/>
                  </a:moveTo>
                  <a:cubicBezTo>
                    <a:pt x="999" y="1"/>
                    <a:pt x="983" y="2"/>
                    <a:pt x="967" y="5"/>
                  </a:cubicBezTo>
                  <a:lnTo>
                    <a:pt x="240" y="134"/>
                  </a:lnTo>
                  <a:cubicBezTo>
                    <a:pt x="97" y="160"/>
                    <a:pt x="0" y="299"/>
                    <a:pt x="26" y="444"/>
                  </a:cubicBezTo>
                  <a:cubicBezTo>
                    <a:pt x="48" y="572"/>
                    <a:pt x="161" y="662"/>
                    <a:pt x="288" y="662"/>
                  </a:cubicBezTo>
                  <a:cubicBezTo>
                    <a:pt x="303" y="662"/>
                    <a:pt x="319" y="661"/>
                    <a:pt x="335" y="658"/>
                  </a:cubicBezTo>
                  <a:lnTo>
                    <a:pt x="1061" y="528"/>
                  </a:lnTo>
                  <a:cubicBezTo>
                    <a:pt x="1206" y="502"/>
                    <a:pt x="1302" y="364"/>
                    <a:pt x="1276" y="220"/>
                  </a:cubicBezTo>
                  <a:cubicBezTo>
                    <a:pt x="1253" y="91"/>
                    <a:pt x="1141" y="1"/>
                    <a:pt x="1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1"/>
            <p:cNvSpPr/>
            <p:nvPr/>
          </p:nvSpPr>
          <p:spPr>
            <a:xfrm>
              <a:off x="4048625" y="1817647"/>
              <a:ext cx="42023" cy="28723"/>
            </a:xfrm>
            <a:custGeom>
              <a:avLst/>
              <a:gdLst/>
              <a:ahLst/>
              <a:cxnLst/>
              <a:rect l="l" t="t" r="r" b="b"/>
              <a:pathLst>
                <a:path w="1267" h="866" extrusionOk="0">
                  <a:moveTo>
                    <a:pt x="962" y="1"/>
                  </a:moveTo>
                  <a:cubicBezTo>
                    <a:pt x="922" y="1"/>
                    <a:pt x="881" y="10"/>
                    <a:pt x="843" y="29"/>
                  </a:cubicBezTo>
                  <a:lnTo>
                    <a:pt x="184" y="364"/>
                  </a:lnTo>
                  <a:cubicBezTo>
                    <a:pt x="53" y="430"/>
                    <a:pt x="1" y="590"/>
                    <a:pt x="67" y="720"/>
                  </a:cubicBezTo>
                  <a:cubicBezTo>
                    <a:pt x="114" y="813"/>
                    <a:pt x="207" y="866"/>
                    <a:pt x="304" y="866"/>
                  </a:cubicBezTo>
                  <a:cubicBezTo>
                    <a:pt x="345" y="866"/>
                    <a:pt x="386" y="858"/>
                    <a:pt x="424" y="837"/>
                  </a:cubicBezTo>
                  <a:lnTo>
                    <a:pt x="1083" y="504"/>
                  </a:lnTo>
                  <a:cubicBezTo>
                    <a:pt x="1215" y="438"/>
                    <a:pt x="1267" y="278"/>
                    <a:pt x="1200" y="146"/>
                  </a:cubicBezTo>
                  <a:cubicBezTo>
                    <a:pt x="1153" y="54"/>
                    <a:pt x="1060" y="1"/>
                    <a:pt x="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1"/>
            <p:cNvSpPr/>
            <p:nvPr/>
          </p:nvSpPr>
          <p:spPr>
            <a:xfrm>
              <a:off x="4094861" y="1876121"/>
              <a:ext cx="37313" cy="34594"/>
            </a:xfrm>
            <a:custGeom>
              <a:avLst/>
              <a:gdLst/>
              <a:ahLst/>
              <a:cxnLst/>
              <a:rect l="l" t="t" r="r" b="b"/>
              <a:pathLst>
                <a:path w="1125" h="1043" extrusionOk="0">
                  <a:moveTo>
                    <a:pt x="830" y="1"/>
                  </a:moveTo>
                  <a:cubicBezTo>
                    <a:pt x="764" y="1"/>
                    <a:pt x="698" y="25"/>
                    <a:pt x="647" y="74"/>
                  </a:cubicBezTo>
                  <a:lnTo>
                    <a:pt x="111" y="584"/>
                  </a:lnTo>
                  <a:cubicBezTo>
                    <a:pt x="5" y="685"/>
                    <a:pt x="0" y="854"/>
                    <a:pt x="102" y="959"/>
                  </a:cubicBezTo>
                  <a:cubicBezTo>
                    <a:pt x="154" y="1015"/>
                    <a:pt x="224" y="1042"/>
                    <a:pt x="295" y="1042"/>
                  </a:cubicBezTo>
                  <a:cubicBezTo>
                    <a:pt x="361" y="1042"/>
                    <a:pt x="426" y="1018"/>
                    <a:pt x="478" y="969"/>
                  </a:cubicBezTo>
                  <a:lnTo>
                    <a:pt x="1014" y="459"/>
                  </a:lnTo>
                  <a:cubicBezTo>
                    <a:pt x="1119" y="358"/>
                    <a:pt x="1124" y="189"/>
                    <a:pt x="1023" y="84"/>
                  </a:cubicBezTo>
                  <a:cubicBezTo>
                    <a:pt x="970" y="28"/>
                    <a:pt x="900"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1"/>
            <p:cNvSpPr/>
            <p:nvPr/>
          </p:nvSpPr>
          <p:spPr>
            <a:xfrm>
              <a:off x="4190814" y="1648659"/>
              <a:ext cx="51841" cy="52371"/>
            </a:xfrm>
            <a:custGeom>
              <a:avLst/>
              <a:gdLst/>
              <a:ahLst/>
              <a:cxnLst/>
              <a:rect l="l" t="t" r="r" b="b"/>
              <a:pathLst>
                <a:path w="1563" h="1579" extrusionOk="0">
                  <a:moveTo>
                    <a:pt x="1031" y="533"/>
                  </a:moveTo>
                  <a:lnTo>
                    <a:pt x="1031" y="1048"/>
                  </a:lnTo>
                  <a:lnTo>
                    <a:pt x="532" y="1048"/>
                  </a:lnTo>
                  <a:lnTo>
                    <a:pt x="532" y="533"/>
                  </a:lnTo>
                  <a:close/>
                  <a:moveTo>
                    <a:pt x="443" y="1"/>
                  </a:moveTo>
                  <a:cubicBezTo>
                    <a:pt x="199" y="1"/>
                    <a:pt x="1" y="199"/>
                    <a:pt x="1" y="443"/>
                  </a:cubicBezTo>
                  <a:lnTo>
                    <a:pt x="1" y="1136"/>
                  </a:lnTo>
                  <a:cubicBezTo>
                    <a:pt x="1" y="1381"/>
                    <a:pt x="200" y="1579"/>
                    <a:pt x="443" y="1579"/>
                  </a:cubicBezTo>
                  <a:lnTo>
                    <a:pt x="1120" y="1579"/>
                  </a:lnTo>
                  <a:cubicBezTo>
                    <a:pt x="1364" y="1579"/>
                    <a:pt x="1562" y="1381"/>
                    <a:pt x="1562" y="1136"/>
                  </a:cubicBezTo>
                  <a:lnTo>
                    <a:pt x="1562" y="443"/>
                  </a:lnTo>
                  <a:cubicBezTo>
                    <a:pt x="1562" y="199"/>
                    <a:pt x="1364" y="1"/>
                    <a:pt x="1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1"/>
            <p:cNvSpPr/>
            <p:nvPr/>
          </p:nvSpPr>
          <p:spPr>
            <a:xfrm>
              <a:off x="4231047" y="1581063"/>
              <a:ext cx="51841" cy="52405"/>
            </a:xfrm>
            <a:custGeom>
              <a:avLst/>
              <a:gdLst/>
              <a:ahLst/>
              <a:cxnLst/>
              <a:rect l="l" t="t" r="r" b="b"/>
              <a:pathLst>
                <a:path w="1563" h="1580" extrusionOk="0">
                  <a:moveTo>
                    <a:pt x="1031" y="533"/>
                  </a:moveTo>
                  <a:lnTo>
                    <a:pt x="1031" y="1048"/>
                  </a:lnTo>
                  <a:lnTo>
                    <a:pt x="532" y="1048"/>
                  </a:lnTo>
                  <a:lnTo>
                    <a:pt x="532" y="533"/>
                  </a:lnTo>
                  <a:close/>
                  <a:moveTo>
                    <a:pt x="444" y="1"/>
                  </a:moveTo>
                  <a:cubicBezTo>
                    <a:pt x="199" y="1"/>
                    <a:pt x="0" y="200"/>
                    <a:pt x="0" y="444"/>
                  </a:cubicBezTo>
                  <a:lnTo>
                    <a:pt x="0" y="1137"/>
                  </a:lnTo>
                  <a:cubicBezTo>
                    <a:pt x="0" y="1382"/>
                    <a:pt x="199" y="1580"/>
                    <a:pt x="444" y="1580"/>
                  </a:cubicBezTo>
                  <a:lnTo>
                    <a:pt x="1119" y="1580"/>
                  </a:lnTo>
                  <a:cubicBezTo>
                    <a:pt x="1364" y="1580"/>
                    <a:pt x="1563" y="1382"/>
                    <a:pt x="1563" y="1137"/>
                  </a:cubicBezTo>
                  <a:lnTo>
                    <a:pt x="1563" y="444"/>
                  </a:lnTo>
                  <a:cubicBezTo>
                    <a:pt x="1563" y="200"/>
                    <a:pt x="1364" y="1"/>
                    <a:pt x="11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4" name="Google Shape;1794;p51"/>
          <p:cNvGrpSpPr/>
          <p:nvPr/>
        </p:nvGrpSpPr>
        <p:grpSpPr>
          <a:xfrm>
            <a:off x="3774797" y="2658069"/>
            <a:ext cx="247956" cy="365769"/>
            <a:chOff x="6162888" y="1431577"/>
            <a:chExt cx="414295" cy="601990"/>
          </a:xfrm>
        </p:grpSpPr>
        <p:sp>
          <p:nvSpPr>
            <p:cNvPr id="1795" name="Google Shape;1795;p51"/>
            <p:cNvSpPr/>
            <p:nvPr/>
          </p:nvSpPr>
          <p:spPr>
            <a:xfrm>
              <a:off x="6268261" y="1810649"/>
              <a:ext cx="162886" cy="165008"/>
            </a:xfrm>
            <a:custGeom>
              <a:avLst/>
              <a:gdLst/>
              <a:ahLst/>
              <a:cxnLst/>
              <a:rect l="l" t="t" r="r" b="b"/>
              <a:pathLst>
                <a:path w="4911" h="4975" extrusionOk="0">
                  <a:moveTo>
                    <a:pt x="1855" y="533"/>
                  </a:moveTo>
                  <a:cubicBezTo>
                    <a:pt x="2040" y="533"/>
                    <a:pt x="2190" y="682"/>
                    <a:pt x="2190" y="864"/>
                  </a:cubicBezTo>
                  <a:lnTo>
                    <a:pt x="2190" y="1820"/>
                  </a:lnTo>
                  <a:lnTo>
                    <a:pt x="1645" y="1820"/>
                  </a:lnTo>
                  <a:cubicBezTo>
                    <a:pt x="1498" y="1820"/>
                    <a:pt x="1379" y="1939"/>
                    <a:pt x="1379" y="2086"/>
                  </a:cubicBezTo>
                  <a:cubicBezTo>
                    <a:pt x="1379" y="2233"/>
                    <a:pt x="1498" y="2352"/>
                    <a:pt x="1645" y="2352"/>
                  </a:cubicBezTo>
                  <a:lnTo>
                    <a:pt x="2190" y="2352"/>
                  </a:lnTo>
                  <a:lnTo>
                    <a:pt x="2190" y="4111"/>
                  </a:lnTo>
                  <a:cubicBezTo>
                    <a:pt x="2190" y="4294"/>
                    <a:pt x="2040" y="4443"/>
                    <a:pt x="1855" y="4443"/>
                  </a:cubicBezTo>
                  <a:cubicBezTo>
                    <a:pt x="1686" y="4443"/>
                    <a:pt x="1543" y="4317"/>
                    <a:pt x="1523" y="4151"/>
                  </a:cubicBezTo>
                  <a:cubicBezTo>
                    <a:pt x="1509" y="4035"/>
                    <a:pt x="1422" y="3943"/>
                    <a:pt x="1308" y="3921"/>
                  </a:cubicBezTo>
                  <a:cubicBezTo>
                    <a:pt x="1047" y="3872"/>
                    <a:pt x="857" y="3644"/>
                    <a:pt x="857" y="3379"/>
                  </a:cubicBezTo>
                  <a:cubicBezTo>
                    <a:pt x="857" y="3250"/>
                    <a:pt x="901" y="3128"/>
                    <a:pt x="985" y="3028"/>
                  </a:cubicBezTo>
                  <a:cubicBezTo>
                    <a:pt x="1034" y="2968"/>
                    <a:pt x="1054" y="2890"/>
                    <a:pt x="1042" y="2814"/>
                  </a:cubicBezTo>
                  <a:cubicBezTo>
                    <a:pt x="1030" y="2738"/>
                    <a:pt x="985" y="2672"/>
                    <a:pt x="918" y="2631"/>
                  </a:cubicBezTo>
                  <a:cubicBezTo>
                    <a:pt x="677" y="2484"/>
                    <a:pt x="533" y="2228"/>
                    <a:pt x="533" y="1947"/>
                  </a:cubicBezTo>
                  <a:cubicBezTo>
                    <a:pt x="533" y="1532"/>
                    <a:pt x="859" y="1181"/>
                    <a:pt x="1275" y="1148"/>
                  </a:cubicBezTo>
                  <a:cubicBezTo>
                    <a:pt x="1414" y="1137"/>
                    <a:pt x="1520" y="1022"/>
                    <a:pt x="1520" y="883"/>
                  </a:cubicBezTo>
                  <a:lnTo>
                    <a:pt x="1520" y="864"/>
                  </a:lnTo>
                  <a:cubicBezTo>
                    <a:pt x="1520" y="682"/>
                    <a:pt x="1670" y="533"/>
                    <a:pt x="1855" y="533"/>
                  </a:cubicBezTo>
                  <a:close/>
                  <a:moveTo>
                    <a:pt x="3056" y="533"/>
                  </a:moveTo>
                  <a:cubicBezTo>
                    <a:pt x="3241" y="533"/>
                    <a:pt x="3392" y="682"/>
                    <a:pt x="3392" y="864"/>
                  </a:cubicBezTo>
                  <a:lnTo>
                    <a:pt x="3392" y="883"/>
                  </a:lnTo>
                  <a:cubicBezTo>
                    <a:pt x="3392" y="1022"/>
                    <a:pt x="3499" y="1137"/>
                    <a:pt x="3637" y="1148"/>
                  </a:cubicBezTo>
                  <a:cubicBezTo>
                    <a:pt x="3977" y="1175"/>
                    <a:pt x="4258" y="1415"/>
                    <a:pt x="4348" y="1729"/>
                  </a:cubicBezTo>
                  <a:lnTo>
                    <a:pt x="3881" y="1729"/>
                  </a:lnTo>
                  <a:cubicBezTo>
                    <a:pt x="3734" y="1729"/>
                    <a:pt x="3615" y="1848"/>
                    <a:pt x="3615" y="1995"/>
                  </a:cubicBezTo>
                  <a:cubicBezTo>
                    <a:pt x="3615" y="2142"/>
                    <a:pt x="3734" y="2261"/>
                    <a:pt x="3881" y="2261"/>
                  </a:cubicBezTo>
                  <a:lnTo>
                    <a:pt x="4315" y="2261"/>
                  </a:lnTo>
                  <a:cubicBezTo>
                    <a:pt x="4251" y="2412"/>
                    <a:pt x="4141" y="2541"/>
                    <a:pt x="3994" y="2631"/>
                  </a:cubicBezTo>
                  <a:cubicBezTo>
                    <a:pt x="3928" y="2672"/>
                    <a:pt x="3883" y="2738"/>
                    <a:pt x="3870" y="2814"/>
                  </a:cubicBezTo>
                  <a:cubicBezTo>
                    <a:pt x="3857" y="2890"/>
                    <a:pt x="3879" y="2968"/>
                    <a:pt x="3928" y="3028"/>
                  </a:cubicBezTo>
                  <a:cubicBezTo>
                    <a:pt x="4011" y="3128"/>
                    <a:pt x="4054" y="3250"/>
                    <a:pt x="4054" y="3379"/>
                  </a:cubicBezTo>
                  <a:cubicBezTo>
                    <a:pt x="4054" y="3644"/>
                    <a:pt x="3866" y="3872"/>
                    <a:pt x="3604" y="3921"/>
                  </a:cubicBezTo>
                  <a:cubicBezTo>
                    <a:pt x="3490" y="3943"/>
                    <a:pt x="3403" y="4036"/>
                    <a:pt x="3389" y="4151"/>
                  </a:cubicBezTo>
                  <a:cubicBezTo>
                    <a:pt x="3370" y="4317"/>
                    <a:pt x="3227" y="4443"/>
                    <a:pt x="3056" y="4443"/>
                  </a:cubicBezTo>
                  <a:cubicBezTo>
                    <a:pt x="2873" y="4443"/>
                    <a:pt x="2722" y="4294"/>
                    <a:pt x="2722" y="4111"/>
                  </a:cubicBezTo>
                  <a:lnTo>
                    <a:pt x="2722" y="3488"/>
                  </a:lnTo>
                  <a:lnTo>
                    <a:pt x="3060" y="3488"/>
                  </a:lnTo>
                  <a:cubicBezTo>
                    <a:pt x="3206" y="3488"/>
                    <a:pt x="3324" y="3369"/>
                    <a:pt x="3324" y="3222"/>
                  </a:cubicBezTo>
                  <a:cubicBezTo>
                    <a:pt x="3324" y="3075"/>
                    <a:pt x="3206" y="2956"/>
                    <a:pt x="3060" y="2956"/>
                  </a:cubicBezTo>
                  <a:lnTo>
                    <a:pt x="2722" y="2956"/>
                  </a:lnTo>
                  <a:lnTo>
                    <a:pt x="2722" y="864"/>
                  </a:lnTo>
                  <a:cubicBezTo>
                    <a:pt x="2722" y="682"/>
                    <a:pt x="2873" y="533"/>
                    <a:pt x="3056" y="533"/>
                  </a:cubicBezTo>
                  <a:close/>
                  <a:moveTo>
                    <a:pt x="1855" y="1"/>
                  </a:moveTo>
                  <a:cubicBezTo>
                    <a:pt x="1451" y="1"/>
                    <a:pt x="1110" y="279"/>
                    <a:pt x="1014" y="653"/>
                  </a:cubicBezTo>
                  <a:cubicBezTo>
                    <a:pt x="431" y="800"/>
                    <a:pt x="1" y="1331"/>
                    <a:pt x="1" y="1947"/>
                  </a:cubicBezTo>
                  <a:cubicBezTo>
                    <a:pt x="1" y="2324"/>
                    <a:pt x="156" y="2674"/>
                    <a:pt x="427" y="2923"/>
                  </a:cubicBezTo>
                  <a:cubicBezTo>
                    <a:pt x="360" y="3065"/>
                    <a:pt x="325" y="3221"/>
                    <a:pt x="325" y="3379"/>
                  </a:cubicBezTo>
                  <a:cubicBezTo>
                    <a:pt x="325" y="3839"/>
                    <a:pt x="616" y="4241"/>
                    <a:pt x="1037" y="4396"/>
                  </a:cubicBezTo>
                  <a:cubicBezTo>
                    <a:pt x="1156" y="4736"/>
                    <a:pt x="1480" y="4974"/>
                    <a:pt x="1855" y="4974"/>
                  </a:cubicBezTo>
                  <a:cubicBezTo>
                    <a:pt x="2088" y="4974"/>
                    <a:pt x="2300" y="4883"/>
                    <a:pt x="2456" y="4733"/>
                  </a:cubicBezTo>
                  <a:cubicBezTo>
                    <a:pt x="2612" y="4883"/>
                    <a:pt x="2823" y="4974"/>
                    <a:pt x="3056" y="4974"/>
                  </a:cubicBezTo>
                  <a:cubicBezTo>
                    <a:pt x="3431" y="4974"/>
                    <a:pt x="3756" y="4736"/>
                    <a:pt x="3875" y="4396"/>
                  </a:cubicBezTo>
                  <a:cubicBezTo>
                    <a:pt x="4297" y="4242"/>
                    <a:pt x="4586" y="3839"/>
                    <a:pt x="4586" y="3379"/>
                  </a:cubicBezTo>
                  <a:cubicBezTo>
                    <a:pt x="4586" y="3221"/>
                    <a:pt x="4551" y="3065"/>
                    <a:pt x="4486" y="2923"/>
                  </a:cubicBezTo>
                  <a:cubicBezTo>
                    <a:pt x="4756" y="2674"/>
                    <a:pt x="4911" y="2324"/>
                    <a:pt x="4911" y="1947"/>
                  </a:cubicBezTo>
                  <a:cubicBezTo>
                    <a:pt x="4911" y="1331"/>
                    <a:pt x="4481" y="800"/>
                    <a:pt x="3897" y="653"/>
                  </a:cubicBezTo>
                  <a:cubicBezTo>
                    <a:pt x="3803" y="279"/>
                    <a:pt x="3462" y="1"/>
                    <a:pt x="3056" y="1"/>
                  </a:cubicBezTo>
                  <a:cubicBezTo>
                    <a:pt x="2823" y="1"/>
                    <a:pt x="2612" y="93"/>
                    <a:pt x="2456" y="243"/>
                  </a:cubicBezTo>
                  <a:cubicBezTo>
                    <a:pt x="2300" y="93"/>
                    <a:pt x="2088" y="1"/>
                    <a:pt x="18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1"/>
            <p:cNvSpPr/>
            <p:nvPr/>
          </p:nvSpPr>
          <p:spPr>
            <a:xfrm>
              <a:off x="6199438" y="1520964"/>
              <a:ext cx="306667" cy="512604"/>
            </a:xfrm>
            <a:custGeom>
              <a:avLst/>
              <a:gdLst/>
              <a:ahLst/>
              <a:cxnLst/>
              <a:rect l="l" t="t" r="r" b="b"/>
              <a:pathLst>
                <a:path w="9246" h="15455" extrusionOk="0">
                  <a:moveTo>
                    <a:pt x="8484" y="532"/>
                  </a:moveTo>
                  <a:lnTo>
                    <a:pt x="8484" y="986"/>
                  </a:lnTo>
                  <a:lnTo>
                    <a:pt x="8025" y="986"/>
                  </a:lnTo>
                  <a:lnTo>
                    <a:pt x="8025" y="532"/>
                  </a:lnTo>
                  <a:close/>
                  <a:moveTo>
                    <a:pt x="991" y="1947"/>
                  </a:moveTo>
                  <a:lnTo>
                    <a:pt x="991" y="2401"/>
                  </a:lnTo>
                  <a:lnTo>
                    <a:pt x="532" y="2401"/>
                  </a:lnTo>
                  <a:lnTo>
                    <a:pt x="532" y="1947"/>
                  </a:lnTo>
                  <a:close/>
                  <a:moveTo>
                    <a:pt x="5882" y="4525"/>
                  </a:moveTo>
                  <a:cubicBezTo>
                    <a:pt x="5930" y="4525"/>
                    <a:pt x="5970" y="4566"/>
                    <a:pt x="5970" y="4615"/>
                  </a:cubicBezTo>
                  <a:lnTo>
                    <a:pt x="5970" y="5361"/>
                  </a:lnTo>
                  <a:cubicBezTo>
                    <a:pt x="5970" y="5409"/>
                    <a:pt x="5930" y="5449"/>
                    <a:pt x="5882" y="5449"/>
                  </a:cubicBezTo>
                  <a:lnTo>
                    <a:pt x="3181" y="5449"/>
                  </a:lnTo>
                  <a:cubicBezTo>
                    <a:pt x="3132" y="5449"/>
                    <a:pt x="3091" y="5409"/>
                    <a:pt x="3091" y="5361"/>
                  </a:cubicBezTo>
                  <a:lnTo>
                    <a:pt x="3091" y="4615"/>
                  </a:lnTo>
                  <a:cubicBezTo>
                    <a:pt x="3091" y="4566"/>
                    <a:pt x="3132" y="4525"/>
                    <a:pt x="3181" y="4525"/>
                  </a:cubicBezTo>
                  <a:close/>
                  <a:moveTo>
                    <a:pt x="5224" y="5981"/>
                  </a:moveTo>
                  <a:lnTo>
                    <a:pt x="5224" y="6746"/>
                  </a:lnTo>
                  <a:lnTo>
                    <a:pt x="3838" y="6746"/>
                  </a:lnTo>
                  <a:lnTo>
                    <a:pt x="3838" y="5981"/>
                  </a:lnTo>
                  <a:close/>
                  <a:moveTo>
                    <a:pt x="8236" y="7815"/>
                  </a:moveTo>
                  <a:cubicBezTo>
                    <a:pt x="8249" y="7817"/>
                    <a:pt x="8270" y="7829"/>
                    <a:pt x="8278" y="7839"/>
                  </a:cubicBezTo>
                  <a:lnTo>
                    <a:pt x="8688" y="8544"/>
                  </a:lnTo>
                  <a:cubicBezTo>
                    <a:pt x="8691" y="8555"/>
                    <a:pt x="8691" y="8579"/>
                    <a:pt x="8688" y="8590"/>
                  </a:cubicBezTo>
                  <a:lnTo>
                    <a:pt x="8278" y="9297"/>
                  </a:lnTo>
                  <a:cubicBezTo>
                    <a:pt x="8270" y="9305"/>
                    <a:pt x="8249" y="9317"/>
                    <a:pt x="8236" y="9320"/>
                  </a:cubicBezTo>
                  <a:lnTo>
                    <a:pt x="7416" y="9320"/>
                  </a:lnTo>
                  <a:cubicBezTo>
                    <a:pt x="7405" y="9318"/>
                    <a:pt x="7383" y="9306"/>
                    <a:pt x="7375" y="9297"/>
                  </a:cubicBezTo>
                  <a:lnTo>
                    <a:pt x="6965" y="8590"/>
                  </a:lnTo>
                  <a:cubicBezTo>
                    <a:pt x="6961" y="8579"/>
                    <a:pt x="6961" y="8555"/>
                    <a:pt x="6965" y="8544"/>
                  </a:cubicBezTo>
                  <a:lnTo>
                    <a:pt x="7375" y="7839"/>
                  </a:lnTo>
                  <a:cubicBezTo>
                    <a:pt x="7383" y="7829"/>
                    <a:pt x="7405" y="7817"/>
                    <a:pt x="7416" y="7815"/>
                  </a:cubicBezTo>
                  <a:close/>
                  <a:moveTo>
                    <a:pt x="7937" y="0"/>
                  </a:moveTo>
                  <a:cubicBezTo>
                    <a:pt x="7692" y="0"/>
                    <a:pt x="7493" y="200"/>
                    <a:pt x="7493" y="444"/>
                  </a:cubicBezTo>
                  <a:lnTo>
                    <a:pt x="7493" y="1074"/>
                  </a:lnTo>
                  <a:cubicBezTo>
                    <a:pt x="7493" y="1319"/>
                    <a:pt x="7692" y="1518"/>
                    <a:pt x="7937" y="1518"/>
                  </a:cubicBezTo>
                  <a:lnTo>
                    <a:pt x="7961" y="1518"/>
                  </a:lnTo>
                  <a:lnTo>
                    <a:pt x="7961" y="2645"/>
                  </a:lnTo>
                  <a:lnTo>
                    <a:pt x="6574" y="2645"/>
                  </a:lnTo>
                  <a:lnTo>
                    <a:pt x="6574" y="2303"/>
                  </a:lnTo>
                  <a:cubicBezTo>
                    <a:pt x="6574" y="2157"/>
                    <a:pt x="6455" y="2038"/>
                    <a:pt x="6308" y="2038"/>
                  </a:cubicBezTo>
                  <a:cubicBezTo>
                    <a:pt x="6161" y="2038"/>
                    <a:pt x="6042" y="2157"/>
                    <a:pt x="6042" y="2303"/>
                  </a:cubicBezTo>
                  <a:lnTo>
                    <a:pt x="6042" y="2645"/>
                  </a:lnTo>
                  <a:lnTo>
                    <a:pt x="5659" y="2645"/>
                  </a:lnTo>
                  <a:cubicBezTo>
                    <a:pt x="5415" y="2645"/>
                    <a:pt x="5216" y="2845"/>
                    <a:pt x="5216" y="3089"/>
                  </a:cubicBezTo>
                  <a:lnTo>
                    <a:pt x="5216" y="3994"/>
                  </a:lnTo>
                  <a:lnTo>
                    <a:pt x="4969" y="3994"/>
                  </a:lnTo>
                  <a:lnTo>
                    <a:pt x="4969" y="1356"/>
                  </a:lnTo>
                  <a:cubicBezTo>
                    <a:pt x="4969" y="1111"/>
                    <a:pt x="4771" y="913"/>
                    <a:pt x="4526" y="913"/>
                  </a:cubicBezTo>
                  <a:lnTo>
                    <a:pt x="3091" y="913"/>
                  </a:lnTo>
                  <a:lnTo>
                    <a:pt x="3091" y="602"/>
                  </a:lnTo>
                  <a:cubicBezTo>
                    <a:pt x="3091" y="455"/>
                    <a:pt x="2972" y="336"/>
                    <a:pt x="2826" y="336"/>
                  </a:cubicBezTo>
                  <a:cubicBezTo>
                    <a:pt x="2679" y="336"/>
                    <a:pt x="2561" y="455"/>
                    <a:pt x="2561" y="602"/>
                  </a:cubicBezTo>
                  <a:lnTo>
                    <a:pt x="2561" y="1002"/>
                  </a:lnTo>
                  <a:cubicBezTo>
                    <a:pt x="2561" y="1246"/>
                    <a:pt x="2759" y="1444"/>
                    <a:pt x="3003" y="1444"/>
                  </a:cubicBezTo>
                  <a:lnTo>
                    <a:pt x="4437" y="1444"/>
                  </a:lnTo>
                  <a:lnTo>
                    <a:pt x="4437" y="3994"/>
                  </a:lnTo>
                  <a:lnTo>
                    <a:pt x="4144" y="3994"/>
                  </a:lnTo>
                  <a:lnTo>
                    <a:pt x="4144" y="2352"/>
                  </a:lnTo>
                  <a:cubicBezTo>
                    <a:pt x="4144" y="2107"/>
                    <a:pt x="3945" y="1909"/>
                    <a:pt x="3700" y="1909"/>
                  </a:cubicBezTo>
                  <a:lnTo>
                    <a:pt x="1522" y="1909"/>
                  </a:lnTo>
                  <a:lnTo>
                    <a:pt x="1522" y="1859"/>
                  </a:lnTo>
                  <a:cubicBezTo>
                    <a:pt x="1522" y="1614"/>
                    <a:pt x="1324" y="1416"/>
                    <a:pt x="1080" y="1416"/>
                  </a:cubicBezTo>
                  <a:lnTo>
                    <a:pt x="443" y="1416"/>
                  </a:lnTo>
                  <a:cubicBezTo>
                    <a:pt x="199" y="1416"/>
                    <a:pt x="1" y="1614"/>
                    <a:pt x="1" y="1859"/>
                  </a:cubicBezTo>
                  <a:lnTo>
                    <a:pt x="1" y="2490"/>
                  </a:lnTo>
                  <a:cubicBezTo>
                    <a:pt x="1" y="2735"/>
                    <a:pt x="199" y="2933"/>
                    <a:pt x="443" y="2933"/>
                  </a:cubicBezTo>
                  <a:lnTo>
                    <a:pt x="1080" y="2933"/>
                  </a:lnTo>
                  <a:cubicBezTo>
                    <a:pt x="1324" y="2933"/>
                    <a:pt x="1522" y="2735"/>
                    <a:pt x="1522" y="2490"/>
                  </a:cubicBezTo>
                  <a:lnTo>
                    <a:pt x="1522" y="2441"/>
                  </a:lnTo>
                  <a:lnTo>
                    <a:pt x="3612" y="2441"/>
                  </a:lnTo>
                  <a:lnTo>
                    <a:pt x="3612" y="3994"/>
                  </a:lnTo>
                  <a:lnTo>
                    <a:pt x="3181" y="3994"/>
                  </a:lnTo>
                  <a:cubicBezTo>
                    <a:pt x="2838" y="3994"/>
                    <a:pt x="2560" y="4273"/>
                    <a:pt x="2560" y="4615"/>
                  </a:cubicBezTo>
                  <a:lnTo>
                    <a:pt x="2560" y="5361"/>
                  </a:lnTo>
                  <a:cubicBezTo>
                    <a:pt x="2560" y="5703"/>
                    <a:pt x="2839" y="5981"/>
                    <a:pt x="3181" y="5981"/>
                  </a:cubicBezTo>
                  <a:lnTo>
                    <a:pt x="3306" y="5981"/>
                  </a:lnTo>
                  <a:lnTo>
                    <a:pt x="3306" y="7278"/>
                  </a:lnTo>
                  <a:cubicBezTo>
                    <a:pt x="1545" y="7811"/>
                    <a:pt x="334" y="9426"/>
                    <a:pt x="334" y="11276"/>
                  </a:cubicBezTo>
                  <a:cubicBezTo>
                    <a:pt x="334" y="13580"/>
                    <a:pt x="2217" y="15455"/>
                    <a:pt x="4531" y="15455"/>
                  </a:cubicBezTo>
                  <a:cubicBezTo>
                    <a:pt x="5344" y="15455"/>
                    <a:pt x="6133" y="15223"/>
                    <a:pt x="6812" y="14785"/>
                  </a:cubicBezTo>
                  <a:cubicBezTo>
                    <a:pt x="6935" y="14705"/>
                    <a:pt x="6970" y="14540"/>
                    <a:pt x="6891" y="14417"/>
                  </a:cubicBezTo>
                  <a:cubicBezTo>
                    <a:pt x="6840" y="14338"/>
                    <a:pt x="6755" y="14296"/>
                    <a:pt x="6668" y="14296"/>
                  </a:cubicBezTo>
                  <a:cubicBezTo>
                    <a:pt x="6618" y="14296"/>
                    <a:pt x="6568" y="14309"/>
                    <a:pt x="6524" y="14338"/>
                  </a:cubicBezTo>
                  <a:cubicBezTo>
                    <a:pt x="5930" y="14721"/>
                    <a:pt x="5241" y="14923"/>
                    <a:pt x="4531" y="14923"/>
                  </a:cubicBezTo>
                  <a:cubicBezTo>
                    <a:pt x="2509" y="14923"/>
                    <a:pt x="865" y="13287"/>
                    <a:pt x="865" y="11276"/>
                  </a:cubicBezTo>
                  <a:cubicBezTo>
                    <a:pt x="865" y="9600"/>
                    <a:pt x="2005" y="8146"/>
                    <a:pt x="3637" y="7739"/>
                  </a:cubicBezTo>
                  <a:cubicBezTo>
                    <a:pt x="3755" y="7709"/>
                    <a:pt x="3838" y="7602"/>
                    <a:pt x="3838" y="7480"/>
                  </a:cubicBezTo>
                  <a:lnTo>
                    <a:pt x="3838" y="7278"/>
                  </a:lnTo>
                  <a:lnTo>
                    <a:pt x="5224" y="7278"/>
                  </a:lnTo>
                  <a:lnTo>
                    <a:pt x="5224" y="7480"/>
                  </a:lnTo>
                  <a:cubicBezTo>
                    <a:pt x="5224" y="7602"/>
                    <a:pt x="5307" y="7709"/>
                    <a:pt x="5426" y="7739"/>
                  </a:cubicBezTo>
                  <a:cubicBezTo>
                    <a:pt x="5830" y="7840"/>
                    <a:pt x="6203" y="8005"/>
                    <a:pt x="6537" y="8222"/>
                  </a:cubicBezTo>
                  <a:lnTo>
                    <a:pt x="6503" y="8280"/>
                  </a:lnTo>
                  <a:cubicBezTo>
                    <a:pt x="6407" y="8446"/>
                    <a:pt x="6407" y="8688"/>
                    <a:pt x="6503" y="8854"/>
                  </a:cubicBezTo>
                  <a:lnTo>
                    <a:pt x="6917" y="9566"/>
                  </a:lnTo>
                  <a:cubicBezTo>
                    <a:pt x="7012" y="9732"/>
                    <a:pt x="7221" y="9852"/>
                    <a:pt x="7413" y="9852"/>
                  </a:cubicBezTo>
                  <a:lnTo>
                    <a:pt x="7907" y="9852"/>
                  </a:lnTo>
                  <a:cubicBezTo>
                    <a:pt x="8094" y="10291"/>
                    <a:pt x="8197" y="10774"/>
                    <a:pt x="8197" y="11276"/>
                  </a:cubicBezTo>
                  <a:cubicBezTo>
                    <a:pt x="8197" y="12038"/>
                    <a:pt x="7963" y="12767"/>
                    <a:pt x="7522" y="13386"/>
                  </a:cubicBezTo>
                  <a:cubicBezTo>
                    <a:pt x="7436" y="13505"/>
                    <a:pt x="7463" y="13672"/>
                    <a:pt x="7583" y="13757"/>
                  </a:cubicBezTo>
                  <a:cubicBezTo>
                    <a:pt x="7630" y="13790"/>
                    <a:pt x="7684" y="13806"/>
                    <a:pt x="7737" y="13806"/>
                  </a:cubicBezTo>
                  <a:cubicBezTo>
                    <a:pt x="7820" y="13806"/>
                    <a:pt x="7902" y="13768"/>
                    <a:pt x="7954" y="13695"/>
                  </a:cubicBezTo>
                  <a:cubicBezTo>
                    <a:pt x="8460" y="12986"/>
                    <a:pt x="8728" y="12149"/>
                    <a:pt x="8728" y="11276"/>
                  </a:cubicBezTo>
                  <a:cubicBezTo>
                    <a:pt x="8728" y="10761"/>
                    <a:pt x="8634" y="10264"/>
                    <a:pt x="8459" y="9804"/>
                  </a:cubicBezTo>
                  <a:cubicBezTo>
                    <a:pt x="8574" y="9753"/>
                    <a:pt x="8677" y="9668"/>
                    <a:pt x="8736" y="9566"/>
                  </a:cubicBezTo>
                  <a:lnTo>
                    <a:pt x="9149" y="8854"/>
                  </a:lnTo>
                  <a:cubicBezTo>
                    <a:pt x="9246" y="8688"/>
                    <a:pt x="9246" y="8446"/>
                    <a:pt x="9149" y="8281"/>
                  </a:cubicBezTo>
                  <a:lnTo>
                    <a:pt x="8736" y="7569"/>
                  </a:lnTo>
                  <a:cubicBezTo>
                    <a:pt x="8641" y="7403"/>
                    <a:pt x="8431" y="7283"/>
                    <a:pt x="8240" y="7283"/>
                  </a:cubicBezTo>
                  <a:lnTo>
                    <a:pt x="7413" y="7283"/>
                  </a:lnTo>
                  <a:cubicBezTo>
                    <a:pt x="7221" y="7283"/>
                    <a:pt x="7012" y="7403"/>
                    <a:pt x="6917" y="7569"/>
                  </a:cubicBezTo>
                  <a:lnTo>
                    <a:pt x="6804" y="7763"/>
                  </a:lnTo>
                  <a:cubicBezTo>
                    <a:pt x="6484" y="7557"/>
                    <a:pt x="6134" y="7392"/>
                    <a:pt x="5756" y="7278"/>
                  </a:cubicBezTo>
                  <a:lnTo>
                    <a:pt x="5756" y="5981"/>
                  </a:lnTo>
                  <a:lnTo>
                    <a:pt x="5882" y="5981"/>
                  </a:lnTo>
                  <a:cubicBezTo>
                    <a:pt x="6224" y="5981"/>
                    <a:pt x="6502" y="5703"/>
                    <a:pt x="6502" y="5361"/>
                  </a:cubicBezTo>
                  <a:lnTo>
                    <a:pt x="6502" y="4615"/>
                  </a:lnTo>
                  <a:cubicBezTo>
                    <a:pt x="6502" y="4273"/>
                    <a:pt x="6224" y="3994"/>
                    <a:pt x="5882" y="3994"/>
                  </a:cubicBezTo>
                  <a:lnTo>
                    <a:pt x="5748" y="3994"/>
                  </a:lnTo>
                  <a:lnTo>
                    <a:pt x="5748" y="3177"/>
                  </a:lnTo>
                  <a:lnTo>
                    <a:pt x="8049" y="3177"/>
                  </a:lnTo>
                  <a:cubicBezTo>
                    <a:pt x="8294" y="3177"/>
                    <a:pt x="8493" y="2978"/>
                    <a:pt x="8493" y="2734"/>
                  </a:cubicBezTo>
                  <a:lnTo>
                    <a:pt x="8493" y="1518"/>
                  </a:lnTo>
                  <a:lnTo>
                    <a:pt x="8572" y="1518"/>
                  </a:lnTo>
                  <a:cubicBezTo>
                    <a:pt x="8816" y="1518"/>
                    <a:pt x="9016" y="1319"/>
                    <a:pt x="9016" y="1074"/>
                  </a:cubicBezTo>
                  <a:lnTo>
                    <a:pt x="9016" y="444"/>
                  </a:lnTo>
                  <a:cubicBezTo>
                    <a:pt x="9016" y="200"/>
                    <a:pt x="8816" y="0"/>
                    <a:pt x="85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1"/>
            <p:cNvSpPr/>
            <p:nvPr/>
          </p:nvSpPr>
          <p:spPr>
            <a:xfrm>
              <a:off x="6487962" y="1717348"/>
              <a:ext cx="70514" cy="64842"/>
            </a:xfrm>
            <a:custGeom>
              <a:avLst/>
              <a:gdLst/>
              <a:ahLst/>
              <a:cxnLst/>
              <a:rect l="l" t="t" r="r" b="b"/>
              <a:pathLst>
                <a:path w="2126" h="1955" extrusionOk="0">
                  <a:moveTo>
                    <a:pt x="1295" y="533"/>
                  </a:moveTo>
                  <a:cubicBezTo>
                    <a:pt x="1307" y="535"/>
                    <a:pt x="1329" y="547"/>
                    <a:pt x="1337" y="556"/>
                  </a:cubicBezTo>
                  <a:lnTo>
                    <a:pt x="1568" y="955"/>
                  </a:lnTo>
                  <a:cubicBezTo>
                    <a:pt x="1571" y="966"/>
                    <a:pt x="1571" y="989"/>
                    <a:pt x="1568" y="1001"/>
                  </a:cubicBezTo>
                  <a:lnTo>
                    <a:pt x="1337" y="1399"/>
                  </a:lnTo>
                  <a:cubicBezTo>
                    <a:pt x="1329" y="1408"/>
                    <a:pt x="1307" y="1421"/>
                    <a:pt x="1295" y="1424"/>
                  </a:cubicBezTo>
                  <a:lnTo>
                    <a:pt x="831" y="1424"/>
                  </a:lnTo>
                  <a:cubicBezTo>
                    <a:pt x="820" y="1421"/>
                    <a:pt x="798" y="1408"/>
                    <a:pt x="790" y="1399"/>
                  </a:cubicBezTo>
                  <a:lnTo>
                    <a:pt x="559" y="1001"/>
                  </a:lnTo>
                  <a:cubicBezTo>
                    <a:pt x="555" y="989"/>
                    <a:pt x="555" y="966"/>
                    <a:pt x="559" y="955"/>
                  </a:cubicBezTo>
                  <a:lnTo>
                    <a:pt x="790" y="556"/>
                  </a:lnTo>
                  <a:cubicBezTo>
                    <a:pt x="798" y="547"/>
                    <a:pt x="820" y="535"/>
                    <a:pt x="831" y="533"/>
                  </a:cubicBezTo>
                  <a:close/>
                  <a:moveTo>
                    <a:pt x="828" y="1"/>
                  </a:moveTo>
                  <a:cubicBezTo>
                    <a:pt x="636" y="1"/>
                    <a:pt x="428" y="121"/>
                    <a:pt x="332" y="286"/>
                  </a:cubicBezTo>
                  <a:lnTo>
                    <a:pt x="97" y="691"/>
                  </a:lnTo>
                  <a:cubicBezTo>
                    <a:pt x="0" y="857"/>
                    <a:pt x="0" y="1098"/>
                    <a:pt x="97" y="1265"/>
                  </a:cubicBezTo>
                  <a:lnTo>
                    <a:pt x="332" y="1669"/>
                  </a:lnTo>
                  <a:cubicBezTo>
                    <a:pt x="428" y="1834"/>
                    <a:pt x="636" y="1955"/>
                    <a:pt x="828" y="1955"/>
                  </a:cubicBezTo>
                  <a:lnTo>
                    <a:pt x="1299" y="1955"/>
                  </a:lnTo>
                  <a:cubicBezTo>
                    <a:pt x="1490" y="1955"/>
                    <a:pt x="1699" y="1834"/>
                    <a:pt x="1795" y="1669"/>
                  </a:cubicBezTo>
                  <a:lnTo>
                    <a:pt x="2030" y="1265"/>
                  </a:lnTo>
                  <a:cubicBezTo>
                    <a:pt x="2126" y="1098"/>
                    <a:pt x="2126" y="857"/>
                    <a:pt x="2030" y="691"/>
                  </a:cubicBezTo>
                  <a:lnTo>
                    <a:pt x="1795" y="286"/>
                  </a:lnTo>
                  <a:cubicBezTo>
                    <a:pt x="1699" y="121"/>
                    <a:pt x="1490" y="1"/>
                    <a:pt x="1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1"/>
            <p:cNvSpPr/>
            <p:nvPr/>
          </p:nvSpPr>
          <p:spPr>
            <a:xfrm>
              <a:off x="6162888" y="1478111"/>
              <a:ext cx="50514" cy="50381"/>
            </a:xfrm>
            <a:custGeom>
              <a:avLst/>
              <a:gdLst/>
              <a:ahLst/>
              <a:cxnLst/>
              <a:rect l="l" t="t" r="r" b="b"/>
              <a:pathLst>
                <a:path w="1523" h="1519" extrusionOk="0">
                  <a:moveTo>
                    <a:pt x="991" y="533"/>
                  </a:moveTo>
                  <a:lnTo>
                    <a:pt x="991" y="986"/>
                  </a:lnTo>
                  <a:lnTo>
                    <a:pt x="532" y="986"/>
                  </a:lnTo>
                  <a:lnTo>
                    <a:pt x="532" y="533"/>
                  </a:lnTo>
                  <a:close/>
                  <a:moveTo>
                    <a:pt x="444" y="1"/>
                  </a:moveTo>
                  <a:cubicBezTo>
                    <a:pt x="199" y="1"/>
                    <a:pt x="0" y="199"/>
                    <a:pt x="0" y="443"/>
                  </a:cubicBezTo>
                  <a:lnTo>
                    <a:pt x="0" y="1075"/>
                  </a:lnTo>
                  <a:cubicBezTo>
                    <a:pt x="0" y="1319"/>
                    <a:pt x="199" y="1518"/>
                    <a:pt x="444" y="1518"/>
                  </a:cubicBezTo>
                  <a:lnTo>
                    <a:pt x="1079" y="1518"/>
                  </a:lnTo>
                  <a:cubicBezTo>
                    <a:pt x="1324" y="1518"/>
                    <a:pt x="1523" y="1319"/>
                    <a:pt x="1523" y="1075"/>
                  </a:cubicBezTo>
                  <a:lnTo>
                    <a:pt x="1523" y="443"/>
                  </a:lnTo>
                  <a:cubicBezTo>
                    <a:pt x="1523" y="199"/>
                    <a:pt x="1324" y="1"/>
                    <a:pt x="10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1"/>
            <p:cNvSpPr/>
            <p:nvPr/>
          </p:nvSpPr>
          <p:spPr>
            <a:xfrm>
              <a:off x="6526636" y="1467531"/>
              <a:ext cx="50547" cy="50381"/>
            </a:xfrm>
            <a:custGeom>
              <a:avLst/>
              <a:gdLst/>
              <a:ahLst/>
              <a:cxnLst/>
              <a:rect l="l" t="t" r="r" b="b"/>
              <a:pathLst>
                <a:path w="1524" h="1519" extrusionOk="0">
                  <a:moveTo>
                    <a:pt x="992" y="532"/>
                  </a:moveTo>
                  <a:lnTo>
                    <a:pt x="992" y="986"/>
                  </a:lnTo>
                  <a:lnTo>
                    <a:pt x="533" y="986"/>
                  </a:lnTo>
                  <a:lnTo>
                    <a:pt x="533" y="532"/>
                  </a:lnTo>
                  <a:close/>
                  <a:moveTo>
                    <a:pt x="444" y="0"/>
                  </a:moveTo>
                  <a:cubicBezTo>
                    <a:pt x="200" y="0"/>
                    <a:pt x="1" y="200"/>
                    <a:pt x="1" y="444"/>
                  </a:cubicBezTo>
                  <a:lnTo>
                    <a:pt x="1" y="1074"/>
                  </a:lnTo>
                  <a:cubicBezTo>
                    <a:pt x="1" y="1319"/>
                    <a:pt x="200" y="1518"/>
                    <a:pt x="444" y="1518"/>
                  </a:cubicBezTo>
                  <a:lnTo>
                    <a:pt x="1080" y="1518"/>
                  </a:lnTo>
                  <a:cubicBezTo>
                    <a:pt x="1324" y="1518"/>
                    <a:pt x="1523" y="1319"/>
                    <a:pt x="1523" y="1074"/>
                  </a:cubicBezTo>
                  <a:lnTo>
                    <a:pt x="1523" y="444"/>
                  </a:lnTo>
                  <a:cubicBezTo>
                    <a:pt x="1523" y="200"/>
                    <a:pt x="1324" y="0"/>
                    <a:pt x="10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1"/>
            <p:cNvSpPr/>
            <p:nvPr/>
          </p:nvSpPr>
          <p:spPr>
            <a:xfrm>
              <a:off x="6268626" y="1431577"/>
              <a:ext cx="50481" cy="73499"/>
            </a:xfrm>
            <a:custGeom>
              <a:avLst/>
              <a:gdLst/>
              <a:ahLst/>
              <a:cxnLst/>
              <a:rect l="l" t="t" r="r" b="b"/>
              <a:pathLst>
                <a:path w="1522" h="2216" extrusionOk="0">
                  <a:moveTo>
                    <a:pt x="990" y="531"/>
                  </a:moveTo>
                  <a:lnTo>
                    <a:pt x="990" y="986"/>
                  </a:lnTo>
                  <a:lnTo>
                    <a:pt x="531" y="986"/>
                  </a:lnTo>
                  <a:lnTo>
                    <a:pt x="531" y="531"/>
                  </a:lnTo>
                  <a:close/>
                  <a:moveTo>
                    <a:pt x="443" y="0"/>
                  </a:moveTo>
                  <a:cubicBezTo>
                    <a:pt x="198" y="0"/>
                    <a:pt x="0" y="198"/>
                    <a:pt x="0" y="443"/>
                  </a:cubicBezTo>
                  <a:lnTo>
                    <a:pt x="0" y="1074"/>
                  </a:lnTo>
                  <a:cubicBezTo>
                    <a:pt x="0" y="1319"/>
                    <a:pt x="198" y="1518"/>
                    <a:pt x="443" y="1518"/>
                  </a:cubicBezTo>
                  <a:lnTo>
                    <a:pt x="475" y="1518"/>
                  </a:lnTo>
                  <a:lnTo>
                    <a:pt x="475" y="1950"/>
                  </a:lnTo>
                  <a:cubicBezTo>
                    <a:pt x="475" y="2097"/>
                    <a:pt x="593" y="2216"/>
                    <a:pt x="739" y="2216"/>
                  </a:cubicBezTo>
                  <a:cubicBezTo>
                    <a:pt x="886" y="2216"/>
                    <a:pt x="1005" y="2097"/>
                    <a:pt x="1005" y="1950"/>
                  </a:cubicBezTo>
                  <a:lnTo>
                    <a:pt x="1005" y="1518"/>
                  </a:lnTo>
                  <a:lnTo>
                    <a:pt x="1079" y="1518"/>
                  </a:lnTo>
                  <a:cubicBezTo>
                    <a:pt x="1324" y="1518"/>
                    <a:pt x="1522" y="1319"/>
                    <a:pt x="1522" y="1074"/>
                  </a:cubicBezTo>
                  <a:lnTo>
                    <a:pt x="1522" y="443"/>
                  </a:lnTo>
                  <a:cubicBezTo>
                    <a:pt x="1522" y="198"/>
                    <a:pt x="1324"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1"/>
            <p:cNvSpPr/>
            <p:nvPr/>
          </p:nvSpPr>
          <p:spPr>
            <a:xfrm>
              <a:off x="6383418" y="1467498"/>
              <a:ext cx="50481" cy="95191"/>
            </a:xfrm>
            <a:custGeom>
              <a:avLst/>
              <a:gdLst/>
              <a:ahLst/>
              <a:cxnLst/>
              <a:rect l="l" t="t" r="r" b="b"/>
              <a:pathLst>
                <a:path w="1522" h="2870" extrusionOk="0">
                  <a:moveTo>
                    <a:pt x="991" y="532"/>
                  </a:moveTo>
                  <a:lnTo>
                    <a:pt x="991" y="986"/>
                  </a:lnTo>
                  <a:lnTo>
                    <a:pt x="532" y="986"/>
                  </a:lnTo>
                  <a:lnTo>
                    <a:pt x="532" y="532"/>
                  </a:lnTo>
                  <a:close/>
                  <a:moveTo>
                    <a:pt x="444" y="0"/>
                  </a:moveTo>
                  <a:cubicBezTo>
                    <a:pt x="200" y="0"/>
                    <a:pt x="0" y="200"/>
                    <a:pt x="0" y="444"/>
                  </a:cubicBezTo>
                  <a:lnTo>
                    <a:pt x="0" y="1075"/>
                  </a:lnTo>
                  <a:cubicBezTo>
                    <a:pt x="0" y="1320"/>
                    <a:pt x="198" y="1518"/>
                    <a:pt x="443" y="1518"/>
                  </a:cubicBezTo>
                  <a:lnTo>
                    <a:pt x="495" y="1518"/>
                  </a:lnTo>
                  <a:lnTo>
                    <a:pt x="495" y="2603"/>
                  </a:lnTo>
                  <a:cubicBezTo>
                    <a:pt x="495" y="2751"/>
                    <a:pt x="614" y="2869"/>
                    <a:pt x="761" y="2869"/>
                  </a:cubicBezTo>
                  <a:cubicBezTo>
                    <a:pt x="908" y="2869"/>
                    <a:pt x="1027" y="2751"/>
                    <a:pt x="1027" y="2603"/>
                  </a:cubicBezTo>
                  <a:lnTo>
                    <a:pt x="1027" y="1518"/>
                  </a:lnTo>
                  <a:lnTo>
                    <a:pt x="1079" y="1518"/>
                  </a:lnTo>
                  <a:cubicBezTo>
                    <a:pt x="1324" y="1518"/>
                    <a:pt x="1522" y="1320"/>
                    <a:pt x="1522" y="1075"/>
                  </a:cubicBezTo>
                  <a:lnTo>
                    <a:pt x="1522" y="444"/>
                  </a:lnTo>
                  <a:cubicBezTo>
                    <a:pt x="1522" y="200"/>
                    <a:pt x="1324"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2" name="Google Shape;1802;p51"/>
          <p:cNvGrpSpPr/>
          <p:nvPr/>
        </p:nvGrpSpPr>
        <p:grpSpPr>
          <a:xfrm>
            <a:off x="3702586" y="3426738"/>
            <a:ext cx="392377" cy="365773"/>
            <a:chOff x="4002290" y="2305475"/>
            <a:chExt cx="601990" cy="567794"/>
          </a:xfrm>
        </p:grpSpPr>
        <p:sp>
          <p:nvSpPr>
            <p:cNvPr id="1803" name="Google Shape;1803;p51"/>
            <p:cNvSpPr/>
            <p:nvPr/>
          </p:nvSpPr>
          <p:spPr>
            <a:xfrm>
              <a:off x="4123717" y="2467995"/>
              <a:ext cx="36086" cy="55058"/>
            </a:xfrm>
            <a:custGeom>
              <a:avLst/>
              <a:gdLst/>
              <a:ahLst/>
              <a:cxnLst/>
              <a:rect l="l" t="t" r="r" b="b"/>
              <a:pathLst>
                <a:path w="1088" h="1660" extrusionOk="0">
                  <a:moveTo>
                    <a:pt x="267" y="0"/>
                  </a:moveTo>
                  <a:cubicBezTo>
                    <a:pt x="120" y="0"/>
                    <a:pt x="1" y="119"/>
                    <a:pt x="1" y="265"/>
                  </a:cubicBezTo>
                  <a:lnTo>
                    <a:pt x="1" y="1039"/>
                  </a:lnTo>
                  <a:cubicBezTo>
                    <a:pt x="1" y="1381"/>
                    <a:pt x="244" y="1659"/>
                    <a:pt x="544" y="1659"/>
                  </a:cubicBezTo>
                  <a:lnTo>
                    <a:pt x="821" y="1659"/>
                  </a:lnTo>
                  <a:cubicBezTo>
                    <a:pt x="968" y="1659"/>
                    <a:pt x="1087" y="1540"/>
                    <a:pt x="1087" y="1393"/>
                  </a:cubicBezTo>
                  <a:cubicBezTo>
                    <a:pt x="1087" y="1247"/>
                    <a:pt x="968" y="1128"/>
                    <a:pt x="821" y="1128"/>
                  </a:cubicBezTo>
                  <a:lnTo>
                    <a:pt x="559" y="1128"/>
                  </a:lnTo>
                  <a:cubicBezTo>
                    <a:pt x="549" y="1116"/>
                    <a:pt x="533" y="1085"/>
                    <a:pt x="533" y="1039"/>
                  </a:cubicBezTo>
                  <a:lnTo>
                    <a:pt x="533" y="265"/>
                  </a:lnTo>
                  <a:cubicBezTo>
                    <a:pt x="533" y="119"/>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1"/>
            <p:cNvSpPr/>
            <p:nvPr/>
          </p:nvSpPr>
          <p:spPr>
            <a:xfrm>
              <a:off x="4077382" y="2453269"/>
              <a:ext cx="17678" cy="39337"/>
            </a:xfrm>
            <a:custGeom>
              <a:avLst/>
              <a:gdLst/>
              <a:ahLst/>
              <a:cxnLst/>
              <a:rect l="l" t="t" r="r" b="b"/>
              <a:pathLst>
                <a:path w="533" h="1186" extrusionOk="0">
                  <a:moveTo>
                    <a:pt x="266" y="1"/>
                  </a:moveTo>
                  <a:cubicBezTo>
                    <a:pt x="120" y="1"/>
                    <a:pt x="0" y="120"/>
                    <a:pt x="0" y="267"/>
                  </a:cubicBezTo>
                  <a:lnTo>
                    <a:pt x="0" y="920"/>
                  </a:lnTo>
                  <a:cubicBezTo>
                    <a:pt x="0" y="1066"/>
                    <a:pt x="120" y="1185"/>
                    <a:pt x="266" y="1185"/>
                  </a:cubicBezTo>
                  <a:cubicBezTo>
                    <a:pt x="413" y="1185"/>
                    <a:pt x="532" y="1066"/>
                    <a:pt x="532" y="920"/>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1"/>
            <p:cNvSpPr/>
            <p:nvPr/>
          </p:nvSpPr>
          <p:spPr>
            <a:xfrm>
              <a:off x="4180002" y="2453269"/>
              <a:ext cx="17645" cy="39337"/>
            </a:xfrm>
            <a:custGeom>
              <a:avLst/>
              <a:gdLst/>
              <a:ahLst/>
              <a:cxnLst/>
              <a:rect l="l" t="t" r="r" b="b"/>
              <a:pathLst>
                <a:path w="532" h="1186" extrusionOk="0">
                  <a:moveTo>
                    <a:pt x="266" y="1"/>
                  </a:moveTo>
                  <a:cubicBezTo>
                    <a:pt x="119" y="1"/>
                    <a:pt x="0" y="120"/>
                    <a:pt x="0" y="267"/>
                  </a:cubicBezTo>
                  <a:lnTo>
                    <a:pt x="0" y="920"/>
                  </a:lnTo>
                  <a:cubicBezTo>
                    <a:pt x="0" y="1066"/>
                    <a:pt x="119" y="1185"/>
                    <a:pt x="266" y="1185"/>
                  </a:cubicBezTo>
                  <a:cubicBezTo>
                    <a:pt x="413" y="1185"/>
                    <a:pt x="532" y="1066"/>
                    <a:pt x="532" y="920"/>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1"/>
            <p:cNvSpPr/>
            <p:nvPr/>
          </p:nvSpPr>
          <p:spPr>
            <a:xfrm>
              <a:off x="4093733" y="2536884"/>
              <a:ext cx="87595" cy="31708"/>
            </a:xfrm>
            <a:custGeom>
              <a:avLst/>
              <a:gdLst/>
              <a:ahLst/>
              <a:cxnLst/>
              <a:rect l="l" t="t" r="r" b="b"/>
              <a:pathLst>
                <a:path w="2641" h="956" extrusionOk="0">
                  <a:moveTo>
                    <a:pt x="292" y="1"/>
                  </a:moveTo>
                  <a:cubicBezTo>
                    <a:pt x="224" y="1"/>
                    <a:pt x="156" y="26"/>
                    <a:pt x="104" y="78"/>
                  </a:cubicBezTo>
                  <a:cubicBezTo>
                    <a:pt x="0" y="183"/>
                    <a:pt x="1" y="350"/>
                    <a:pt x="105" y="454"/>
                  </a:cubicBezTo>
                  <a:cubicBezTo>
                    <a:pt x="440" y="789"/>
                    <a:pt x="880" y="955"/>
                    <a:pt x="1321" y="955"/>
                  </a:cubicBezTo>
                  <a:cubicBezTo>
                    <a:pt x="1760" y="955"/>
                    <a:pt x="2201" y="789"/>
                    <a:pt x="2535" y="454"/>
                  </a:cubicBezTo>
                  <a:cubicBezTo>
                    <a:pt x="2640" y="350"/>
                    <a:pt x="2640" y="183"/>
                    <a:pt x="2536" y="78"/>
                  </a:cubicBezTo>
                  <a:cubicBezTo>
                    <a:pt x="2485" y="26"/>
                    <a:pt x="2416" y="1"/>
                    <a:pt x="2348" y="1"/>
                  </a:cubicBezTo>
                  <a:cubicBezTo>
                    <a:pt x="2280" y="1"/>
                    <a:pt x="2212" y="26"/>
                    <a:pt x="2161" y="78"/>
                  </a:cubicBezTo>
                  <a:cubicBezTo>
                    <a:pt x="1929" y="309"/>
                    <a:pt x="1625" y="424"/>
                    <a:pt x="1321" y="424"/>
                  </a:cubicBezTo>
                  <a:cubicBezTo>
                    <a:pt x="1016" y="424"/>
                    <a:pt x="712" y="309"/>
                    <a:pt x="480" y="78"/>
                  </a:cubicBezTo>
                  <a:cubicBezTo>
                    <a:pt x="428" y="26"/>
                    <a:pt x="360" y="1"/>
                    <a:pt x="2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1"/>
            <p:cNvSpPr/>
            <p:nvPr/>
          </p:nvSpPr>
          <p:spPr>
            <a:xfrm>
              <a:off x="4002290" y="2305475"/>
              <a:ext cx="601990" cy="567794"/>
            </a:xfrm>
            <a:custGeom>
              <a:avLst/>
              <a:gdLst/>
              <a:ahLst/>
              <a:cxnLst/>
              <a:rect l="l" t="t" r="r" b="b"/>
              <a:pathLst>
                <a:path w="18150" h="17119" extrusionOk="0">
                  <a:moveTo>
                    <a:pt x="4172" y="532"/>
                  </a:moveTo>
                  <a:cubicBezTo>
                    <a:pt x="4485" y="532"/>
                    <a:pt x="4740" y="785"/>
                    <a:pt x="4740" y="1096"/>
                  </a:cubicBezTo>
                  <a:lnTo>
                    <a:pt x="4740" y="1406"/>
                  </a:lnTo>
                  <a:cubicBezTo>
                    <a:pt x="4515" y="1393"/>
                    <a:pt x="4296" y="1389"/>
                    <a:pt x="4093" y="1389"/>
                  </a:cubicBezTo>
                  <a:lnTo>
                    <a:pt x="4061" y="1389"/>
                  </a:lnTo>
                  <a:cubicBezTo>
                    <a:pt x="3375" y="1389"/>
                    <a:pt x="2506" y="1430"/>
                    <a:pt x="1870" y="1751"/>
                  </a:cubicBezTo>
                  <a:cubicBezTo>
                    <a:pt x="1687" y="1844"/>
                    <a:pt x="1531" y="1955"/>
                    <a:pt x="1398" y="2087"/>
                  </a:cubicBezTo>
                  <a:lnTo>
                    <a:pt x="1398" y="1096"/>
                  </a:lnTo>
                  <a:cubicBezTo>
                    <a:pt x="1398" y="785"/>
                    <a:pt x="1653" y="532"/>
                    <a:pt x="1966" y="532"/>
                  </a:cubicBezTo>
                  <a:close/>
                  <a:moveTo>
                    <a:pt x="5558" y="891"/>
                  </a:moveTo>
                  <a:cubicBezTo>
                    <a:pt x="6219" y="891"/>
                    <a:pt x="6756" y="1426"/>
                    <a:pt x="6756" y="2083"/>
                  </a:cubicBezTo>
                  <a:lnTo>
                    <a:pt x="6756" y="2087"/>
                  </a:lnTo>
                  <a:cubicBezTo>
                    <a:pt x="6623" y="1955"/>
                    <a:pt x="6467" y="1844"/>
                    <a:pt x="6284" y="1751"/>
                  </a:cubicBezTo>
                  <a:cubicBezTo>
                    <a:pt x="5984" y="1600"/>
                    <a:pt x="5632" y="1511"/>
                    <a:pt x="5272" y="1460"/>
                  </a:cubicBezTo>
                  <a:lnTo>
                    <a:pt x="5272" y="1096"/>
                  </a:lnTo>
                  <a:cubicBezTo>
                    <a:pt x="5272" y="1040"/>
                    <a:pt x="5267" y="983"/>
                    <a:pt x="5258" y="929"/>
                  </a:cubicBezTo>
                  <a:cubicBezTo>
                    <a:pt x="5356" y="904"/>
                    <a:pt x="5456" y="891"/>
                    <a:pt x="5558" y="891"/>
                  </a:cubicBezTo>
                  <a:close/>
                  <a:moveTo>
                    <a:pt x="7537" y="2592"/>
                  </a:moveTo>
                  <a:lnTo>
                    <a:pt x="7537" y="3178"/>
                  </a:lnTo>
                  <a:lnTo>
                    <a:pt x="7288" y="3178"/>
                  </a:lnTo>
                  <a:lnTo>
                    <a:pt x="7288" y="2592"/>
                  </a:lnTo>
                  <a:close/>
                  <a:moveTo>
                    <a:pt x="14299" y="5359"/>
                  </a:moveTo>
                  <a:lnTo>
                    <a:pt x="14299" y="5731"/>
                  </a:lnTo>
                  <a:lnTo>
                    <a:pt x="13120" y="5731"/>
                  </a:lnTo>
                  <a:lnTo>
                    <a:pt x="13120" y="5359"/>
                  </a:lnTo>
                  <a:close/>
                  <a:moveTo>
                    <a:pt x="866" y="5052"/>
                  </a:moveTo>
                  <a:lnTo>
                    <a:pt x="866" y="6047"/>
                  </a:lnTo>
                  <a:cubicBezTo>
                    <a:pt x="866" y="6113"/>
                    <a:pt x="868" y="6178"/>
                    <a:pt x="872" y="6243"/>
                  </a:cubicBezTo>
                  <a:cubicBezTo>
                    <a:pt x="671" y="6141"/>
                    <a:pt x="532" y="5933"/>
                    <a:pt x="532" y="5694"/>
                  </a:cubicBezTo>
                  <a:lnTo>
                    <a:pt x="532" y="5598"/>
                  </a:lnTo>
                  <a:cubicBezTo>
                    <a:pt x="532" y="5360"/>
                    <a:pt x="668" y="5155"/>
                    <a:pt x="866" y="5052"/>
                  </a:cubicBezTo>
                  <a:close/>
                  <a:moveTo>
                    <a:pt x="7288" y="5052"/>
                  </a:moveTo>
                  <a:cubicBezTo>
                    <a:pt x="7486" y="5155"/>
                    <a:pt x="7622" y="5360"/>
                    <a:pt x="7622" y="5598"/>
                  </a:cubicBezTo>
                  <a:lnTo>
                    <a:pt x="7622" y="5694"/>
                  </a:lnTo>
                  <a:cubicBezTo>
                    <a:pt x="7622" y="5933"/>
                    <a:pt x="7483" y="6141"/>
                    <a:pt x="7282" y="6243"/>
                  </a:cubicBezTo>
                  <a:cubicBezTo>
                    <a:pt x="7286" y="6178"/>
                    <a:pt x="7288" y="6113"/>
                    <a:pt x="7288" y="6046"/>
                  </a:cubicBezTo>
                  <a:lnTo>
                    <a:pt x="7288" y="5052"/>
                  </a:lnTo>
                  <a:close/>
                  <a:moveTo>
                    <a:pt x="10076" y="7666"/>
                  </a:moveTo>
                  <a:cubicBezTo>
                    <a:pt x="10074" y="7720"/>
                    <a:pt x="10072" y="7773"/>
                    <a:pt x="10072" y="7826"/>
                  </a:cubicBezTo>
                  <a:lnTo>
                    <a:pt x="10072" y="8252"/>
                  </a:lnTo>
                  <a:lnTo>
                    <a:pt x="9810" y="8252"/>
                  </a:lnTo>
                  <a:lnTo>
                    <a:pt x="9810" y="7666"/>
                  </a:lnTo>
                  <a:close/>
                  <a:moveTo>
                    <a:pt x="16096" y="8462"/>
                  </a:moveTo>
                  <a:cubicBezTo>
                    <a:pt x="16123" y="8462"/>
                    <a:pt x="16147" y="8485"/>
                    <a:pt x="16147" y="8512"/>
                  </a:cubicBezTo>
                  <a:lnTo>
                    <a:pt x="16147" y="8626"/>
                  </a:lnTo>
                  <a:lnTo>
                    <a:pt x="11272" y="8626"/>
                  </a:lnTo>
                  <a:lnTo>
                    <a:pt x="11272" y="8512"/>
                  </a:lnTo>
                  <a:cubicBezTo>
                    <a:pt x="11272" y="8485"/>
                    <a:pt x="11295" y="8462"/>
                    <a:pt x="11323" y="8462"/>
                  </a:cubicBezTo>
                  <a:close/>
                  <a:moveTo>
                    <a:pt x="4093" y="1921"/>
                  </a:moveTo>
                  <a:cubicBezTo>
                    <a:pt x="6035" y="1921"/>
                    <a:pt x="6756" y="2357"/>
                    <a:pt x="6756" y="3530"/>
                  </a:cubicBezTo>
                  <a:lnTo>
                    <a:pt x="6756" y="6046"/>
                  </a:lnTo>
                  <a:cubicBezTo>
                    <a:pt x="6756" y="7508"/>
                    <a:pt x="5561" y="8697"/>
                    <a:pt x="4093" y="8697"/>
                  </a:cubicBezTo>
                  <a:lnTo>
                    <a:pt x="4061" y="8697"/>
                  </a:lnTo>
                  <a:cubicBezTo>
                    <a:pt x="2592" y="8697"/>
                    <a:pt x="1398" y="7508"/>
                    <a:pt x="1398" y="6046"/>
                  </a:cubicBezTo>
                  <a:lnTo>
                    <a:pt x="1398" y="3530"/>
                  </a:lnTo>
                  <a:cubicBezTo>
                    <a:pt x="1398" y="2357"/>
                    <a:pt x="2120" y="1921"/>
                    <a:pt x="4061" y="1921"/>
                  </a:cubicBezTo>
                  <a:close/>
                  <a:moveTo>
                    <a:pt x="16147" y="9158"/>
                  </a:moveTo>
                  <a:lnTo>
                    <a:pt x="16147" y="11196"/>
                  </a:lnTo>
                  <a:cubicBezTo>
                    <a:pt x="16147" y="11224"/>
                    <a:pt x="16123" y="11246"/>
                    <a:pt x="16096" y="11246"/>
                  </a:cubicBezTo>
                  <a:lnTo>
                    <a:pt x="11323" y="11246"/>
                  </a:lnTo>
                  <a:cubicBezTo>
                    <a:pt x="11295" y="11246"/>
                    <a:pt x="11272" y="11224"/>
                    <a:pt x="11272" y="11196"/>
                  </a:cubicBezTo>
                  <a:lnTo>
                    <a:pt x="11272" y="9158"/>
                  </a:lnTo>
                  <a:close/>
                  <a:moveTo>
                    <a:pt x="10072" y="9350"/>
                  </a:moveTo>
                  <a:lnTo>
                    <a:pt x="10072" y="10784"/>
                  </a:lnTo>
                  <a:cubicBezTo>
                    <a:pt x="10072" y="10966"/>
                    <a:pt x="10089" y="11144"/>
                    <a:pt x="10120" y="11316"/>
                  </a:cubicBezTo>
                  <a:cubicBezTo>
                    <a:pt x="9935" y="11263"/>
                    <a:pt x="9801" y="11092"/>
                    <a:pt x="9801" y="10891"/>
                  </a:cubicBezTo>
                  <a:lnTo>
                    <a:pt x="9801" y="9759"/>
                  </a:lnTo>
                  <a:cubicBezTo>
                    <a:pt x="9801" y="9576"/>
                    <a:pt x="9913" y="9418"/>
                    <a:pt x="10072" y="9350"/>
                  </a:cubicBezTo>
                  <a:close/>
                  <a:moveTo>
                    <a:pt x="17346" y="9350"/>
                  </a:moveTo>
                  <a:cubicBezTo>
                    <a:pt x="17505" y="9418"/>
                    <a:pt x="17618" y="9575"/>
                    <a:pt x="17618" y="9759"/>
                  </a:cubicBezTo>
                  <a:lnTo>
                    <a:pt x="17618" y="10891"/>
                  </a:lnTo>
                  <a:cubicBezTo>
                    <a:pt x="17618" y="11092"/>
                    <a:pt x="17483" y="11263"/>
                    <a:pt x="17298" y="11316"/>
                  </a:cubicBezTo>
                  <a:cubicBezTo>
                    <a:pt x="17329" y="11144"/>
                    <a:pt x="17346" y="10966"/>
                    <a:pt x="17346" y="10784"/>
                  </a:cubicBezTo>
                  <a:lnTo>
                    <a:pt x="17346" y="9350"/>
                  </a:lnTo>
                  <a:close/>
                  <a:moveTo>
                    <a:pt x="11721" y="5765"/>
                  </a:moveTo>
                  <a:lnTo>
                    <a:pt x="11721" y="7930"/>
                  </a:lnTo>
                  <a:lnTo>
                    <a:pt x="11323" y="7930"/>
                  </a:lnTo>
                  <a:cubicBezTo>
                    <a:pt x="11001" y="7930"/>
                    <a:pt x="10740" y="8191"/>
                    <a:pt x="10740" y="8512"/>
                  </a:cubicBezTo>
                  <a:lnTo>
                    <a:pt x="10740" y="11196"/>
                  </a:lnTo>
                  <a:cubicBezTo>
                    <a:pt x="10740" y="11518"/>
                    <a:pt x="11001" y="11778"/>
                    <a:pt x="11323" y="11778"/>
                  </a:cubicBezTo>
                  <a:lnTo>
                    <a:pt x="11721" y="11778"/>
                  </a:lnTo>
                  <a:lnTo>
                    <a:pt x="11721" y="12845"/>
                  </a:lnTo>
                  <a:cubicBezTo>
                    <a:pt x="11048" y="12404"/>
                    <a:pt x="10604" y="11645"/>
                    <a:pt x="10604" y="10784"/>
                  </a:cubicBezTo>
                  <a:lnTo>
                    <a:pt x="10604" y="7826"/>
                  </a:lnTo>
                  <a:cubicBezTo>
                    <a:pt x="10604" y="6966"/>
                    <a:pt x="11048" y="6207"/>
                    <a:pt x="11721" y="5765"/>
                  </a:cubicBezTo>
                  <a:close/>
                  <a:moveTo>
                    <a:pt x="14831" y="5408"/>
                  </a:moveTo>
                  <a:cubicBezTo>
                    <a:pt x="14945" y="5431"/>
                    <a:pt x="15058" y="5463"/>
                    <a:pt x="15165" y="5501"/>
                  </a:cubicBezTo>
                  <a:lnTo>
                    <a:pt x="15165" y="6150"/>
                  </a:lnTo>
                  <a:cubicBezTo>
                    <a:pt x="15165" y="6297"/>
                    <a:pt x="15285" y="6415"/>
                    <a:pt x="15431" y="6415"/>
                  </a:cubicBezTo>
                  <a:cubicBezTo>
                    <a:pt x="15578" y="6415"/>
                    <a:pt x="15697" y="6295"/>
                    <a:pt x="15697" y="6150"/>
                  </a:cubicBezTo>
                  <a:lnTo>
                    <a:pt x="15697" y="5765"/>
                  </a:lnTo>
                  <a:cubicBezTo>
                    <a:pt x="16370" y="6207"/>
                    <a:pt x="16815" y="6966"/>
                    <a:pt x="16815" y="7826"/>
                  </a:cubicBezTo>
                  <a:lnTo>
                    <a:pt x="16815" y="10784"/>
                  </a:lnTo>
                  <a:cubicBezTo>
                    <a:pt x="16815" y="11645"/>
                    <a:pt x="16370" y="12404"/>
                    <a:pt x="15697" y="12845"/>
                  </a:cubicBezTo>
                  <a:lnTo>
                    <a:pt x="15697" y="11778"/>
                  </a:lnTo>
                  <a:lnTo>
                    <a:pt x="16096" y="11778"/>
                  </a:lnTo>
                  <a:cubicBezTo>
                    <a:pt x="16417" y="11778"/>
                    <a:pt x="16679" y="11518"/>
                    <a:pt x="16679" y="11196"/>
                  </a:cubicBezTo>
                  <a:lnTo>
                    <a:pt x="16679" y="8512"/>
                  </a:lnTo>
                  <a:cubicBezTo>
                    <a:pt x="16679" y="8191"/>
                    <a:pt x="16417" y="7930"/>
                    <a:pt x="16096" y="7930"/>
                  </a:cubicBezTo>
                  <a:lnTo>
                    <a:pt x="15697" y="7930"/>
                  </a:lnTo>
                  <a:lnTo>
                    <a:pt x="15697" y="7603"/>
                  </a:lnTo>
                  <a:cubicBezTo>
                    <a:pt x="15697" y="7456"/>
                    <a:pt x="15578" y="7337"/>
                    <a:pt x="15431" y="7337"/>
                  </a:cubicBezTo>
                  <a:cubicBezTo>
                    <a:pt x="15285" y="7337"/>
                    <a:pt x="15165" y="7456"/>
                    <a:pt x="15165" y="7603"/>
                  </a:cubicBezTo>
                  <a:lnTo>
                    <a:pt x="15165" y="7930"/>
                  </a:lnTo>
                  <a:lnTo>
                    <a:pt x="12253" y="7930"/>
                  </a:lnTo>
                  <a:lnTo>
                    <a:pt x="12253" y="5501"/>
                  </a:lnTo>
                  <a:cubicBezTo>
                    <a:pt x="12361" y="5463"/>
                    <a:pt x="12473" y="5431"/>
                    <a:pt x="12588" y="5408"/>
                  </a:cubicBezTo>
                  <a:lnTo>
                    <a:pt x="12588" y="5822"/>
                  </a:lnTo>
                  <a:cubicBezTo>
                    <a:pt x="12588" y="6066"/>
                    <a:pt x="12787" y="6263"/>
                    <a:pt x="13029" y="6263"/>
                  </a:cubicBezTo>
                  <a:lnTo>
                    <a:pt x="14389" y="6263"/>
                  </a:lnTo>
                  <a:cubicBezTo>
                    <a:pt x="14633" y="6263"/>
                    <a:pt x="14831" y="6066"/>
                    <a:pt x="14831" y="5822"/>
                  </a:cubicBezTo>
                  <a:lnTo>
                    <a:pt x="14831" y="5408"/>
                  </a:lnTo>
                  <a:close/>
                  <a:moveTo>
                    <a:pt x="15165" y="11778"/>
                  </a:moveTo>
                  <a:lnTo>
                    <a:pt x="15165" y="13110"/>
                  </a:lnTo>
                  <a:cubicBezTo>
                    <a:pt x="14907" y="13201"/>
                    <a:pt x="14628" y="13252"/>
                    <a:pt x="14339" y="13252"/>
                  </a:cubicBezTo>
                  <a:lnTo>
                    <a:pt x="13080" y="13252"/>
                  </a:lnTo>
                  <a:cubicBezTo>
                    <a:pt x="12790" y="13252"/>
                    <a:pt x="12511" y="13201"/>
                    <a:pt x="12253" y="13110"/>
                  </a:cubicBezTo>
                  <a:lnTo>
                    <a:pt x="12253" y="11778"/>
                  </a:lnTo>
                  <a:close/>
                  <a:moveTo>
                    <a:pt x="14686" y="13763"/>
                  </a:moveTo>
                  <a:lnTo>
                    <a:pt x="14686" y="14163"/>
                  </a:lnTo>
                  <a:lnTo>
                    <a:pt x="12732" y="14163"/>
                  </a:lnTo>
                  <a:lnTo>
                    <a:pt x="12732" y="13763"/>
                  </a:lnTo>
                  <a:cubicBezTo>
                    <a:pt x="12846" y="13775"/>
                    <a:pt x="12962" y="13784"/>
                    <a:pt x="13080" y="13784"/>
                  </a:cubicBezTo>
                  <a:lnTo>
                    <a:pt x="14339" y="13784"/>
                  </a:lnTo>
                  <a:cubicBezTo>
                    <a:pt x="14456" y="13784"/>
                    <a:pt x="14572" y="13775"/>
                    <a:pt x="14686" y="13763"/>
                  </a:cubicBezTo>
                  <a:close/>
                  <a:moveTo>
                    <a:pt x="16094" y="15780"/>
                  </a:moveTo>
                  <a:cubicBezTo>
                    <a:pt x="16245" y="15780"/>
                    <a:pt x="16368" y="15902"/>
                    <a:pt x="16368" y="16052"/>
                  </a:cubicBezTo>
                  <a:lnTo>
                    <a:pt x="16368" y="16588"/>
                  </a:lnTo>
                  <a:lnTo>
                    <a:pt x="11050" y="16588"/>
                  </a:lnTo>
                  <a:lnTo>
                    <a:pt x="11050" y="16052"/>
                  </a:lnTo>
                  <a:cubicBezTo>
                    <a:pt x="11050" y="15902"/>
                    <a:pt x="11174" y="15780"/>
                    <a:pt x="11324" y="15780"/>
                  </a:cubicBezTo>
                  <a:close/>
                  <a:moveTo>
                    <a:pt x="1965" y="1"/>
                  </a:moveTo>
                  <a:cubicBezTo>
                    <a:pt x="1359" y="1"/>
                    <a:pt x="866" y="491"/>
                    <a:pt x="866" y="1096"/>
                  </a:cubicBezTo>
                  <a:lnTo>
                    <a:pt x="866" y="4485"/>
                  </a:lnTo>
                  <a:cubicBezTo>
                    <a:pt x="369" y="4613"/>
                    <a:pt x="1" y="5062"/>
                    <a:pt x="1" y="5597"/>
                  </a:cubicBezTo>
                  <a:lnTo>
                    <a:pt x="1" y="5693"/>
                  </a:lnTo>
                  <a:cubicBezTo>
                    <a:pt x="1" y="6263"/>
                    <a:pt x="417" y="6736"/>
                    <a:pt x="964" y="6826"/>
                  </a:cubicBezTo>
                  <a:cubicBezTo>
                    <a:pt x="1208" y="7789"/>
                    <a:pt x="1894" y="8579"/>
                    <a:pt x="2794" y="8968"/>
                  </a:cubicBezTo>
                  <a:lnTo>
                    <a:pt x="2794" y="9309"/>
                  </a:lnTo>
                  <a:lnTo>
                    <a:pt x="1198" y="9309"/>
                  </a:lnTo>
                  <a:cubicBezTo>
                    <a:pt x="577" y="9309"/>
                    <a:pt x="70" y="9813"/>
                    <a:pt x="70" y="10433"/>
                  </a:cubicBezTo>
                  <a:lnTo>
                    <a:pt x="70" y="11353"/>
                  </a:lnTo>
                  <a:cubicBezTo>
                    <a:pt x="70" y="11549"/>
                    <a:pt x="229" y="11708"/>
                    <a:pt x="426" y="11708"/>
                  </a:cubicBezTo>
                  <a:lnTo>
                    <a:pt x="4913" y="11708"/>
                  </a:lnTo>
                  <a:cubicBezTo>
                    <a:pt x="5060" y="11708"/>
                    <a:pt x="5179" y="11589"/>
                    <a:pt x="5179" y="11443"/>
                  </a:cubicBezTo>
                  <a:cubicBezTo>
                    <a:pt x="5179" y="11296"/>
                    <a:pt x="5060" y="11177"/>
                    <a:pt x="4913" y="11177"/>
                  </a:cubicBezTo>
                  <a:lnTo>
                    <a:pt x="602" y="11177"/>
                  </a:lnTo>
                  <a:lnTo>
                    <a:pt x="602" y="10433"/>
                  </a:lnTo>
                  <a:cubicBezTo>
                    <a:pt x="602" y="10107"/>
                    <a:pt x="869" y="9841"/>
                    <a:pt x="1198" y="9841"/>
                  </a:cubicBezTo>
                  <a:lnTo>
                    <a:pt x="3060" y="9841"/>
                  </a:lnTo>
                  <a:cubicBezTo>
                    <a:pt x="3207" y="9841"/>
                    <a:pt x="3326" y="9722"/>
                    <a:pt x="3326" y="9575"/>
                  </a:cubicBezTo>
                  <a:lnTo>
                    <a:pt x="3326" y="9144"/>
                  </a:lnTo>
                  <a:cubicBezTo>
                    <a:pt x="3562" y="9200"/>
                    <a:pt x="3808" y="9229"/>
                    <a:pt x="4061" y="9229"/>
                  </a:cubicBezTo>
                  <a:lnTo>
                    <a:pt x="4093" y="9229"/>
                  </a:lnTo>
                  <a:cubicBezTo>
                    <a:pt x="4346" y="9229"/>
                    <a:pt x="4592" y="9200"/>
                    <a:pt x="4828" y="9144"/>
                  </a:cubicBezTo>
                  <a:lnTo>
                    <a:pt x="4828" y="9575"/>
                  </a:lnTo>
                  <a:cubicBezTo>
                    <a:pt x="4828" y="9722"/>
                    <a:pt x="4947" y="9841"/>
                    <a:pt x="5094" y="9841"/>
                  </a:cubicBezTo>
                  <a:lnTo>
                    <a:pt x="6957" y="9841"/>
                  </a:lnTo>
                  <a:cubicBezTo>
                    <a:pt x="7285" y="9841"/>
                    <a:pt x="7552" y="10107"/>
                    <a:pt x="7552" y="10433"/>
                  </a:cubicBezTo>
                  <a:lnTo>
                    <a:pt x="7552" y="11177"/>
                  </a:lnTo>
                  <a:lnTo>
                    <a:pt x="6437" y="11177"/>
                  </a:lnTo>
                  <a:cubicBezTo>
                    <a:pt x="6290" y="11177"/>
                    <a:pt x="6171" y="11296"/>
                    <a:pt x="6171" y="11443"/>
                  </a:cubicBezTo>
                  <a:cubicBezTo>
                    <a:pt x="6171" y="11589"/>
                    <a:pt x="6290" y="11708"/>
                    <a:pt x="6437" y="11708"/>
                  </a:cubicBezTo>
                  <a:lnTo>
                    <a:pt x="7729" y="11708"/>
                  </a:lnTo>
                  <a:cubicBezTo>
                    <a:pt x="7925" y="11708"/>
                    <a:pt x="8084" y="11549"/>
                    <a:pt x="8084" y="11353"/>
                  </a:cubicBezTo>
                  <a:lnTo>
                    <a:pt x="8084" y="10433"/>
                  </a:lnTo>
                  <a:cubicBezTo>
                    <a:pt x="8084" y="9813"/>
                    <a:pt x="7578" y="9309"/>
                    <a:pt x="6957" y="9309"/>
                  </a:cubicBezTo>
                  <a:lnTo>
                    <a:pt x="5360" y="9309"/>
                  </a:lnTo>
                  <a:lnTo>
                    <a:pt x="5360" y="8968"/>
                  </a:lnTo>
                  <a:cubicBezTo>
                    <a:pt x="6260" y="8579"/>
                    <a:pt x="6946" y="7789"/>
                    <a:pt x="7191" y="6826"/>
                  </a:cubicBezTo>
                  <a:cubicBezTo>
                    <a:pt x="7737" y="6736"/>
                    <a:pt x="8154" y="6263"/>
                    <a:pt x="8154" y="5693"/>
                  </a:cubicBezTo>
                  <a:lnTo>
                    <a:pt x="8154" y="5597"/>
                  </a:lnTo>
                  <a:cubicBezTo>
                    <a:pt x="8154" y="5062"/>
                    <a:pt x="7785" y="4613"/>
                    <a:pt x="7288" y="4485"/>
                  </a:cubicBezTo>
                  <a:lnTo>
                    <a:pt x="7288" y="3710"/>
                  </a:lnTo>
                  <a:lnTo>
                    <a:pt x="7626" y="3710"/>
                  </a:lnTo>
                  <a:cubicBezTo>
                    <a:pt x="7870" y="3710"/>
                    <a:pt x="8069" y="3512"/>
                    <a:pt x="8069" y="3268"/>
                  </a:cubicBezTo>
                  <a:lnTo>
                    <a:pt x="8069" y="3175"/>
                  </a:lnTo>
                  <a:lnTo>
                    <a:pt x="8459" y="3175"/>
                  </a:lnTo>
                  <a:lnTo>
                    <a:pt x="8459" y="7721"/>
                  </a:lnTo>
                  <a:cubicBezTo>
                    <a:pt x="8459" y="7965"/>
                    <a:pt x="8657" y="8163"/>
                    <a:pt x="8901" y="8163"/>
                  </a:cubicBezTo>
                  <a:lnTo>
                    <a:pt x="9277" y="8163"/>
                  </a:lnTo>
                  <a:lnTo>
                    <a:pt x="9277" y="8342"/>
                  </a:lnTo>
                  <a:cubicBezTo>
                    <a:pt x="9277" y="8586"/>
                    <a:pt x="9476" y="8784"/>
                    <a:pt x="9721" y="8784"/>
                  </a:cubicBezTo>
                  <a:lnTo>
                    <a:pt x="10072" y="8784"/>
                  </a:lnTo>
                  <a:lnTo>
                    <a:pt x="10072" y="8800"/>
                  </a:lnTo>
                  <a:cubicBezTo>
                    <a:pt x="9616" y="8881"/>
                    <a:pt x="9268" y="9280"/>
                    <a:pt x="9268" y="9759"/>
                  </a:cubicBezTo>
                  <a:lnTo>
                    <a:pt x="9268" y="10891"/>
                  </a:lnTo>
                  <a:cubicBezTo>
                    <a:pt x="9268" y="11428"/>
                    <a:pt x="9705" y="11866"/>
                    <a:pt x="10243" y="11866"/>
                  </a:cubicBezTo>
                  <a:lnTo>
                    <a:pt x="10275" y="11866"/>
                  </a:lnTo>
                  <a:cubicBezTo>
                    <a:pt x="10607" y="12718"/>
                    <a:pt x="11317" y="13382"/>
                    <a:pt x="12200" y="13652"/>
                  </a:cubicBezTo>
                  <a:lnTo>
                    <a:pt x="12200" y="14163"/>
                  </a:lnTo>
                  <a:lnTo>
                    <a:pt x="10324" y="14163"/>
                  </a:lnTo>
                  <a:cubicBezTo>
                    <a:pt x="9755" y="14163"/>
                    <a:pt x="9291" y="14624"/>
                    <a:pt x="9291" y="15193"/>
                  </a:cubicBezTo>
                  <a:lnTo>
                    <a:pt x="9291" y="16852"/>
                  </a:lnTo>
                  <a:cubicBezTo>
                    <a:pt x="9291" y="17000"/>
                    <a:pt x="9411" y="17118"/>
                    <a:pt x="9557" y="17118"/>
                  </a:cubicBezTo>
                  <a:lnTo>
                    <a:pt x="17860" y="17118"/>
                  </a:lnTo>
                  <a:cubicBezTo>
                    <a:pt x="18008" y="17118"/>
                    <a:pt x="18126" y="16999"/>
                    <a:pt x="18126" y="16852"/>
                  </a:cubicBezTo>
                  <a:lnTo>
                    <a:pt x="18126" y="15193"/>
                  </a:lnTo>
                  <a:cubicBezTo>
                    <a:pt x="18126" y="14625"/>
                    <a:pt x="17663" y="14163"/>
                    <a:pt x="17094" y="14163"/>
                  </a:cubicBezTo>
                  <a:lnTo>
                    <a:pt x="16788" y="14163"/>
                  </a:lnTo>
                  <a:cubicBezTo>
                    <a:pt x="16641" y="14163"/>
                    <a:pt x="16522" y="14281"/>
                    <a:pt x="16522" y="14428"/>
                  </a:cubicBezTo>
                  <a:cubicBezTo>
                    <a:pt x="16522" y="14575"/>
                    <a:pt x="16641" y="14694"/>
                    <a:pt x="16788" y="14694"/>
                  </a:cubicBezTo>
                  <a:lnTo>
                    <a:pt x="17094" y="14694"/>
                  </a:lnTo>
                  <a:cubicBezTo>
                    <a:pt x="17370" y="14694"/>
                    <a:pt x="17594" y="14918"/>
                    <a:pt x="17594" y="15193"/>
                  </a:cubicBezTo>
                  <a:lnTo>
                    <a:pt x="17594" y="16587"/>
                  </a:lnTo>
                  <a:lnTo>
                    <a:pt x="16899" y="16587"/>
                  </a:lnTo>
                  <a:lnTo>
                    <a:pt x="16899" y="16052"/>
                  </a:lnTo>
                  <a:cubicBezTo>
                    <a:pt x="16899" y="15608"/>
                    <a:pt x="16537" y="15248"/>
                    <a:pt x="16094" y="15248"/>
                  </a:cubicBezTo>
                  <a:lnTo>
                    <a:pt x="11324" y="15248"/>
                  </a:lnTo>
                  <a:cubicBezTo>
                    <a:pt x="10880" y="15248"/>
                    <a:pt x="10518" y="15608"/>
                    <a:pt x="10518" y="16052"/>
                  </a:cubicBezTo>
                  <a:lnTo>
                    <a:pt x="10518" y="16587"/>
                  </a:lnTo>
                  <a:lnTo>
                    <a:pt x="9823" y="16587"/>
                  </a:lnTo>
                  <a:lnTo>
                    <a:pt x="9823" y="15193"/>
                  </a:lnTo>
                  <a:cubicBezTo>
                    <a:pt x="9823" y="14918"/>
                    <a:pt x="10048" y="14694"/>
                    <a:pt x="10324" y="14694"/>
                  </a:cubicBezTo>
                  <a:lnTo>
                    <a:pt x="15406" y="14694"/>
                  </a:lnTo>
                  <a:cubicBezTo>
                    <a:pt x="15553" y="14694"/>
                    <a:pt x="15672" y="14575"/>
                    <a:pt x="15672" y="14428"/>
                  </a:cubicBezTo>
                  <a:cubicBezTo>
                    <a:pt x="15672" y="14281"/>
                    <a:pt x="15553" y="14163"/>
                    <a:pt x="15406" y="14163"/>
                  </a:cubicBezTo>
                  <a:lnTo>
                    <a:pt x="15218" y="14163"/>
                  </a:lnTo>
                  <a:lnTo>
                    <a:pt x="15218" y="13652"/>
                  </a:lnTo>
                  <a:cubicBezTo>
                    <a:pt x="16101" y="13383"/>
                    <a:pt x="16811" y="12718"/>
                    <a:pt x="17143" y="11866"/>
                  </a:cubicBezTo>
                  <a:lnTo>
                    <a:pt x="17175" y="11866"/>
                  </a:lnTo>
                  <a:cubicBezTo>
                    <a:pt x="17712" y="11866"/>
                    <a:pt x="18149" y="11428"/>
                    <a:pt x="18149" y="10891"/>
                  </a:cubicBezTo>
                  <a:lnTo>
                    <a:pt x="18149" y="9759"/>
                  </a:lnTo>
                  <a:cubicBezTo>
                    <a:pt x="18149" y="9280"/>
                    <a:pt x="17802" y="8881"/>
                    <a:pt x="17346" y="8800"/>
                  </a:cubicBezTo>
                  <a:lnTo>
                    <a:pt x="17346" y="7826"/>
                  </a:lnTo>
                  <a:cubicBezTo>
                    <a:pt x="17346" y="6173"/>
                    <a:pt x="15997" y="4827"/>
                    <a:pt x="14338" y="4827"/>
                  </a:cubicBezTo>
                  <a:lnTo>
                    <a:pt x="13080" y="4827"/>
                  </a:lnTo>
                  <a:cubicBezTo>
                    <a:pt x="11660" y="4827"/>
                    <a:pt x="10468" y="5813"/>
                    <a:pt x="10153" y="7134"/>
                  </a:cubicBezTo>
                  <a:lnTo>
                    <a:pt x="9721" y="7134"/>
                  </a:lnTo>
                  <a:cubicBezTo>
                    <a:pt x="9476" y="7134"/>
                    <a:pt x="9278" y="7334"/>
                    <a:pt x="9278" y="7578"/>
                  </a:cubicBezTo>
                  <a:lnTo>
                    <a:pt x="9278" y="7631"/>
                  </a:lnTo>
                  <a:lnTo>
                    <a:pt x="8991" y="7631"/>
                  </a:lnTo>
                  <a:lnTo>
                    <a:pt x="8991" y="3087"/>
                  </a:lnTo>
                  <a:cubicBezTo>
                    <a:pt x="8991" y="2843"/>
                    <a:pt x="8791" y="2643"/>
                    <a:pt x="8547" y="2643"/>
                  </a:cubicBezTo>
                  <a:lnTo>
                    <a:pt x="8069" y="2643"/>
                  </a:lnTo>
                  <a:lnTo>
                    <a:pt x="8069" y="2503"/>
                  </a:lnTo>
                  <a:cubicBezTo>
                    <a:pt x="8069" y="2258"/>
                    <a:pt x="7870" y="2060"/>
                    <a:pt x="7626" y="2060"/>
                  </a:cubicBezTo>
                  <a:lnTo>
                    <a:pt x="7287" y="2060"/>
                  </a:lnTo>
                  <a:cubicBezTo>
                    <a:pt x="7275" y="1120"/>
                    <a:pt x="6505" y="359"/>
                    <a:pt x="5558" y="359"/>
                  </a:cubicBezTo>
                  <a:cubicBezTo>
                    <a:pt x="5386" y="359"/>
                    <a:pt x="5214" y="386"/>
                    <a:pt x="5049" y="437"/>
                  </a:cubicBezTo>
                  <a:cubicBezTo>
                    <a:pt x="4849" y="172"/>
                    <a:pt x="4529" y="1"/>
                    <a:pt x="4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1"/>
            <p:cNvSpPr/>
            <p:nvPr/>
          </p:nvSpPr>
          <p:spPr>
            <a:xfrm>
              <a:off x="4384911" y="2616752"/>
              <a:ext cx="63980" cy="42852"/>
            </a:xfrm>
            <a:custGeom>
              <a:avLst/>
              <a:gdLst/>
              <a:ahLst/>
              <a:cxnLst/>
              <a:rect l="l" t="t" r="r" b="b"/>
              <a:pathLst>
                <a:path w="1929" h="1292" extrusionOk="0">
                  <a:moveTo>
                    <a:pt x="1396" y="533"/>
                  </a:moveTo>
                  <a:lnTo>
                    <a:pt x="1396" y="760"/>
                  </a:lnTo>
                  <a:lnTo>
                    <a:pt x="532" y="760"/>
                  </a:lnTo>
                  <a:lnTo>
                    <a:pt x="532" y="533"/>
                  </a:lnTo>
                  <a:close/>
                  <a:moveTo>
                    <a:pt x="373" y="1"/>
                  </a:moveTo>
                  <a:cubicBezTo>
                    <a:pt x="167" y="1"/>
                    <a:pt x="1" y="168"/>
                    <a:pt x="1" y="373"/>
                  </a:cubicBezTo>
                  <a:lnTo>
                    <a:pt x="1" y="920"/>
                  </a:lnTo>
                  <a:cubicBezTo>
                    <a:pt x="1" y="1125"/>
                    <a:pt x="167" y="1292"/>
                    <a:pt x="373" y="1292"/>
                  </a:cubicBezTo>
                  <a:lnTo>
                    <a:pt x="1556" y="1292"/>
                  </a:lnTo>
                  <a:cubicBezTo>
                    <a:pt x="1762" y="1292"/>
                    <a:pt x="1928" y="1125"/>
                    <a:pt x="1928" y="920"/>
                  </a:cubicBezTo>
                  <a:lnTo>
                    <a:pt x="1928" y="373"/>
                  </a:lnTo>
                  <a:cubicBezTo>
                    <a:pt x="1928" y="168"/>
                    <a:pt x="1762" y="1"/>
                    <a:pt x="15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1"/>
            <p:cNvSpPr/>
            <p:nvPr/>
          </p:nvSpPr>
          <p:spPr>
            <a:xfrm>
              <a:off x="4465077" y="2616752"/>
              <a:ext cx="64013" cy="42852"/>
            </a:xfrm>
            <a:custGeom>
              <a:avLst/>
              <a:gdLst/>
              <a:ahLst/>
              <a:cxnLst/>
              <a:rect l="l" t="t" r="r" b="b"/>
              <a:pathLst>
                <a:path w="1930" h="1292" extrusionOk="0">
                  <a:moveTo>
                    <a:pt x="1397" y="533"/>
                  </a:moveTo>
                  <a:lnTo>
                    <a:pt x="1397" y="760"/>
                  </a:lnTo>
                  <a:lnTo>
                    <a:pt x="533" y="760"/>
                  </a:lnTo>
                  <a:lnTo>
                    <a:pt x="533" y="533"/>
                  </a:lnTo>
                  <a:close/>
                  <a:moveTo>
                    <a:pt x="373" y="1"/>
                  </a:moveTo>
                  <a:cubicBezTo>
                    <a:pt x="167" y="1"/>
                    <a:pt x="1" y="168"/>
                    <a:pt x="1" y="373"/>
                  </a:cubicBezTo>
                  <a:lnTo>
                    <a:pt x="1" y="920"/>
                  </a:lnTo>
                  <a:cubicBezTo>
                    <a:pt x="1" y="1125"/>
                    <a:pt x="167" y="1292"/>
                    <a:pt x="373" y="1292"/>
                  </a:cubicBezTo>
                  <a:lnTo>
                    <a:pt x="1556" y="1292"/>
                  </a:lnTo>
                  <a:cubicBezTo>
                    <a:pt x="1762" y="1292"/>
                    <a:pt x="1929" y="1125"/>
                    <a:pt x="1929" y="920"/>
                  </a:cubicBezTo>
                  <a:lnTo>
                    <a:pt x="1929" y="373"/>
                  </a:lnTo>
                  <a:cubicBezTo>
                    <a:pt x="1929" y="168"/>
                    <a:pt x="1762" y="1"/>
                    <a:pt x="15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1"/>
            <p:cNvSpPr/>
            <p:nvPr/>
          </p:nvSpPr>
          <p:spPr>
            <a:xfrm>
              <a:off x="4376221" y="2833567"/>
              <a:ext cx="45506" cy="17645"/>
            </a:xfrm>
            <a:custGeom>
              <a:avLst/>
              <a:gdLst/>
              <a:ahLst/>
              <a:cxnLst/>
              <a:rect l="l" t="t" r="r" b="b"/>
              <a:pathLst>
                <a:path w="1372" h="532" extrusionOk="0">
                  <a:moveTo>
                    <a:pt x="266" y="0"/>
                  </a:moveTo>
                  <a:cubicBezTo>
                    <a:pt x="119" y="0"/>
                    <a:pt x="0" y="118"/>
                    <a:pt x="0" y="266"/>
                  </a:cubicBezTo>
                  <a:cubicBezTo>
                    <a:pt x="0" y="413"/>
                    <a:pt x="119" y="531"/>
                    <a:pt x="266" y="531"/>
                  </a:cubicBezTo>
                  <a:lnTo>
                    <a:pt x="1106" y="531"/>
                  </a:lnTo>
                  <a:cubicBezTo>
                    <a:pt x="1253" y="531"/>
                    <a:pt x="1372" y="412"/>
                    <a:pt x="1372" y="266"/>
                  </a:cubicBezTo>
                  <a:cubicBezTo>
                    <a:pt x="1372" y="118"/>
                    <a:pt x="1253" y="0"/>
                    <a:pt x="11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1"/>
            <p:cNvSpPr/>
            <p:nvPr/>
          </p:nvSpPr>
          <p:spPr>
            <a:xfrm>
              <a:off x="4466801" y="2833567"/>
              <a:ext cx="17678" cy="17678"/>
            </a:xfrm>
            <a:custGeom>
              <a:avLst/>
              <a:gdLst/>
              <a:ahLst/>
              <a:cxnLst/>
              <a:rect l="l" t="t" r="r" b="b"/>
              <a:pathLst>
                <a:path w="533" h="533" extrusionOk="0">
                  <a:moveTo>
                    <a:pt x="266" y="0"/>
                  </a:moveTo>
                  <a:cubicBezTo>
                    <a:pt x="195" y="0"/>
                    <a:pt x="128" y="28"/>
                    <a:pt x="78" y="77"/>
                  </a:cubicBezTo>
                  <a:cubicBezTo>
                    <a:pt x="28" y="128"/>
                    <a:pt x="0" y="195"/>
                    <a:pt x="0" y="265"/>
                  </a:cubicBezTo>
                  <a:cubicBezTo>
                    <a:pt x="0" y="336"/>
                    <a:pt x="28" y="404"/>
                    <a:pt x="78" y="454"/>
                  </a:cubicBezTo>
                  <a:cubicBezTo>
                    <a:pt x="128" y="503"/>
                    <a:pt x="195" y="532"/>
                    <a:pt x="266" y="532"/>
                  </a:cubicBezTo>
                  <a:cubicBezTo>
                    <a:pt x="336" y="532"/>
                    <a:pt x="404" y="503"/>
                    <a:pt x="454" y="454"/>
                  </a:cubicBezTo>
                  <a:cubicBezTo>
                    <a:pt x="503" y="404"/>
                    <a:pt x="532" y="336"/>
                    <a:pt x="532" y="265"/>
                  </a:cubicBezTo>
                  <a:cubicBezTo>
                    <a:pt x="532" y="195"/>
                    <a:pt x="503" y="128"/>
                    <a:pt x="454" y="77"/>
                  </a:cubicBezTo>
                  <a:cubicBezTo>
                    <a:pt x="404"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1"/>
            <p:cNvSpPr/>
            <p:nvPr/>
          </p:nvSpPr>
          <p:spPr>
            <a:xfrm>
              <a:off x="4492340" y="2833567"/>
              <a:ext cx="17678" cy="17678"/>
            </a:xfrm>
            <a:custGeom>
              <a:avLst/>
              <a:gdLst/>
              <a:ahLst/>
              <a:cxnLst/>
              <a:rect l="l" t="t" r="r" b="b"/>
              <a:pathLst>
                <a:path w="533" h="533" extrusionOk="0">
                  <a:moveTo>
                    <a:pt x="266" y="0"/>
                  </a:moveTo>
                  <a:cubicBezTo>
                    <a:pt x="195" y="0"/>
                    <a:pt x="128" y="28"/>
                    <a:pt x="77" y="77"/>
                  </a:cubicBezTo>
                  <a:cubicBezTo>
                    <a:pt x="29" y="128"/>
                    <a:pt x="0" y="195"/>
                    <a:pt x="0" y="265"/>
                  </a:cubicBezTo>
                  <a:cubicBezTo>
                    <a:pt x="0" y="336"/>
                    <a:pt x="29" y="404"/>
                    <a:pt x="77" y="454"/>
                  </a:cubicBezTo>
                  <a:cubicBezTo>
                    <a:pt x="128" y="503"/>
                    <a:pt x="195" y="532"/>
                    <a:pt x="266" y="532"/>
                  </a:cubicBezTo>
                  <a:cubicBezTo>
                    <a:pt x="336" y="532"/>
                    <a:pt x="404" y="503"/>
                    <a:pt x="454" y="454"/>
                  </a:cubicBezTo>
                  <a:cubicBezTo>
                    <a:pt x="503" y="404"/>
                    <a:pt x="532" y="336"/>
                    <a:pt x="532" y="265"/>
                  </a:cubicBezTo>
                  <a:cubicBezTo>
                    <a:pt x="532" y="195"/>
                    <a:pt x="503" y="128"/>
                    <a:pt x="454" y="77"/>
                  </a:cubicBezTo>
                  <a:cubicBezTo>
                    <a:pt x="404"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1"/>
            <p:cNvSpPr/>
            <p:nvPr/>
          </p:nvSpPr>
          <p:spPr>
            <a:xfrm>
              <a:off x="4517879" y="2833567"/>
              <a:ext cx="17678" cy="17678"/>
            </a:xfrm>
            <a:custGeom>
              <a:avLst/>
              <a:gdLst/>
              <a:ahLst/>
              <a:cxnLst/>
              <a:rect l="l" t="t" r="r" b="b"/>
              <a:pathLst>
                <a:path w="533" h="533" extrusionOk="0">
                  <a:moveTo>
                    <a:pt x="266" y="0"/>
                  </a:moveTo>
                  <a:cubicBezTo>
                    <a:pt x="195" y="0"/>
                    <a:pt x="128" y="28"/>
                    <a:pt x="77" y="77"/>
                  </a:cubicBezTo>
                  <a:cubicBezTo>
                    <a:pt x="29" y="128"/>
                    <a:pt x="0" y="195"/>
                    <a:pt x="0" y="265"/>
                  </a:cubicBezTo>
                  <a:cubicBezTo>
                    <a:pt x="0" y="336"/>
                    <a:pt x="29" y="404"/>
                    <a:pt x="77" y="454"/>
                  </a:cubicBezTo>
                  <a:cubicBezTo>
                    <a:pt x="128" y="503"/>
                    <a:pt x="195" y="532"/>
                    <a:pt x="266" y="532"/>
                  </a:cubicBezTo>
                  <a:cubicBezTo>
                    <a:pt x="336" y="532"/>
                    <a:pt x="405" y="503"/>
                    <a:pt x="454" y="454"/>
                  </a:cubicBezTo>
                  <a:cubicBezTo>
                    <a:pt x="503" y="404"/>
                    <a:pt x="532" y="336"/>
                    <a:pt x="532" y="265"/>
                  </a:cubicBezTo>
                  <a:cubicBezTo>
                    <a:pt x="532" y="195"/>
                    <a:pt x="503" y="128"/>
                    <a:pt x="454" y="77"/>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1"/>
            <p:cNvSpPr/>
            <p:nvPr/>
          </p:nvSpPr>
          <p:spPr>
            <a:xfrm>
              <a:off x="4422622" y="2534894"/>
              <a:ext cx="17645" cy="17678"/>
            </a:xfrm>
            <a:custGeom>
              <a:avLst/>
              <a:gdLst/>
              <a:ahLst/>
              <a:cxnLst/>
              <a:rect l="l" t="t" r="r" b="b"/>
              <a:pathLst>
                <a:path w="532" h="533" extrusionOk="0">
                  <a:moveTo>
                    <a:pt x="265" y="1"/>
                  </a:moveTo>
                  <a:cubicBezTo>
                    <a:pt x="197" y="1"/>
                    <a:pt x="127" y="29"/>
                    <a:pt x="79" y="79"/>
                  </a:cubicBezTo>
                  <a:cubicBezTo>
                    <a:pt x="28" y="128"/>
                    <a:pt x="1" y="197"/>
                    <a:pt x="1" y="267"/>
                  </a:cubicBezTo>
                  <a:cubicBezTo>
                    <a:pt x="1" y="336"/>
                    <a:pt x="28" y="405"/>
                    <a:pt x="79" y="455"/>
                  </a:cubicBezTo>
                  <a:cubicBezTo>
                    <a:pt x="127" y="504"/>
                    <a:pt x="196" y="533"/>
                    <a:pt x="265" y="533"/>
                  </a:cubicBezTo>
                  <a:cubicBezTo>
                    <a:pt x="336" y="533"/>
                    <a:pt x="404" y="504"/>
                    <a:pt x="453" y="455"/>
                  </a:cubicBezTo>
                  <a:cubicBezTo>
                    <a:pt x="504" y="405"/>
                    <a:pt x="531" y="336"/>
                    <a:pt x="531" y="267"/>
                  </a:cubicBezTo>
                  <a:cubicBezTo>
                    <a:pt x="531" y="197"/>
                    <a:pt x="504" y="128"/>
                    <a:pt x="453" y="79"/>
                  </a:cubicBezTo>
                  <a:cubicBezTo>
                    <a:pt x="404" y="29"/>
                    <a:pt x="336" y="1"/>
                    <a:pt x="2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1"/>
            <p:cNvSpPr/>
            <p:nvPr/>
          </p:nvSpPr>
          <p:spPr>
            <a:xfrm>
              <a:off x="4448161" y="2534894"/>
              <a:ext cx="17678" cy="17678"/>
            </a:xfrm>
            <a:custGeom>
              <a:avLst/>
              <a:gdLst/>
              <a:ahLst/>
              <a:cxnLst/>
              <a:rect l="l" t="t" r="r" b="b"/>
              <a:pathLst>
                <a:path w="533" h="533" extrusionOk="0">
                  <a:moveTo>
                    <a:pt x="267" y="1"/>
                  </a:moveTo>
                  <a:cubicBezTo>
                    <a:pt x="196" y="1"/>
                    <a:pt x="128" y="29"/>
                    <a:pt x="78" y="79"/>
                  </a:cubicBezTo>
                  <a:cubicBezTo>
                    <a:pt x="28" y="128"/>
                    <a:pt x="1" y="197"/>
                    <a:pt x="1" y="267"/>
                  </a:cubicBezTo>
                  <a:cubicBezTo>
                    <a:pt x="1" y="336"/>
                    <a:pt x="28" y="405"/>
                    <a:pt x="78" y="455"/>
                  </a:cubicBezTo>
                  <a:cubicBezTo>
                    <a:pt x="128" y="504"/>
                    <a:pt x="196" y="533"/>
                    <a:pt x="267" y="533"/>
                  </a:cubicBezTo>
                  <a:cubicBezTo>
                    <a:pt x="336" y="533"/>
                    <a:pt x="405" y="504"/>
                    <a:pt x="454" y="455"/>
                  </a:cubicBezTo>
                  <a:cubicBezTo>
                    <a:pt x="504" y="405"/>
                    <a:pt x="532" y="336"/>
                    <a:pt x="532" y="267"/>
                  </a:cubicBezTo>
                  <a:cubicBezTo>
                    <a:pt x="532" y="197"/>
                    <a:pt x="504" y="128"/>
                    <a:pt x="454" y="79"/>
                  </a:cubicBezTo>
                  <a:cubicBezTo>
                    <a:pt x="404" y="29"/>
                    <a:pt x="336"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1"/>
            <p:cNvSpPr/>
            <p:nvPr/>
          </p:nvSpPr>
          <p:spPr>
            <a:xfrm>
              <a:off x="4473700" y="2534894"/>
              <a:ext cx="17678" cy="17678"/>
            </a:xfrm>
            <a:custGeom>
              <a:avLst/>
              <a:gdLst/>
              <a:ahLst/>
              <a:cxnLst/>
              <a:rect l="l" t="t" r="r" b="b"/>
              <a:pathLst>
                <a:path w="533" h="533" extrusionOk="0">
                  <a:moveTo>
                    <a:pt x="267" y="1"/>
                  </a:moveTo>
                  <a:cubicBezTo>
                    <a:pt x="197" y="1"/>
                    <a:pt x="128" y="29"/>
                    <a:pt x="79" y="79"/>
                  </a:cubicBezTo>
                  <a:cubicBezTo>
                    <a:pt x="29" y="128"/>
                    <a:pt x="1" y="197"/>
                    <a:pt x="1" y="267"/>
                  </a:cubicBezTo>
                  <a:cubicBezTo>
                    <a:pt x="1" y="336"/>
                    <a:pt x="29" y="405"/>
                    <a:pt x="79" y="455"/>
                  </a:cubicBezTo>
                  <a:cubicBezTo>
                    <a:pt x="128" y="504"/>
                    <a:pt x="197" y="533"/>
                    <a:pt x="267" y="533"/>
                  </a:cubicBezTo>
                  <a:cubicBezTo>
                    <a:pt x="336" y="533"/>
                    <a:pt x="404" y="504"/>
                    <a:pt x="455" y="455"/>
                  </a:cubicBezTo>
                  <a:cubicBezTo>
                    <a:pt x="504" y="405"/>
                    <a:pt x="533" y="336"/>
                    <a:pt x="533" y="267"/>
                  </a:cubicBezTo>
                  <a:cubicBezTo>
                    <a:pt x="533" y="197"/>
                    <a:pt x="504" y="128"/>
                    <a:pt x="455" y="79"/>
                  </a:cubicBezTo>
                  <a:cubicBezTo>
                    <a:pt x="405" y="29"/>
                    <a:pt x="336"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1"/>
            <p:cNvSpPr/>
            <p:nvPr/>
          </p:nvSpPr>
          <p:spPr>
            <a:xfrm>
              <a:off x="4418543" y="2700433"/>
              <a:ext cx="76882" cy="17645"/>
            </a:xfrm>
            <a:custGeom>
              <a:avLst/>
              <a:gdLst/>
              <a:ahLst/>
              <a:cxnLst/>
              <a:rect l="l" t="t" r="r" b="b"/>
              <a:pathLst>
                <a:path w="2318" h="532" extrusionOk="0">
                  <a:moveTo>
                    <a:pt x="266" y="1"/>
                  </a:moveTo>
                  <a:cubicBezTo>
                    <a:pt x="119" y="1"/>
                    <a:pt x="0" y="120"/>
                    <a:pt x="0" y="267"/>
                  </a:cubicBezTo>
                  <a:cubicBezTo>
                    <a:pt x="0" y="412"/>
                    <a:pt x="119" y="532"/>
                    <a:pt x="266" y="532"/>
                  </a:cubicBezTo>
                  <a:lnTo>
                    <a:pt x="2052" y="532"/>
                  </a:lnTo>
                  <a:cubicBezTo>
                    <a:pt x="2199" y="532"/>
                    <a:pt x="2318" y="412"/>
                    <a:pt x="2318" y="267"/>
                  </a:cubicBezTo>
                  <a:cubicBezTo>
                    <a:pt x="2318" y="120"/>
                    <a:pt x="2199" y="1"/>
                    <a:pt x="20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1"/>
            <p:cNvSpPr/>
            <p:nvPr/>
          </p:nvSpPr>
          <p:spPr>
            <a:xfrm>
              <a:off x="4418543" y="2721262"/>
              <a:ext cx="76882" cy="17645"/>
            </a:xfrm>
            <a:custGeom>
              <a:avLst/>
              <a:gdLst/>
              <a:ahLst/>
              <a:cxnLst/>
              <a:rect l="l" t="t" r="r" b="b"/>
              <a:pathLst>
                <a:path w="2318" h="532" extrusionOk="0">
                  <a:moveTo>
                    <a:pt x="266" y="0"/>
                  </a:moveTo>
                  <a:cubicBezTo>
                    <a:pt x="119" y="0"/>
                    <a:pt x="0" y="119"/>
                    <a:pt x="0" y="266"/>
                  </a:cubicBezTo>
                  <a:cubicBezTo>
                    <a:pt x="0" y="413"/>
                    <a:pt x="119" y="532"/>
                    <a:pt x="266" y="532"/>
                  </a:cubicBezTo>
                  <a:lnTo>
                    <a:pt x="2052" y="532"/>
                  </a:lnTo>
                  <a:cubicBezTo>
                    <a:pt x="2199" y="532"/>
                    <a:pt x="2318" y="413"/>
                    <a:pt x="2318" y="266"/>
                  </a:cubicBezTo>
                  <a:cubicBezTo>
                    <a:pt x="2318" y="119"/>
                    <a:pt x="2199" y="0"/>
                    <a:pt x="20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819" name="Google Shape;1819;p51"/>
          <p:cNvCxnSpPr>
            <a:stCxn id="1775" idx="2"/>
            <a:endCxn id="1747" idx="3"/>
          </p:cNvCxnSpPr>
          <p:nvPr/>
        </p:nvCxnSpPr>
        <p:spPr>
          <a:xfrm flipH="1">
            <a:off x="1877375" y="1897825"/>
            <a:ext cx="1754400" cy="195900"/>
          </a:xfrm>
          <a:prstGeom prst="bentConnector2">
            <a:avLst/>
          </a:prstGeom>
          <a:noFill/>
          <a:ln w="19050" cap="flat" cmpd="sng">
            <a:solidFill>
              <a:schemeClr val="dk2"/>
            </a:solidFill>
            <a:prstDash val="solid"/>
            <a:round/>
            <a:headEnd type="none" w="med" len="med"/>
            <a:tailEnd type="none" w="med" len="med"/>
          </a:ln>
        </p:spPr>
      </p:cxnSp>
      <p:cxnSp>
        <p:nvCxnSpPr>
          <p:cNvPr id="1820" name="Google Shape;1820;p51"/>
          <p:cNvCxnSpPr>
            <a:stCxn id="1747" idx="0"/>
            <a:endCxn id="1777" idx="1"/>
          </p:cNvCxnSpPr>
          <p:nvPr/>
        </p:nvCxnSpPr>
        <p:spPr>
          <a:xfrm rot="-5400000" flipH="1">
            <a:off x="2656688" y="2809000"/>
            <a:ext cx="195900" cy="1754400"/>
          </a:xfrm>
          <a:prstGeom prst="bentConnector2">
            <a:avLst/>
          </a:prstGeom>
          <a:noFill/>
          <a:ln w="19050" cap="flat" cmpd="sng">
            <a:solidFill>
              <a:schemeClr val="dk2"/>
            </a:solidFill>
            <a:prstDash val="solid"/>
            <a:round/>
            <a:headEnd type="none" w="med" len="med"/>
            <a:tailEnd type="none" w="med" len="med"/>
          </a:ln>
        </p:spPr>
      </p:cxnSp>
      <p:cxnSp>
        <p:nvCxnSpPr>
          <p:cNvPr id="1821" name="Google Shape;1821;p51"/>
          <p:cNvCxnSpPr>
            <a:stCxn id="1776" idx="2"/>
            <a:endCxn id="1747" idx="5"/>
          </p:cNvCxnSpPr>
          <p:nvPr/>
        </p:nvCxnSpPr>
        <p:spPr>
          <a:xfrm flipH="1">
            <a:off x="2525075" y="2666500"/>
            <a:ext cx="1106700" cy="597900"/>
          </a:xfrm>
          <a:prstGeom prst="bentConnector3">
            <a:avLst>
              <a:gd name="adj1" fmla="val 49997"/>
            </a:avLst>
          </a:prstGeom>
          <a:noFill/>
          <a:ln w="19050" cap="flat" cmpd="sng">
            <a:solidFill>
              <a:schemeClr val="dk2"/>
            </a:solidFill>
            <a:prstDash val="solid"/>
            <a:round/>
            <a:headEnd type="none" w="med" len="med"/>
            <a:tailEnd type="none" w="med" len="med"/>
          </a:ln>
        </p:spPr>
      </p:cxnSp>
      <p:grpSp>
        <p:nvGrpSpPr>
          <p:cNvPr id="1822" name="Google Shape;1822;p51"/>
          <p:cNvGrpSpPr/>
          <p:nvPr/>
        </p:nvGrpSpPr>
        <p:grpSpPr>
          <a:xfrm>
            <a:off x="7106825" y="1312225"/>
            <a:ext cx="76825" cy="76800"/>
            <a:chOff x="3104875" y="1099400"/>
            <a:chExt cx="76825" cy="76800"/>
          </a:xfrm>
        </p:grpSpPr>
        <p:sp>
          <p:nvSpPr>
            <p:cNvPr id="1823" name="Google Shape;1823;p5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5" name="Google Shape;1825;p51"/>
          <p:cNvGrpSpPr/>
          <p:nvPr/>
        </p:nvGrpSpPr>
        <p:grpSpPr>
          <a:xfrm>
            <a:off x="1877450" y="837825"/>
            <a:ext cx="76825" cy="76800"/>
            <a:chOff x="3104875" y="1099400"/>
            <a:chExt cx="76825" cy="76800"/>
          </a:xfrm>
        </p:grpSpPr>
        <p:sp>
          <p:nvSpPr>
            <p:cNvPr id="1826" name="Google Shape;1826;p5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8" name="Google Shape;1828;p51"/>
          <p:cNvGrpSpPr/>
          <p:nvPr/>
        </p:nvGrpSpPr>
        <p:grpSpPr>
          <a:xfrm>
            <a:off x="4870450" y="4197150"/>
            <a:ext cx="76825" cy="76800"/>
            <a:chOff x="3104875" y="1099400"/>
            <a:chExt cx="76825" cy="76800"/>
          </a:xfrm>
        </p:grpSpPr>
        <p:sp>
          <p:nvSpPr>
            <p:cNvPr id="1829" name="Google Shape;1829;p5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831" name="Google Shape;1831;p51"/>
          <p:cNvPicPr preferRelativeResize="0"/>
          <p:nvPr/>
        </p:nvPicPr>
        <p:blipFill rotWithShape="1">
          <a:blip r:embed="rId4">
            <a:alphaModFix/>
          </a:blip>
          <a:srcRect l="22009" r="18455"/>
          <a:stretch/>
        </p:blipFill>
        <p:spPr>
          <a:xfrm rot="1203245">
            <a:off x="7517459" y="502025"/>
            <a:ext cx="1272639" cy="1202430"/>
          </a:xfrm>
          <a:prstGeom prst="rect">
            <a:avLst/>
          </a:prstGeom>
          <a:noFill/>
          <a:ln>
            <a:noFill/>
          </a:ln>
        </p:spPr>
      </p:pic>
      <p:pic>
        <p:nvPicPr>
          <p:cNvPr id="1832" name="Google Shape;1832;p51"/>
          <p:cNvPicPr preferRelativeResize="0"/>
          <p:nvPr/>
        </p:nvPicPr>
        <p:blipFill rotWithShape="1">
          <a:blip r:embed="rId5">
            <a:alphaModFix/>
          </a:blip>
          <a:srcRect l="18647" t="7960" r="8852" b="8336"/>
          <a:stretch/>
        </p:blipFill>
        <p:spPr>
          <a:xfrm rot="-1406513">
            <a:off x="1399635" y="4039437"/>
            <a:ext cx="1175233" cy="763227"/>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Shape 1836"/>
        <p:cNvGrpSpPr/>
        <p:nvPr/>
      </p:nvGrpSpPr>
      <p:grpSpPr>
        <a:xfrm>
          <a:off x="0" y="0"/>
          <a:ext cx="0" cy="0"/>
          <a:chOff x="0" y="0"/>
          <a:chExt cx="0" cy="0"/>
        </a:xfrm>
      </p:grpSpPr>
      <p:sp>
        <p:nvSpPr>
          <p:cNvPr id="1837" name="Google Shape;1837;p52"/>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PREDICTED RESULTS</a:t>
            </a:r>
            <a:endParaRPr/>
          </a:p>
        </p:txBody>
      </p:sp>
      <p:sp>
        <p:nvSpPr>
          <p:cNvPr id="1838" name="Google Shape;1838;p52"/>
          <p:cNvSpPr txBox="1"/>
          <p:nvPr/>
        </p:nvSpPr>
        <p:spPr>
          <a:xfrm>
            <a:off x="4273215" y="4146800"/>
            <a:ext cx="3889500" cy="457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Montserrat"/>
                <a:ea typeface="Montserrat"/>
                <a:cs typeface="Montserrat"/>
                <a:sym typeface="Montserrat"/>
              </a:rPr>
              <a:t>Follow the link in the graph to modify its data and then paste the new one here. </a:t>
            </a:r>
            <a:r>
              <a:rPr lang="en" sz="1000" b="1">
                <a:solidFill>
                  <a:schemeClr val="dk1"/>
                </a:solidFill>
                <a:uFill>
                  <a:noFill/>
                </a:u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For more info, click here</a:t>
            </a:r>
            <a:endParaRPr sz="1000" b="1">
              <a:solidFill>
                <a:schemeClr val="dk1"/>
              </a:solidFill>
              <a:latin typeface="Montserrat"/>
              <a:ea typeface="Montserrat"/>
              <a:cs typeface="Montserrat"/>
              <a:sym typeface="Montserrat"/>
            </a:endParaRPr>
          </a:p>
        </p:txBody>
      </p:sp>
      <p:grpSp>
        <p:nvGrpSpPr>
          <p:cNvPr id="1839" name="Google Shape;1839;p52"/>
          <p:cNvGrpSpPr/>
          <p:nvPr/>
        </p:nvGrpSpPr>
        <p:grpSpPr>
          <a:xfrm>
            <a:off x="7560775" y="787450"/>
            <a:ext cx="76825" cy="76800"/>
            <a:chOff x="3104875" y="1099400"/>
            <a:chExt cx="76825" cy="76800"/>
          </a:xfrm>
        </p:grpSpPr>
        <p:sp>
          <p:nvSpPr>
            <p:cNvPr id="1840" name="Google Shape;1840;p52"/>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2"/>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2" name="Google Shape;1842;p52"/>
          <p:cNvGrpSpPr/>
          <p:nvPr/>
        </p:nvGrpSpPr>
        <p:grpSpPr>
          <a:xfrm>
            <a:off x="713225" y="1728988"/>
            <a:ext cx="76825" cy="76800"/>
            <a:chOff x="3104875" y="1099400"/>
            <a:chExt cx="76825" cy="76800"/>
          </a:xfrm>
        </p:grpSpPr>
        <p:sp>
          <p:nvSpPr>
            <p:cNvPr id="1843" name="Google Shape;1843;p52"/>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2"/>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5" name="Google Shape;1845;p52"/>
          <p:cNvSpPr txBox="1">
            <a:spLocks noGrp="1"/>
          </p:cNvSpPr>
          <p:nvPr>
            <p:ph type="title" idx="4294967295"/>
          </p:nvPr>
        </p:nvSpPr>
        <p:spPr>
          <a:xfrm>
            <a:off x="978125" y="3768788"/>
            <a:ext cx="26334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a:t>$30,000</a:t>
            </a:r>
            <a:endParaRPr sz="3000"/>
          </a:p>
        </p:txBody>
      </p:sp>
      <p:sp>
        <p:nvSpPr>
          <p:cNvPr id="1846" name="Google Shape;1846;p52"/>
          <p:cNvSpPr txBox="1">
            <a:spLocks noGrp="1"/>
          </p:cNvSpPr>
          <p:nvPr>
            <p:ph type="subTitle" idx="4294967295"/>
          </p:nvPr>
        </p:nvSpPr>
        <p:spPr>
          <a:xfrm>
            <a:off x="978125" y="4225988"/>
            <a:ext cx="2633400" cy="30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Expected income for 20XX</a:t>
            </a:r>
            <a:endParaRPr/>
          </a:p>
        </p:txBody>
      </p:sp>
      <p:sp>
        <p:nvSpPr>
          <p:cNvPr id="1847" name="Google Shape;1847;p52"/>
          <p:cNvSpPr txBox="1">
            <a:spLocks noGrp="1"/>
          </p:cNvSpPr>
          <p:nvPr>
            <p:ph type="title" idx="4294967295"/>
          </p:nvPr>
        </p:nvSpPr>
        <p:spPr>
          <a:xfrm>
            <a:off x="978125" y="2127138"/>
            <a:ext cx="26334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a:t>300</a:t>
            </a:r>
            <a:endParaRPr sz="3000"/>
          </a:p>
        </p:txBody>
      </p:sp>
      <p:sp>
        <p:nvSpPr>
          <p:cNvPr id="1848" name="Google Shape;1848;p52"/>
          <p:cNvSpPr txBox="1">
            <a:spLocks noGrp="1"/>
          </p:cNvSpPr>
          <p:nvPr>
            <p:ph type="subTitle" idx="4294967295"/>
          </p:nvPr>
        </p:nvSpPr>
        <p:spPr>
          <a:xfrm>
            <a:off x="978125" y="2584338"/>
            <a:ext cx="2633400" cy="30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New employees next year</a:t>
            </a:r>
            <a:endParaRPr/>
          </a:p>
        </p:txBody>
      </p:sp>
      <p:sp>
        <p:nvSpPr>
          <p:cNvPr id="1849" name="Google Shape;1849;p52"/>
          <p:cNvSpPr/>
          <p:nvPr/>
        </p:nvSpPr>
        <p:spPr>
          <a:xfrm rot="5400000">
            <a:off x="1986875" y="3107500"/>
            <a:ext cx="615900" cy="534000"/>
          </a:xfrm>
          <a:prstGeom prst="hexagon">
            <a:avLst>
              <a:gd name="adj" fmla="val 25000"/>
              <a:gd name="vf" fmla="val 115470"/>
            </a:avLst>
          </a:prstGeom>
          <a:solidFill>
            <a:schemeClr val="accent1">
              <a:alpha val="39530"/>
            </a:schemeClr>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2"/>
          <p:cNvSpPr/>
          <p:nvPr/>
        </p:nvSpPr>
        <p:spPr>
          <a:xfrm rot="5400000">
            <a:off x="1986875" y="1465879"/>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1" name="Google Shape;1851;p52"/>
          <p:cNvGrpSpPr/>
          <p:nvPr/>
        </p:nvGrpSpPr>
        <p:grpSpPr>
          <a:xfrm>
            <a:off x="2126569" y="3206976"/>
            <a:ext cx="336512" cy="335048"/>
            <a:chOff x="3996113" y="4291176"/>
            <a:chExt cx="336512" cy="335048"/>
          </a:xfrm>
        </p:grpSpPr>
        <p:sp>
          <p:nvSpPr>
            <p:cNvPr id="1852" name="Google Shape;1852;p52"/>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2"/>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2"/>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5" name="Google Shape;1855;p52"/>
          <p:cNvGrpSpPr/>
          <p:nvPr/>
        </p:nvGrpSpPr>
        <p:grpSpPr>
          <a:xfrm>
            <a:off x="2121254" y="1605537"/>
            <a:ext cx="347143" cy="254684"/>
            <a:chOff x="5331913" y="3413947"/>
            <a:chExt cx="347143" cy="254684"/>
          </a:xfrm>
        </p:grpSpPr>
        <p:sp>
          <p:nvSpPr>
            <p:cNvPr id="1856" name="Google Shape;1856;p52"/>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2"/>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2"/>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2"/>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2"/>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2"/>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2" name="Google Shape;1862;p52"/>
          <p:cNvGrpSpPr/>
          <p:nvPr/>
        </p:nvGrpSpPr>
        <p:grpSpPr>
          <a:xfrm>
            <a:off x="3773313" y="3963263"/>
            <a:ext cx="76825" cy="76800"/>
            <a:chOff x="3104875" y="1099400"/>
            <a:chExt cx="76825" cy="76800"/>
          </a:xfrm>
        </p:grpSpPr>
        <p:sp>
          <p:nvSpPr>
            <p:cNvPr id="1863" name="Google Shape;1863;p52"/>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2"/>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865" name="Google Shape;1865;p52"/>
          <p:cNvPicPr preferRelativeResize="0"/>
          <p:nvPr/>
        </p:nvPicPr>
        <p:blipFill rotWithShape="1">
          <a:blip r:embed="rId4">
            <a:alphaModFix/>
          </a:blip>
          <a:srcRect l="18647" t="7960" r="8852" b="8336"/>
          <a:stretch/>
        </p:blipFill>
        <p:spPr>
          <a:xfrm rot="-1406513">
            <a:off x="296785" y="3164650"/>
            <a:ext cx="1175233" cy="763227"/>
          </a:xfrm>
          <a:prstGeom prst="rect">
            <a:avLst/>
          </a:prstGeom>
          <a:noFill/>
          <a:ln>
            <a:noFill/>
          </a:ln>
        </p:spPr>
      </p:pic>
      <p:pic>
        <p:nvPicPr>
          <p:cNvPr id="1866" name="Google Shape;1866;p52" title="Gráfico">
            <a:hlinkClick r:id="rId5"/>
          </p:cNvPr>
          <p:cNvPicPr preferRelativeResize="0"/>
          <p:nvPr/>
        </p:nvPicPr>
        <p:blipFill>
          <a:blip r:embed="rId6">
            <a:alphaModFix/>
          </a:blip>
          <a:stretch>
            <a:fillRect/>
          </a:stretch>
        </p:blipFill>
        <p:spPr>
          <a:xfrm>
            <a:off x="4283525" y="1239550"/>
            <a:ext cx="3868902" cy="2882251"/>
          </a:xfrm>
          <a:prstGeom prst="rect">
            <a:avLst/>
          </a:prstGeom>
          <a:noFill/>
          <a:ln>
            <a:noFill/>
          </a:ln>
        </p:spPr>
      </p:pic>
      <p:pic>
        <p:nvPicPr>
          <p:cNvPr id="1867" name="Google Shape;1867;p52"/>
          <p:cNvPicPr preferRelativeResize="0"/>
          <p:nvPr/>
        </p:nvPicPr>
        <p:blipFill rotWithShape="1">
          <a:blip r:embed="rId7">
            <a:alphaModFix/>
          </a:blip>
          <a:srcRect l="22009" r="18455"/>
          <a:stretch/>
        </p:blipFill>
        <p:spPr>
          <a:xfrm rot="1913055">
            <a:off x="7914175" y="422487"/>
            <a:ext cx="652201" cy="616226"/>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Shape 1871"/>
        <p:cNvGrpSpPr/>
        <p:nvPr/>
      </p:nvGrpSpPr>
      <p:grpSpPr>
        <a:xfrm>
          <a:off x="0" y="0"/>
          <a:ext cx="0" cy="0"/>
          <a:chOff x="0" y="0"/>
          <a:chExt cx="0" cy="0"/>
        </a:xfrm>
      </p:grpSpPr>
      <p:sp>
        <p:nvSpPr>
          <p:cNvPr id="1872" name="Google Shape;1872;p53"/>
          <p:cNvSpPr txBox="1">
            <a:spLocks noGrp="1"/>
          </p:cNvSpPr>
          <p:nvPr>
            <p:ph type="title"/>
          </p:nvPr>
        </p:nvSpPr>
        <p:spPr>
          <a:xfrm>
            <a:off x="720000" y="539500"/>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AI IN A NUTSHELL</a:t>
            </a:r>
            <a:endParaRPr/>
          </a:p>
        </p:txBody>
      </p:sp>
      <p:sp>
        <p:nvSpPr>
          <p:cNvPr id="1873" name="Google Shape;1873;p53"/>
          <p:cNvSpPr txBox="1">
            <a:spLocks noGrp="1"/>
          </p:cNvSpPr>
          <p:nvPr>
            <p:ph type="subTitle" idx="1"/>
          </p:nvPr>
        </p:nvSpPr>
        <p:spPr>
          <a:xfrm>
            <a:off x="720000" y="1448250"/>
            <a:ext cx="4466400" cy="238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 you know what helps you make your point crystal clear?</a:t>
            </a:r>
            <a:endParaRPr/>
          </a:p>
          <a:p>
            <a:pPr marL="0" lvl="0" indent="0" algn="l" rtl="0">
              <a:spcBef>
                <a:spcPts val="0"/>
              </a:spcBef>
              <a:spcAft>
                <a:spcPts val="0"/>
              </a:spcAft>
              <a:buNone/>
            </a:pPr>
            <a:r>
              <a:rPr lang="en"/>
              <a:t>Lists like this one:</a:t>
            </a:r>
            <a:endParaRPr/>
          </a:p>
          <a:p>
            <a:pPr marL="457200" lvl="0" indent="-317500" algn="l" rtl="0">
              <a:spcBef>
                <a:spcPts val="1600"/>
              </a:spcBef>
              <a:spcAft>
                <a:spcPts val="0"/>
              </a:spcAft>
              <a:buSzPts val="1400"/>
              <a:buFont typeface="Montserrat"/>
              <a:buChar char="◆"/>
            </a:pPr>
            <a:r>
              <a:rPr lang="en"/>
              <a:t>They’re simple </a:t>
            </a:r>
            <a:endParaRPr/>
          </a:p>
          <a:p>
            <a:pPr marL="457200" lvl="0" indent="-317500" algn="l" rtl="0">
              <a:spcBef>
                <a:spcPts val="0"/>
              </a:spcBef>
              <a:spcAft>
                <a:spcPts val="0"/>
              </a:spcAft>
              <a:buSzPts val="1400"/>
              <a:buFont typeface="Montserrat"/>
              <a:buChar char="◆"/>
            </a:pPr>
            <a:r>
              <a:rPr lang="en"/>
              <a:t>You can organize your ideas clearly</a:t>
            </a:r>
            <a:endParaRPr/>
          </a:p>
          <a:p>
            <a:pPr marL="457200" lvl="0" indent="-317500" algn="l" rtl="0">
              <a:spcBef>
                <a:spcPts val="0"/>
              </a:spcBef>
              <a:spcAft>
                <a:spcPts val="0"/>
              </a:spcAft>
              <a:buSzPts val="1400"/>
              <a:buFont typeface="Montserrat"/>
              <a:buChar char="◆"/>
            </a:pPr>
            <a:r>
              <a:rPr lang="en"/>
              <a:t>You’ll never forget to buy milk!</a:t>
            </a:r>
            <a:endParaRPr/>
          </a:p>
          <a:p>
            <a:pPr marL="0" lvl="0" indent="0" algn="l" rtl="0">
              <a:spcBef>
                <a:spcPts val="1600"/>
              </a:spcBef>
              <a:spcAft>
                <a:spcPts val="0"/>
              </a:spcAft>
              <a:buNone/>
            </a:pPr>
            <a:r>
              <a:rPr lang="en"/>
              <a:t>And the most important thing: the audience won’t miss the point of your presentation</a:t>
            </a:r>
            <a:endParaRPr/>
          </a:p>
        </p:txBody>
      </p:sp>
      <p:grpSp>
        <p:nvGrpSpPr>
          <p:cNvPr id="1874" name="Google Shape;1874;p53"/>
          <p:cNvGrpSpPr/>
          <p:nvPr/>
        </p:nvGrpSpPr>
        <p:grpSpPr>
          <a:xfrm>
            <a:off x="1235075" y="4054275"/>
            <a:ext cx="76825" cy="76800"/>
            <a:chOff x="3104875" y="1099400"/>
            <a:chExt cx="76825" cy="76800"/>
          </a:xfrm>
        </p:grpSpPr>
        <p:sp>
          <p:nvSpPr>
            <p:cNvPr id="1875" name="Google Shape;1875;p53"/>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3"/>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7" name="Google Shape;1877;p53"/>
          <p:cNvGrpSpPr/>
          <p:nvPr/>
        </p:nvGrpSpPr>
        <p:grpSpPr>
          <a:xfrm>
            <a:off x="1714950" y="845800"/>
            <a:ext cx="76825" cy="76800"/>
            <a:chOff x="3104875" y="1099400"/>
            <a:chExt cx="76825" cy="76800"/>
          </a:xfrm>
        </p:grpSpPr>
        <p:sp>
          <p:nvSpPr>
            <p:cNvPr id="1878" name="Google Shape;1878;p53"/>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3"/>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0" name="Google Shape;1880;p53"/>
          <p:cNvGrpSpPr/>
          <p:nvPr/>
        </p:nvGrpSpPr>
        <p:grpSpPr>
          <a:xfrm>
            <a:off x="5376475" y="3066125"/>
            <a:ext cx="76825" cy="76800"/>
            <a:chOff x="3104875" y="1099400"/>
            <a:chExt cx="76825" cy="76800"/>
          </a:xfrm>
        </p:grpSpPr>
        <p:sp>
          <p:nvSpPr>
            <p:cNvPr id="1881" name="Google Shape;1881;p53"/>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3"/>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883" name="Google Shape;1883;p53"/>
          <p:cNvPicPr preferRelativeResize="0"/>
          <p:nvPr/>
        </p:nvPicPr>
        <p:blipFill rotWithShape="1">
          <a:blip r:embed="rId3">
            <a:alphaModFix/>
          </a:blip>
          <a:srcRect l="24331" t="5721" r="23342" b="4591"/>
          <a:stretch/>
        </p:blipFill>
        <p:spPr>
          <a:xfrm rot="2268302">
            <a:off x="6219637" y="2590174"/>
            <a:ext cx="1857374" cy="1790699"/>
          </a:xfrm>
          <a:prstGeom prst="rect">
            <a:avLst/>
          </a:prstGeom>
          <a:noFill/>
          <a:ln>
            <a:noFill/>
          </a:ln>
        </p:spPr>
      </p:pic>
      <p:pic>
        <p:nvPicPr>
          <p:cNvPr id="1884" name="Google Shape;1884;p53"/>
          <p:cNvPicPr preferRelativeResize="0"/>
          <p:nvPr/>
        </p:nvPicPr>
        <p:blipFill rotWithShape="1">
          <a:blip r:embed="rId4">
            <a:alphaModFix/>
          </a:blip>
          <a:srcRect l="15236" r="10474"/>
          <a:stretch/>
        </p:blipFill>
        <p:spPr>
          <a:xfrm rot="-8866461">
            <a:off x="7184037" y="1883943"/>
            <a:ext cx="1535572" cy="1375613"/>
          </a:xfrm>
          <a:prstGeom prst="rect">
            <a:avLst/>
          </a:prstGeom>
          <a:noFill/>
          <a:ln>
            <a:noFill/>
          </a:ln>
        </p:spPr>
      </p:pic>
      <p:pic>
        <p:nvPicPr>
          <p:cNvPr id="1885" name="Google Shape;1885;p53"/>
          <p:cNvPicPr preferRelativeResize="0"/>
          <p:nvPr/>
        </p:nvPicPr>
        <p:blipFill rotWithShape="1">
          <a:blip r:embed="rId5">
            <a:alphaModFix/>
          </a:blip>
          <a:srcRect l="22009" r="18455"/>
          <a:stretch/>
        </p:blipFill>
        <p:spPr>
          <a:xfrm rot="1203246">
            <a:off x="5673206" y="1367046"/>
            <a:ext cx="1115441" cy="1053905"/>
          </a:xfrm>
          <a:prstGeom prst="rect">
            <a:avLst/>
          </a:prstGeom>
          <a:noFill/>
          <a:ln>
            <a:noFill/>
          </a:ln>
        </p:spPr>
      </p:pic>
      <p:pic>
        <p:nvPicPr>
          <p:cNvPr id="1886" name="Google Shape;1886;p53"/>
          <p:cNvPicPr preferRelativeResize="0"/>
          <p:nvPr/>
        </p:nvPicPr>
        <p:blipFill rotWithShape="1">
          <a:blip r:embed="rId6">
            <a:alphaModFix/>
          </a:blip>
          <a:srcRect l="18647" t="7960" r="8852" b="8336"/>
          <a:stretch/>
        </p:blipFill>
        <p:spPr>
          <a:xfrm rot="-1406513">
            <a:off x="5138385" y="3649387"/>
            <a:ext cx="1175233" cy="763227"/>
          </a:xfrm>
          <a:prstGeom prst="rect">
            <a:avLst/>
          </a:prstGeom>
          <a:noFill/>
          <a:ln>
            <a:noFill/>
          </a:ln>
        </p:spPr>
      </p:pic>
      <p:pic>
        <p:nvPicPr>
          <p:cNvPr id="1887" name="Google Shape;1887;p53"/>
          <p:cNvPicPr preferRelativeResize="0"/>
          <p:nvPr/>
        </p:nvPicPr>
        <p:blipFill rotWithShape="1">
          <a:blip r:embed="rId7">
            <a:alphaModFix/>
          </a:blip>
          <a:srcRect l="25537" t="7152" r="23467" b="5838"/>
          <a:stretch/>
        </p:blipFill>
        <p:spPr>
          <a:xfrm>
            <a:off x="6634726" y="778425"/>
            <a:ext cx="1671077" cy="16038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02"/>
        <p:cNvGrpSpPr/>
        <p:nvPr/>
      </p:nvGrpSpPr>
      <p:grpSpPr>
        <a:xfrm>
          <a:off x="0" y="0"/>
          <a:ext cx="0" cy="0"/>
          <a:chOff x="0" y="0"/>
          <a:chExt cx="0" cy="0"/>
        </a:xfrm>
      </p:grpSpPr>
      <p:pic>
        <p:nvPicPr>
          <p:cNvPr id="1303" name="Google Shape;1303;p38"/>
          <p:cNvPicPr preferRelativeResize="0"/>
          <p:nvPr/>
        </p:nvPicPr>
        <p:blipFill rotWithShape="1">
          <a:blip r:embed="rId3">
            <a:alphaModFix/>
          </a:blip>
          <a:srcRect l="26806" t="7660" r="25401" b="5390"/>
          <a:stretch/>
        </p:blipFill>
        <p:spPr>
          <a:xfrm>
            <a:off x="484075" y="2724275"/>
            <a:ext cx="1739952" cy="1780604"/>
          </a:xfrm>
          <a:prstGeom prst="rect">
            <a:avLst/>
          </a:prstGeom>
          <a:noFill/>
          <a:ln>
            <a:noFill/>
          </a:ln>
        </p:spPr>
      </p:pic>
      <p:sp>
        <p:nvSpPr>
          <p:cNvPr id="1304" name="Google Shape;1304;p38"/>
          <p:cNvSpPr txBox="1">
            <a:spLocks noGrp="1"/>
          </p:cNvSpPr>
          <p:nvPr>
            <p:ph type="title"/>
          </p:nvPr>
        </p:nvSpPr>
        <p:spPr>
          <a:xfrm>
            <a:off x="4169163" y="1249494"/>
            <a:ext cx="4729998"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pl-PL" dirty="0"/>
              <a:t>General Information</a:t>
            </a:r>
            <a:endParaRPr dirty="0"/>
          </a:p>
        </p:txBody>
      </p:sp>
      <p:sp>
        <p:nvSpPr>
          <p:cNvPr id="1305" name="Google Shape;1305;p38"/>
          <p:cNvSpPr txBox="1">
            <a:spLocks noGrp="1"/>
          </p:cNvSpPr>
          <p:nvPr>
            <p:ph type="subTitle" idx="1"/>
          </p:nvPr>
        </p:nvSpPr>
        <p:spPr>
          <a:xfrm>
            <a:off x="4169163" y="1900036"/>
            <a:ext cx="4294800" cy="122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l-PL" dirty="0" err="1"/>
              <a:t>Our</a:t>
            </a:r>
            <a:r>
              <a:rPr lang="en-US" dirty="0"/>
              <a:t> task </a:t>
            </a:r>
            <a:r>
              <a:rPr lang="pl-PL" dirty="0" err="1"/>
              <a:t>wa</a:t>
            </a:r>
            <a:r>
              <a:rPr lang="en-US" dirty="0"/>
              <a:t>s to apply various ML algorithms to build a model explaining travel insurance claim outcomes based on the training sample and generate predictions for all observations from the test sample.</a:t>
            </a:r>
            <a:endParaRPr dirty="0"/>
          </a:p>
        </p:txBody>
      </p:sp>
      <p:pic>
        <p:nvPicPr>
          <p:cNvPr id="1306" name="Google Shape;1306;p38"/>
          <p:cNvPicPr preferRelativeResize="0"/>
          <p:nvPr/>
        </p:nvPicPr>
        <p:blipFill rotWithShape="1">
          <a:blip r:embed="rId4">
            <a:alphaModFix/>
          </a:blip>
          <a:srcRect l="25537" t="7152" r="23467" b="5838"/>
          <a:stretch/>
        </p:blipFill>
        <p:spPr>
          <a:xfrm>
            <a:off x="1491599" y="333475"/>
            <a:ext cx="1920000" cy="1842726"/>
          </a:xfrm>
          <a:prstGeom prst="rect">
            <a:avLst/>
          </a:prstGeom>
          <a:noFill/>
          <a:ln>
            <a:noFill/>
          </a:ln>
        </p:spPr>
      </p:pic>
      <p:pic>
        <p:nvPicPr>
          <p:cNvPr id="1307" name="Google Shape;1307;p38"/>
          <p:cNvPicPr preferRelativeResize="0"/>
          <p:nvPr/>
        </p:nvPicPr>
        <p:blipFill rotWithShape="1">
          <a:blip r:embed="rId5">
            <a:alphaModFix/>
          </a:blip>
          <a:srcRect l="22009" r="18455"/>
          <a:stretch/>
        </p:blipFill>
        <p:spPr>
          <a:xfrm rot="-1020103">
            <a:off x="5083338" y="473539"/>
            <a:ext cx="652201" cy="616226"/>
          </a:xfrm>
          <a:prstGeom prst="rect">
            <a:avLst/>
          </a:prstGeom>
          <a:noFill/>
          <a:ln>
            <a:noFill/>
          </a:ln>
        </p:spPr>
      </p:pic>
      <p:pic>
        <p:nvPicPr>
          <p:cNvPr id="1308" name="Google Shape;1308;p38"/>
          <p:cNvPicPr preferRelativeResize="0"/>
          <p:nvPr/>
        </p:nvPicPr>
        <p:blipFill rotWithShape="1">
          <a:blip r:embed="rId6">
            <a:alphaModFix/>
          </a:blip>
          <a:srcRect l="18647" t="7960" r="8852" b="8336"/>
          <a:stretch/>
        </p:blipFill>
        <p:spPr>
          <a:xfrm rot="-1152297">
            <a:off x="2228325" y="1412887"/>
            <a:ext cx="1647827" cy="1070150"/>
          </a:xfrm>
          <a:prstGeom prst="rect">
            <a:avLst/>
          </a:prstGeom>
          <a:noFill/>
          <a:ln>
            <a:noFill/>
          </a:ln>
        </p:spPr>
      </p:pic>
      <p:pic>
        <p:nvPicPr>
          <p:cNvPr id="1309" name="Google Shape;1309;p38"/>
          <p:cNvPicPr preferRelativeResize="0"/>
          <p:nvPr/>
        </p:nvPicPr>
        <p:blipFill rotWithShape="1">
          <a:blip r:embed="rId7">
            <a:alphaModFix/>
          </a:blip>
          <a:srcRect l="15236" r="10474"/>
          <a:stretch/>
        </p:blipFill>
        <p:spPr>
          <a:xfrm rot="1220421">
            <a:off x="1665699" y="2919147"/>
            <a:ext cx="1552575" cy="1390851"/>
          </a:xfrm>
          <a:prstGeom prst="rect">
            <a:avLst/>
          </a:prstGeom>
          <a:noFill/>
          <a:ln>
            <a:noFill/>
          </a:ln>
        </p:spPr>
      </p:pic>
      <p:pic>
        <p:nvPicPr>
          <p:cNvPr id="1310" name="Google Shape;1310;p38"/>
          <p:cNvPicPr preferRelativeResize="0"/>
          <p:nvPr/>
        </p:nvPicPr>
        <p:blipFill rotWithShape="1">
          <a:blip r:embed="rId5">
            <a:alphaModFix/>
          </a:blip>
          <a:srcRect l="22009" r="18455"/>
          <a:stretch/>
        </p:blipFill>
        <p:spPr>
          <a:xfrm rot="3321565">
            <a:off x="3843063" y="3766862"/>
            <a:ext cx="652200" cy="616227"/>
          </a:xfrm>
          <a:prstGeom prst="rect">
            <a:avLst/>
          </a:prstGeom>
          <a:noFill/>
          <a:ln>
            <a:noFill/>
          </a:ln>
        </p:spPr>
      </p:pic>
      <p:grpSp>
        <p:nvGrpSpPr>
          <p:cNvPr id="1311" name="Google Shape;1311;p38"/>
          <p:cNvGrpSpPr/>
          <p:nvPr/>
        </p:nvGrpSpPr>
        <p:grpSpPr>
          <a:xfrm>
            <a:off x="1003700" y="2099400"/>
            <a:ext cx="76825" cy="76800"/>
            <a:chOff x="3104875" y="1099400"/>
            <a:chExt cx="76825" cy="76800"/>
          </a:xfrm>
        </p:grpSpPr>
        <p:sp>
          <p:nvSpPr>
            <p:cNvPr id="1312" name="Google Shape;1312;p3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3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 name="Google Shape;1314;p38"/>
          <p:cNvGrpSpPr/>
          <p:nvPr/>
        </p:nvGrpSpPr>
        <p:grpSpPr>
          <a:xfrm>
            <a:off x="3765550" y="1029325"/>
            <a:ext cx="76825" cy="76800"/>
            <a:chOff x="3104875" y="1099400"/>
            <a:chExt cx="76825" cy="76800"/>
          </a:xfrm>
        </p:grpSpPr>
        <p:sp>
          <p:nvSpPr>
            <p:cNvPr id="1315" name="Google Shape;1315;p3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3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 name="Google Shape;1317;p38"/>
          <p:cNvGrpSpPr/>
          <p:nvPr/>
        </p:nvGrpSpPr>
        <p:grpSpPr>
          <a:xfrm>
            <a:off x="4870450" y="4197150"/>
            <a:ext cx="76825" cy="76800"/>
            <a:chOff x="3104875" y="1099400"/>
            <a:chExt cx="76825" cy="76800"/>
          </a:xfrm>
        </p:grpSpPr>
        <p:sp>
          <p:nvSpPr>
            <p:cNvPr id="1318" name="Google Shape;1318;p3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3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Shape 1891"/>
        <p:cNvGrpSpPr/>
        <p:nvPr/>
      </p:nvGrpSpPr>
      <p:grpSpPr>
        <a:xfrm>
          <a:off x="0" y="0"/>
          <a:ext cx="0" cy="0"/>
          <a:chOff x="0" y="0"/>
          <a:chExt cx="0" cy="0"/>
        </a:xfrm>
      </p:grpSpPr>
      <p:pic>
        <p:nvPicPr>
          <p:cNvPr id="1892" name="Google Shape;1892;p54"/>
          <p:cNvPicPr preferRelativeResize="0"/>
          <p:nvPr/>
        </p:nvPicPr>
        <p:blipFill rotWithShape="1">
          <a:blip r:embed="rId3">
            <a:alphaModFix/>
          </a:blip>
          <a:srcRect l="24331" t="5721" r="23342" b="4591"/>
          <a:stretch/>
        </p:blipFill>
        <p:spPr>
          <a:xfrm rot="3189503">
            <a:off x="3643311" y="1021650"/>
            <a:ext cx="1857375" cy="1790699"/>
          </a:xfrm>
          <a:prstGeom prst="rect">
            <a:avLst/>
          </a:prstGeom>
          <a:noFill/>
          <a:ln>
            <a:noFill/>
          </a:ln>
        </p:spPr>
      </p:pic>
      <p:pic>
        <p:nvPicPr>
          <p:cNvPr id="1893" name="Google Shape;1893;p54"/>
          <p:cNvPicPr preferRelativeResize="0"/>
          <p:nvPr/>
        </p:nvPicPr>
        <p:blipFill rotWithShape="1">
          <a:blip r:embed="rId4">
            <a:alphaModFix/>
          </a:blip>
          <a:srcRect l="18647" t="7960" r="8852" b="8336"/>
          <a:stretch/>
        </p:blipFill>
        <p:spPr>
          <a:xfrm rot="-1406513">
            <a:off x="530485" y="2353337"/>
            <a:ext cx="1175233" cy="763227"/>
          </a:xfrm>
          <a:prstGeom prst="rect">
            <a:avLst/>
          </a:prstGeom>
          <a:noFill/>
          <a:ln>
            <a:noFill/>
          </a:ln>
        </p:spPr>
      </p:pic>
      <p:grpSp>
        <p:nvGrpSpPr>
          <p:cNvPr id="1894" name="Google Shape;1894;p54"/>
          <p:cNvGrpSpPr/>
          <p:nvPr/>
        </p:nvGrpSpPr>
        <p:grpSpPr>
          <a:xfrm>
            <a:off x="1114333" y="1473875"/>
            <a:ext cx="3800100" cy="2456400"/>
            <a:chOff x="1054175" y="1473875"/>
            <a:chExt cx="3800100" cy="2456400"/>
          </a:xfrm>
        </p:grpSpPr>
        <p:sp>
          <p:nvSpPr>
            <p:cNvPr id="1895" name="Google Shape;1895;p54"/>
            <p:cNvSpPr/>
            <p:nvPr/>
          </p:nvSpPr>
          <p:spPr>
            <a:xfrm>
              <a:off x="1155875" y="1473875"/>
              <a:ext cx="3596700" cy="2235900"/>
            </a:xfrm>
            <a:prstGeom prst="round2SameRect">
              <a:avLst>
                <a:gd name="adj1" fmla="val 13298"/>
                <a:gd name="adj2" fmla="val 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4"/>
            <p:cNvSpPr/>
            <p:nvPr/>
          </p:nvSpPr>
          <p:spPr>
            <a:xfrm>
              <a:off x="1054175" y="3709775"/>
              <a:ext cx="3800100" cy="220500"/>
            </a:xfrm>
            <a:prstGeom prst="roundRect">
              <a:avLst>
                <a:gd name="adj" fmla="val 16667"/>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4"/>
            <p:cNvSpPr/>
            <p:nvPr/>
          </p:nvSpPr>
          <p:spPr>
            <a:xfrm>
              <a:off x="2718575" y="3709775"/>
              <a:ext cx="471300" cy="76800"/>
            </a:xfrm>
            <a:prstGeom prst="roundRect">
              <a:avLst>
                <a:gd name="adj" fmla="val 16667"/>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4"/>
            <p:cNvSpPr/>
            <p:nvPr/>
          </p:nvSpPr>
          <p:spPr>
            <a:xfrm>
              <a:off x="2888975" y="1552825"/>
              <a:ext cx="130500" cy="130500"/>
            </a:xfrm>
            <a:prstGeom prst="ellipse">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9" name="Google Shape;1899;p54"/>
          <p:cNvSpPr txBox="1">
            <a:spLocks noGrp="1"/>
          </p:cNvSpPr>
          <p:nvPr>
            <p:ph type="title"/>
          </p:nvPr>
        </p:nvSpPr>
        <p:spPr>
          <a:xfrm>
            <a:off x="5026800" y="1720586"/>
            <a:ext cx="3157500" cy="1078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DESKTOP MOCKUP</a:t>
            </a:r>
            <a:endParaRPr/>
          </a:p>
        </p:txBody>
      </p:sp>
      <p:sp>
        <p:nvSpPr>
          <p:cNvPr id="1900" name="Google Shape;1900;p54"/>
          <p:cNvSpPr txBox="1">
            <a:spLocks noGrp="1"/>
          </p:cNvSpPr>
          <p:nvPr>
            <p:ph type="subTitle" idx="1"/>
          </p:nvPr>
        </p:nvSpPr>
        <p:spPr>
          <a:xfrm>
            <a:off x="5027018" y="2799063"/>
            <a:ext cx="3157500" cy="1080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 work. Just right-click on it and select “Replace image”</a:t>
            </a:r>
            <a:endParaRPr/>
          </a:p>
        </p:txBody>
      </p:sp>
      <p:grpSp>
        <p:nvGrpSpPr>
          <p:cNvPr id="1901" name="Google Shape;1901;p54"/>
          <p:cNvGrpSpPr/>
          <p:nvPr/>
        </p:nvGrpSpPr>
        <p:grpSpPr>
          <a:xfrm>
            <a:off x="2021525" y="4292800"/>
            <a:ext cx="76825" cy="76800"/>
            <a:chOff x="3104875" y="1099400"/>
            <a:chExt cx="76825" cy="76800"/>
          </a:xfrm>
        </p:grpSpPr>
        <p:sp>
          <p:nvSpPr>
            <p:cNvPr id="1902" name="Google Shape;1902;p54"/>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4"/>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4" name="Google Shape;1904;p54"/>
          <p:cNvGrpSpPr/>
          <p:nvPr/>
        </p:nvGrpSpPr>
        <p:grpSpPr>
          <a:xfrm>
            <a:off x="5217975" y="1028400"/>
            <a:ext cx="76825" cy="76800"/>
            <a:chOff x="3104875" y="1099400"/>
            <a:chExt cx="76825" cy="76800"/>
          </a:xfrm>
        </p:grpSpPr>
        <p:sp>
          <p:nvSpPr>
            <p:cNvPr id="1905" name="Google Shape;1905;p54"/>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4"/>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7" name="Google Shape;1907;p54"/>
          <p:cNvGrpSpPr/>
          <p:nvPr/>
        </p:nvGrpSpPr>
        <p:grpSpPr>
          <a:xfrm>
            <a:off x="8058650" y="4046475"/>
            <a:ext cx="76825" cy="76800"/>
            <a:chOff x="3104875" y="1099400"/>
            <a:chExt cx="76825" cy="76800"/>
          </a:xfrm>
        </p:grpSpPr>
        <p:sp>
          <p:nvSpPr>
            <p:cNvPr id="1908" name="Google Shape;1908;p54"/>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4"/>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910" name="Google Shape;1910;p54"/>
          <p:cNvPicPr preferRelativeResize="0"/>
          <p:nvPr/>
        </p:nvPicPr>
        <p:blipFill rotWithShape="1">
          <a:blip r:embed="rId5">
            <a:alphaModFix/>
          </a:blip>
          <a:srcRect l="15236" r="10474"/>
          <a:stretch/>
        </p:blipFill>
        <p:spPr>
          <a:xfrm rot="-8866461">
            <a:off x="6764937" y="378993"/>
            <a:ext cx="1535572" cy="1375613"/>
          </a:xfrm>
          <a:prstGeom prst="rect">
            <a:avLst/>
          </a:prstGeom>
          <a:noFill/>
          <a:ln>
            <a:noFill/>
          </a:ln>
        </p:spPr>
      </p:pic>
      <p:pic>
        <p:nvPicPr>
          <p:cNvPr id="1911" name="Google Shape;1911;p54"/>
          <p:cNvPicPr preferRelativeResize="0"/>
          <p:nvPr/>
        </p:nvPicPr>
        <p:blipFill rotWithShape="1">
          <a:blip r:embed="rId6">
            <a:alphaModFix/>
          </a:blip>
          <a:srcRect l="2723" r="2723"/>
          <a:stretch/>
        </p:blipFill>
        <p:spPr>
          <a:xfrm>
            <a:off x="1392583" y="1770149"/>
            <a:ext cx="3243600" cy="1929600"/>
          </a:xfrm>
          <a:prstGeom prst="round2SameRect">
            <a:avLst>
              <a:gd name="adj1" fmla="val 9764"/>
              <a:gd name="adj2" fmla="val 0"/>
            </a:avLst>
          </a:prstGeom>
          <a:noFill/>
          <a:ln w="19050" cap="flat" cmpd="sng">
            <a:solidFill>
              <a:schemeClr val="dk1"/>
            </a:solidFill>
            <a:prstDash val="solid"/>
            <a:round/>
            <a:headEnd type="none" w="sm" len="sm"/>
            <a:tailEnd type="none" w="sm" len="sm"/>
          </a:ln>
        </p:spPr>
      </p:pic>
      <p:pic>
        <p:nvPicPr>
          <p:cNvPr id="1912" name="Google Shape;1912;p54"/>
          <p:cNvPicPr preferRelativeResize="0"/>
          <p:nvPr/>
        </p:nvPicPr>
        <p:blipFill rotWithShape="1">
          <a:blip r:embed="rId7">
            <a:alphaModFix/>
          </a:blip>
          <a:srcRect l="22009" r="18455"/>
          <a:stretch/>
        </p:blipFill>
        <p:spPr>
          <a:xfrm rot="-8788535">
            <a:off x="4528226" y="3545437"/>
            <a:ext cx="917219" cy="866621"/>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Shape 1916"/>
        <p:cNvGrpSpPr/>
        <p:nvPr/>
      </p:nvGrpSpPr>
      <p:grpSpPr>
        <a:xfrm>
          <a:off x="0" y="0"/>
          <a:ext cx="0" cy="0"/>
          <a:chOff x="0" y="0"/>
          <a:chExt cx="0" cy="0"/>
        </a:xfrm>
      </p:grpSpPr>
      <p:pic>
        <p:nvPicPr>
          <p:cNvPr id="1917" name="Google Shape;1917;p55"/>
          <p:cNvPicPr preferRelativeResize="0"/>
          <p:nvPr/>
        </p:nvPicPr>
        <p:blipFill rotWithShape="1">
          <a:blip r:embed="rId3">
            <a:alphaModFix/>
          </a:blip>
          <a:srcRect l="25537" t="7152" r="23467" b="5838"/>
          <a:stretch/>
        </p:blipFill>
        <p:spPr>
          <a:xfrm>
            <a:off x="5865751" y="384075"/>
            <a:ext cx="1671077" cy="1603800"/>
          </a:xfrm>
          <a:prstGeom prst="rect">
            <a:avLst/>
          </a:prstGeom>
          <a:noFill/>
          <a:ln>
            <a:noFill/>
          </a:ln>
        </p:spPr>
      </p:pic>
      <p:sp>
        <p:nvSpPr>
          <p:cNvPr id="1918" name="Google Shape;1918;p55"/>
          <p:cNvSpPr txBox="1">
            <a:spLocks noGrp="1"/>
          </p:cNvSpPr>
          <p:nvPr>
            <p:ph type="title"/>
          </p:nvPr>
        </p:nvSpPr>
        <p:spPr>
          <a:xfrm>
            <a:off x="720000" y="1673500"/>
            <a:ext cx="44664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SNEAK PEEK</a:t>
            </a:r>
            <a:endParaRPr/>
          </a:p>
        </p:txBody>
      </p:sp>
      <p:sp>
        <p:nvSpPr>
          <p:cNvPr id="1919" name="Google Shape;1919;p55"/>
          <p:cNvSpPr txBox="1">
            <a:spLocks noGrp="1"/>
          </p:cNvSpPr>
          <p:nvPr>
            <p:ph type="subTitle" idx="1"/>
          </p:nvPr>
        </p:nvSpPr>
        <p:spPr>
          <a:xfrm>
            <a:off x="720000" y="2246200"/>
            <a:ext cx="4466400" cy="139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Solar System—it’s only a bit larger than the Moon. The planet’s name has nothing to do with the liquid metal, since Mercury was named after the Roman messenger god</a:t>
            </a:r>
            <a:endParaRPr/>
          </a:p>
        </p:txBody>
      </p:sp>
      <p:grpSp>
        <p:nvGrpSpPr>
          <p:cNvPr id="1920" name="Google Shape;1920;p55"/>
          <p:cNvGrpSpPr/>
          <p:nvPr/>
        </p:nvGrpSpPr>
        <p:grpSpPr>
          <a:xfrm>
            <a:off x="2508425" y="3974075"/>
            <a:ext cx="76825" cy="76800"/>
            <a:chOff x="3104875" y="1099400"/>
            <a:chExt cx="76825" cy="76800"/>
          </a:xfrm>
        </p:grpSpPr>
        <p:sp>
          <p:nvSpPr>
            <p:cNvPr id="1921" name="Google Shape;1921;p5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3" name="Google Shape;1923;p55"/>
          <p:cNvGrpSpPr/>
          <p:nvPr/>
        </p:nvGrpSpPr>
        <p:grpSpPr>
          <a:xfrm>
            <a:off x="3880625" y="914550"/>
            <a:ext cx="76825" cy="76800"/>
            <a:chOff x="3104875" y="1099400"/>
            <a:chExt cx="76825" cy="76800"/>
          </a:xfrm>
        </p:grpSpPr>
        <p:sp>
          <p:nvSpPr>
            <p:cNvPr id="1924" name="Google Shape;1924;p5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6" name="Google Shape;1926;p55"/>
          <p:cNvGrpSpPr/>
          <p:nvPr/>
        </p:nvGrpSpPr>
        <p:grpSpPr>
          <a:xfrm>
            <a:off x="5496800" y="2992425"/>
            <a:ext cx="76825" cy="76800"/>
            <a:chOff x="3104875" y="1099400"/>
            <a:chExt cx="76825" cy="76800"/>
          </a:xfrm>
        </p:grpSpPr>
        <p:sp>
          <p:nvSpPr>
            <p:cNvPr id="1927" name="Google Shape;1927;p5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929" name="Google Shape;1929;p55"/>
          <p:cNvPicPr preferRelativeResize="0"/>
          <p:nvPr/>
        </p:nvPicPr>
        <p:blipFill rotWithShape="1">
          <a:blip r:embed="rId4">
            <a:alphaModFix/>
          </a:blip>
          <a:srcRect l="24331" t="5721" r="23342" b="4591"/>
          <a:stretch/>
        </p:blipFill>
        <p:spPr>
          <a:xfrm rot="3189503">
            <a:off x="6334036" y="2295000"/>
            <a:ext cx="1857375" cy="1790699"/>
          </a:xfrm>
          <a:prstGeom prst="rect">
            <a:avLst/>
          </a:prstGeom>
          <a:noFill/>
          <a:ln>
            <a:noFill/>
          </a:ln>
        </p:spPr>
      </p:pic>
      <p:pic>
        <p:nvPicPr>
          <p:cNvPr id="1930" name="Google Shape;1930;p55"/>
          <p:cNvPicPr preferRelativeResize="0"/>
          <p:nvPr/>
        </p:nvPicPr>
        <p:blipFill rotWithShape="1">
          <a:blip r:embed="rId5">
            <a:alphaModFix/>
          </a:blip>
          <a:srcRect l="15236" r="10474"/>
          <a:stretch/>
        </p:blipFill>
        <p:spPr>
          <a:xfrm rot="-8866461">
            <a:off x="5681762" y="2864743"/>
            <a:ext cx="1535572" cy="1375613"/>
          </a:xfrm>
          <a:prstGeom prst="rect">
            <a:avLst/>
          </a:prstGeom>
          <a:noFill/>
          <a:ln>
            <a:noFill/>
          </a:ln>
        </p:spPr>
      </p:pic>
      <p:pic>
        <p:nvPicPr>
          <p:cNvPr id="1931" name="Google Shape;1931;p55"/>
          <p:cNvPicPr preferRelativeResize="0"/>
          <p:nvPr/>
        </p:nvPicPr>
        <p:blipFill rotWithShape="1">
          <a:blip r:embed="rId6">
            <a:alphaModFix/>
          </a:blip>
          <a:srcRect l="22009" r="18455"/>
          <a:stretch/>
        </p:blipFill>
        <p:spPr>
          <a:xfrm rot="1203246">
            <a:off x="7347606" y="1729371"/>
            <a:ext cx="1115441" cy="1053905"/>
          </a:xfrm>
          <a:prstGeom prst="rect">
            <a:avLst/>
          </a:prstGeom>
          <a:noFill/>
          <a:ln>
            <a:noFill/>
          </a:ln>
        </p:spPr>
      </p:pic>
      <p:pic>
        <p:nvPicPr>
          <p:cNvPr id="1932" name="Google Shape;1932;p55"/>
          <p:cNvPicPr preferRelativeResize="0"/>
          <p:nvPr/>
        </p:nvPicPr>
        <p:blipFill rotWithShape="1">
          <a:blip r:embed="rId7">
            <a:alphaModFix/>
          </a:blip>
          <a:srcRect l="18647" t="7960" r="8852" b="8336"/>
          <a:stretch/>
        </p:blipFill>
        <p:spPr>
          <a:xfrm rot="-1406505">
            <a:off x="5352664" y="1240081"/>
            <a:ext cx="1891408" cy="1228323"/>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Shape 1936"/>
        <p:cNvGrpSpPr/>
        <p:nvPr/>
      </p:nvGrpSpPr>
      <p:grpSpPr>
        <a:xfrm>
          <a:off x="0" y="0"/>
          <a:ext cx="0" cy="0"/>
          <a:chOff x="0" y="0"/>
          <a:chExt cx="0" cy="0"/>
        </a:xfrm>
      </p:grpSpPr>
      <p:pic>
        <p:nvPicPr>
          <p:cNvPr id="1937" name="Google Shape;1937;p56"/>
          <p:cNvPicPr preferRelativeResize="0"/>
          <p:nvPr/>
        </p:nvPicPr>
        <p:blipFill rotWithShape="1">
          <a:blip r:embed="rId3">
            <a:alphaModFix/>
          </a:blip>
          <a:srcRect l="25537" t="7152" r="23467" b="5838"/>
          <a:stretch/>
        </p:blipFill>
        <p:spPr>
          <a:xfrm>
            <a:off x="3501887" y="2687300"/>
            <a:ext cx="1920000" cy="1842726"/>
          </a:xfrm>
          <a:prstGeom prst="rect">
            <a:avLst/>
          </a:prstGeom>
          <a:noFill/>
          <a:ln>
            <a:noFill/>
          </a:ln>
        </p:spPr>
      </p:pic>
      <p:sp>
        <p:nvSpPr>
          <p:cNvPr id="1938" name="Google Shape;1938;p56"/>
          <p:cNvSpPr txBox="1">
            <a:spLocks noGrp="1"/>
          </p:cNvSpPr>
          <p:nvPr>
            <p:ph type="title"/>
          </p:nvPr>
        </p:nvSpPr>
        <p:spPr>
          <a:xfrm>
            <a:off x="5026800" y="2001148"/>
            <a:ext cx="31575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SNEAK PEEK</a:t>
            </a:r>
            <a:endParaRPr/>
          </a:p>
        </p:txBody>
      </p:sp>
      <p:sp>
        <p:nvSpPr>
          <p:cNvPr id="1939" name="Google Shape;1939;p56"/>
          <p:cNvSpPr txBox="1">
            <a:spLocks noGrp="1"/>
          </p:cNvSpPr>
          <p:nvPr>
            <p:ph type="subTitle" idx="1"/>
          </p:nvPr>
        </p:nvSpPr>
        <p:spPr>
          <a:xfrm>
            <a:off x="5027025" y="2577134"/>
            <a:ext cx="3157500" cy="792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Just right-click on it and select “Replace image”</a:t>
            </a:r>
            <a:endParaRPr/>
          </a:p>
        </p:txBody>
      </p:sp>
      <p:grpSp>
        <p:nvGrpSpPr>
          <p:cNvPr id="1940" name="Google Shape;1940;p56"/>
          <p:cNvGrpSpPr/>
          <p:nvPr/>
        </p:nvGrpSpPr>
        <p:grpSpPr>
          <a:xfrm>
            <a:off x="1045098" y="1228394"/>
            <a:ext cx="3504879" cy="3044204"/>
            <a:chOff x="5132202" y="929275"/>
            <a:chExt cx="3246461" cy="2819752"/>
          </a:xfrm>
        </p:grpSpPr>
        <p:grpSp>
          <p:nvGrpSpPr>
            <p:cNvPr id="1941" name="Google Shape;1941;p56"/>
            <p:cNvGrpSpPr/>
            <p:nvPr/>
          </p:nvGrpSpPr>
          <p:grpSpPr>
            <a:xfrm>
              <a:off x="5132202" y="929275"/>
              <a:ext cx="3246461" cy="2819752"/>
              <a:chOff x="5132202" y="929275"/>
              <a:chExt cx="3246461" cy="2819752"/>
            </a:xfrm>
          </p:grpSpPr>
          <p:sp>
            <p:nvSpPr>
              <p:cNvPr id="1942" name="Google Shape;1942;p56"/>
              <p:cNvSpPr/>
              <p:nvPr/>
            </p:nvSpPr>
            <p:spPr>
              <a:xfrm>
                <a:off x="5132202" y="929275"/>
                <a:ext cx="3246461" cy="2819752"/>
              </a:xfrm>
              <a:custGeom>
                <a:avLst/>
                <a:gdLst/>
                <a:ahLst/>
                <a:cxnLst/>
                <a:rect l="l" t="t" r="r" b="b"/>
                <a:pathLst>
                  <a:path w="168254" h="146139" extrusionOk="0">
                    <a:moveTo>
                      <a:pt x="4437" y="1"/>
                    </a:moveTo>
                    <a:cubicBezTo>
                      <a:pt x="2002" y="1"/>
                      <a:pt x="0" y="1969"/>
                      <a:pt x="0" y="4437"/>
                    </a:cubicBezTo>
                    <a:lnTo>
                      <a:pt x="0" y="141702"/>
                    </a:lnTo>
                    <a:cubicBezTo>
                      <a:pt x="0" y="144137"/>
                      <a:pt x="2002" y="146139"/>
                      <a:pt x="4437" y="146139"/>
                    </a:cubicBezTo>
                    <a:lnTo>
                      <a:pt x="163817" y="146139"/>
                    </a:lnTo>
                    <a:cubicBezTo>
                      <a:pt x="166252" y="146139"/>
                      <a:pt x="168254" y="144137"/>
                      <a:pt x="168254" y="141702"/>
                    </a:cubicBezTo>
                    <a:lnTo>
                      <a:pt x="168254" y="4437"/>
                    </a:lnTo>
                    <a:cubicBezTo>
                      <a:pt x="168254" y="1969"/>
                      <a:pt x="166252" y="1"/>
                      <a:pt x="163817"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6"/>
              <p:cNvSpPr/>
              <p:nvPr/>
            </p:nvSpPr>
            <p:spPr>
              <a:xfrm>
                <a:off x="5302009" y="1059945"/>
                <a:ext cx="177649" cy="177649"/>
              </a:xfrm>
              <a:custGeom>
                <a:avLst/>
                <a:gdLst/>
                <a:ahLst/>
                <a:cxnLst/>
                <a:rect l="l" t="t" r="r" b="b"/>
                <a:pathLst>
                  <a:path w="9207" h="9207" extrusionOk="0">
                    <a:moveTo>
                      <a:pt x="4603" y="0"/>
                    </a:moveTo>
                    <a:cubicBezTo>
                      <a:pt x="2035" y="0"/>
                      <a:pt x="0" y="2069"/>
                      <a:pt x="0" y="4604"/>
                    </a:cubicBezTo>
                    <a:cubicBezTo>
                      <a:pt x="0" y="7139"/>
                      <a:pt x="2035" y="9207"/>
                      <a:pt x="4603" y="9207"/>
                    </a:cubicBezTo>
                    <a:cubicBezTo>
                      <a:pt x="7139" y="9207"/>
                      <a:pt x="9207" y="7139"/>
                      <a:pt x="9207" y="4604"/>
                    </a:cubicBezTo>
                    <a:cubicBezTo>
                      <a:pt x="9207" y="2069"/>
                      <a:pt x="7139" y="0"/>
                      <a:pt x="46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6"/>
              <p:cNvSpPr/>
              <p:nvPr/>
            </p:nvSpPr>
            <p:spPr>
              <a:xfrm>
                <a:off x="5369582" y="1106294"/>
                <a:ext cx="39285" cy="39265"/>
              </a:xfrm>
              <a:custGeom>
                <a:avLst/>
                <a:gdLst/>
                <a:ahLst/>
                <a:cxnLst/>
                <a:rect l="l" t="t" r="r" b="b"/>
                <a:pathLst>
                  <a:path w="2036" h="2035" extrusionOk="0">
                    <a:moveTo>
                      <a:pt x="1035" y="0"/>
                    </a:moveTo>
                    <a:cubicBezTo>
                      <a:pt x="468" y="0"/>
                      <a:pt x="1" y="467"/>
                      <a:pt x="1" y="1034"/>
                    </a:cubicBezTo>
                    <a:cubicBezTo>
                      <a:pt x="1" y="1601"/>
                      <a:pt x="468" y="2035"/>
                      <a:pt x="1035" y="2035"/>
                    </a:cubicBezTo>
                    <a:cubicBezTo>
                      <a:pt x="1602" y="2035"/>
                      <a:pt x="2035" y="1601"/>
                      <a:pt x="2035" y="1034"/>
                    </a:cubicBezTo>
                    <a:cubicBezTo>
                      <a:pt x="2035" y="467"/>
                      <a:pt x="1602" y="0"/>
                      <a:pt x="1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6"/>
              <p:cNvSpPr/>
              <p:nvPr/>
            </p:nvSpPr>
            <p:spPr>
              <a:xfrm>
                <a:off x="5356711" y="1148764"/>
                <a:ext cx="68246" cy="39921"/>
              </a:xfrm>
              <a:custGeom>
                <a:avLst/>
                <a:gdLst/>
                <a:ahLst/>
                <a:cxnLst/>
                <a:rect l="l" t="t" r="r" b="b"/>
                <a:pathLst>
                  <a:path w="3537" h="2069" extrusionOk="0">
                    <a:moveTo>
                      <a:pt x="1768" y="1"/>
                    </a:moveTo>
                    <a:cubicBezTo>
                      <a:pt x="768" y="1"/>
                      <a:pt x="0" y="801"/>
                      <a:pt x="0" y="1802"/>
                    </a:cubicBezTo>
                    <a:lnTo>
                      <a:pt x="0" y="2069"/>
                    </a:lnTo>
                    <a:lnTo>
                      <a:pt x="3536" y="2069"/>
                    </a:lnTo>
                    <a:lnTo>
                      <a:pt x="3536" y="1802"/>
                    </a:lnTo>
                    <a:cubicBezTo>
                      <a:pt x="3536" y="801"/>
                      <a:pt x="2736" y="1"/>
                      <a:pt x="1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6"/>
              <p:cNvSpPr/>
              <p:nvPr/>
            </p:nvSpPr>
            <p:spPr>
              <a:xfrm>
                <a:off x="5597442" y="1105638"/>
                <a:ext cx="724083" cy="86268"/>
              </a:xfrm>
              <a:custGeom>
                <a:avLst/>
                <a:gdLst/>
                <a:ahLst/>
                <a:cxnLst/>
                <a:rect l="l" t="t" r="r" b="b"/>
                <a:pathLst>
                  <a:path w="37527" h="4471" extrusionOk="0">
                    <a:moveTo>
                      <a:pt x="2235" y="1"/>
                    </a:moveTo>
                    <a:cubicBezTo>
                      <a:pt x="1001" y="1"/>
                      <a:pt x="0" y="1001"/>
                      <a:pt x="0" y="2236"/>
                    </a:cubicBezTo>
                    <a:cubicBezTo>
                      <a:pt x="0" y="3470"/>
                      <a:pt x="1001" y="4471"/>
                      <a:pt x="2235" y="4471"/>
                    </a:cubicBezTo>
                    <a:lnTo>
                      <a:pt x="35292" y="4471"/>
                    </a:lnTo>
                    <a:cubicBezTo>
                      <a:pt x="36526" y="4471"/>
                      <a:pt x="37527" y="3470"/>
                      <a:pt x="37527" y="2236"/>
                    </a:cubicBezTo>
                    <a:cubicBezTo>
                      <a:pt x="37527" y="1001"/>
                      <a:pt x="36526" y="1"/>
                      <a:pt x="352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6"/>
              <p:cNvSpPr/>
              <p:nvPr/>
            </p:nvSpPr>
            <p:spPr>
              <a:xfrm>
                <a:off x="5347466" y="3275383"/>
                <a:ext cx="97845" cy="106219"/>
              </a:xfrm>
              <a:custGeom>
                <a:avLst/>
                <a:gdLst/>
                <a:ahLst/>
                <a:cxnLst/>
                <a:rect l="l" t="t" r="r" b="b"/>
                <a:pathLst>
                  <a:path w="5071" h="5505" extrusionOk="0">
                    <a:moveTo>
                      <a:pt x="2169" y="1"/>
                    </a:moveTo>
                    <a:cubicBezTo>
                      <a:pt x="1969" y="1"/>
                      <a:pt x="1835" y="134"/>
                      <a:pt x="1802" y="334"/>
                    </a:cubicBezTo>
                    <a:cubicBezTo>
                      <a:pt x="1769" y="735"/>
                      <a:pt x="1669" y="1135"/>
                      <a:pt x="1502" y="1535"/>
                    </a:cubicBezTo>
                    <a:cubicBezTo>
                      <a:pt x="1402" y="1735"/>
                      <a:pt x="1202" y="1902"/>
                      <a:pt x="968" y="1902"/>
                    </a:cubicBezTo>
                    <a:lnTo>
                      <a:pt x="568" y="1902"/>
                    </a:lnTo>
                    <a:cubicBezTo>
                      <a:pt x="234" y="1902"/>
                      <a:pt x="1" y="2136"/>
                      <a:pt x="1" y="2436"/>
                    </a:cubicBezTo>
                    <a:lnTo>
                      <a:pt x="1" y="5038"/>
                    </a:lnTo>
                    <a:cubicBezTo>
                      <a:pt x="1" y="5305"/>
                      <a:pt x="201" y="5505"/>
                      <a:pt x="468" y="5505"/>
                    </a:cubicBezTo>
                    <a:lnTo>
                      <a:pt x="3770" y="5505"/>
                    </a:lnTo>
                    <a:cubicBezTo>
                      <a:pt x="3970" y="5505"/>
                      <a:pt x="4170" y="5338"/>
                      <a:pt x="4170" y="5105"/>
                    </a:cubicBezTo>
                    <a:cubicBezTo>
                      <a:pt x="4170" y="4938"/>
                      <a:pt x="4070" y="4804"/>
                      <a:pt x="3903" y="4738"/>
                    </a:cubicBezTo>
                    <a:cubicBezTo>
                      <a:pt x="3903" y="4738"/>
                      <a:pt x="3903" y="4704"/>
                      <a:pt x="3903" y="4704"/>
                    </a:cubicBezTo>
                    <a:lnTo>
                      <a:pt x="4037" y="4704"/>
                    </a:lnTo>
                    <a:cubicBezTo>
                      <a:pt x="4304" y="4704"/>
                      <a:pt x="4504" y="4504"/>
                      <a:pt x="4504" y="4237"/>
                    </a:cubicBezTo>
                    <a:cubicBezTo>
                      <a:pt x="4504" y="4037"/>
                      <a:pt x="4370" y="3870"/>
                      <a:pt x="4204" y="3804"/>
                    </a:cubicBezTo>
                    <a:cubicBezTo>
                      <a:pt x="4204" y="3804"/>
                      <a:pt x="4204" y="3804"/>
                      <a:pt x="4204" y="3770"/>
                    </a:cubicBezTo>
                    <a:lnTo>
                      <a:pt x="4337" y="3770"/>
                    </a:lnTo>
                    <a:cubicBezTo>
                      <a:pt x="4604" y="3770"/>
                      <a:pt x="4804" y="3570"/>
                      <a:pt x="4804" y="3303"/>
                    </a:cubicBezTo>
                    <a:cubicBezTo>
                      <a:pt x="4804" y="3103"/>
                      <a:pt x="4704" y="2936"/>
                      <a:pt x="4504" y="2870"/>
                    </a:cubicBezTo>
                    <a:cubicBezTo>
                      <a:pt x="4504" y="2870"/>
                      <a:pt x="4504" y="2836"/>
                      <a:pt x="4504" y="2836"/>
                    </a:cubicBezTo>
                    <a:lnTo>
                      <a:pt x="4571" y="2836"/>
                    </a:lnTo>
                    <a:cubicBezTo>
                      <a:pt x="4837" y="2836"/>
                      <a:pt x="5071" y="2603"/>
                      <a:pt x="5038" y="2336"/>
                    </a:cubicBezTo>
                    <a:cubicBezTo>
                      <a:pt x="5038" y="2069"/>
                      <a:pt x="4837" y="1902"/>
                      <a:pt x="4571" y="1902"/>
                    </a:cubicBezTo>
                    <a:lnTo>
                      <a:pt x="3136" y="1902"/>
                    </a:lnTo>
                    <a:cubicBezTo>
                      <a:pt x="2969" y="1902"/>
                      <a:pt x="2869" y="1769"/>
                      <a:pt x="2869" y="1602"/>
                    </a:cubicBezTo>
                    <a:lnTo>
                      <a:pt x="2903" y="1302"/>
                    </a:lnTo>
                    <a:cubicBezTo>
                      <a:pt x="2936" y="1002"/>
                      <a:pt x="2969" y="635"/>
                      <a:pt x="2803" y="368"/>
                    </a:cubicBezTo>
                    <a:cubicBezTo>
                      <a:pt x="2669" y="168"/>
                      <a:pt x="2436" y="1"/>
                      <a:pt x="21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6"/>
              <p:cNvSpPr/>
              <p:nvPr/>
            </p:nvSpPr>
            <p:spPr>
              <a:xfrm>
                <a:off x="5308856" y="3312083"/>
                <a:ext cx="34770" cy="69520"/>
              </a:xfrm>
              <a:custGeom>
                <a:avLst/>
                <a:gdLst/>
                <a:ahLst/>
                <a:cxnLst/>
                <a:rect l="l" t="t" r="r" b="b"/>
                <a:pathLst>
                  <a:path w="1802" h="3603" extrusionOk="0">
                    <a:moveTo>
                      <a:pt x="401" y="0"/>
                    </a:moveTo>
                    <a:cubicBezTo>
                      <a:pt x="167" y="0"/>
                      <a:pt x="0" y="200"/>
                      <a:pt x="0" y="434"/>
                    </a:cubicBezTo>
                    <a:lnTo>
                      <a:pt x="0" y="3203"/>
                    </a:lnTo>
                    <a:cubicBezTo>
                      <a:pt x="0" y="3436"/>
                      <a:pt x="167" y="3603"/>
                      <a:pt x="401" y="3603"/>
                    </a:cubicBezTo>
                    <a:lnTo>
                      <a:pt x="1401" y="3603"/>
                    </a:lnTo>
                    <a:cubicBezTo>
                      <a:pt x="1635" y="3603"/>
                      <a:pt x="1802" y="3436"/>
                      <a:pt x="1802" y="3203"/>
                    </a:cubicBezTo>
                    <a:lnTo>
                      <a:pt x="1802" y="434"/>
                    </a:lnTo>
                    <a:cubicBezTo>
                      <a:pt x="1802" y="200"/>
                      <a:pt x="1601" y="0"/>
                      <a:pt x="1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6"/>
              <p:cNvSpPr/>
              <p:nvPr/>
            </p:nvSpPr>
            <p:spPr>
              <a:xfrm>
                <a:off x="5536061" y="3312083"/>
                <a:ext cx="97845" cy="106219"/>
              </a:xfrm>
              <a:custGeom>
                <a:avLst/>
                <a:gdLst/>
                <a:ahLst/>
                <a:cxnLst/>
                <a:rect l="l" t="t" r="r" b="b"/>
                <a:pathLst>
                  <a:path w="5071" h="5505" extrusionOk="0">
                    <a:moveTo>
                      <a:pt x="1301" y="0"/>
                    </a:moveTo>
                    <a:cubicBezTo>
                      <a:pt x="1068" y="0"/>
                      <a:pt x="901" y="200"/>
                      <a:pt x="901" y="401"/>
                    </a:cubicBezTo>
                    <a:cubicBezTo>
                      <a:pt x="901" y="567"/>
                      <a:pt x="1001" y="734"/>
                      <a:pt x="1134" y="801"/>
                    </a:cubicBezTo>
                    <a:cubicBezTo>
                      <a:pt x="1134" y="801"/>
                      <a:pt x="1168" y="801"/>
                      <a:pt x="1168" y="834"/>
                    </a:cubicBezTo>
                    <a:lnTo>
                      <a:pt x="1001" y="834"/>
                    </a:lnTo>
                    <a:cubicBezTo>
                      <a:pt x="768" y="834"/>
                      <a:pt x="534" y="1034"/>
                      <a:pt x="534" y="1301"/>
                    </a:cubicBezTo>
                    <a:cubicBezTo>
                      <a:pt x="534" y="1501"/>
                      <a:pt x="667" y="1668"/>
                      <a:pt x="834" y="1735"/>
                    </a:cubicBezTo>
                    <a:cubicBezTo>
                      <a:pt x="834" y="1735"/>
                      <a:pt x="834" y="1768"/>
                      <a:pt x="834" y="1768"/>
                    </a:cubicBezTo>
                    <a:lnTo>
                      <a:pt x="701" y="1768"/>
                    </a:lnTo>
                    <a:cubicBezTo>
                      <a:pt x="434" y="1768"/>
                      <a:pt x="234" y="1968"/>
                      <a:pt x="234" y="2235"/>
                    </a:cubicBezTo>
                    <a:cubicBezTo>
                      <a:pt x="234" y="2435"/>
                      <a:pt x="367" y="2602"/>
                      <a:pt x="534" y="2669"/>
                    </a:cubicBezTo>
                    <a:cubicBezTo>
                      <a:pt x="534" y="2702"/>
                      <a:pt x="534" y="2702"/>
                      <a:pt x="534" y="2702"/>
                    </a:cubicBezTo>
                    <a:lnTo>
                      <a:pt x="467" y="2702"/>
                    </a:lnTo>
                    <a:cubicBezTo>
                      <a:pt x="200" y="2702"/>
                      <a:pt x="0" y="2936"/>
                      <a:pt x="0" y="3203"/>
                    </a:cubicBezTo>
                    <a:cubicBezTo>
                      <a:pt x="0" y="3436"/>
                      <a:pt x="234" y="3636"/>
                      <a:pt x="467" y="3636"/>
                    </a:cubicBezTo>
                    <a:lnTo>
                      <a:pt x="1935" y="3636"/>
                    </a:lnTo>
                    <a:cubicBezTo>
                      <a:pt x="2068" y="3636"/>
                      <a:pt x="2202" y="3770"/>
                      <a:pt x="2169" y="3903"/>
                    </a:cubicBezTo>
                    <a:lnTo>
                      <a:pt x="2135" y="4237"/>
                    </a:lnTo>
                    <a:cubicBezTo>
                      <a:pt x="2102" y="4503"/>
                      <a:pt x="2068" y="4870"/>
                      <a:pt x="2235" y="5137"/>
                    </a:cubicBezTo>
                    <a:cubicBezTo>
                      <a:pt x="2369" y="5371"/>
                      <a:pt x="2636" y="5504"/>
                      <a:pt x="2902" y="5504"/>
                    </a:cubicBezTo>
                    <a:cubicBezTo>
                      <a:pt x="3069" y="5504"/>
                      <a:pt x="3236" y="5371"/>
                      <a:pt x="3236" y="5204"/>
                    </a:cubicBezTo>
                    <a:cubicBezTo>
                      <a:pt x="3269" y="4770"/>
                      <a:pt x="3369" y="4370"/>
                      <a:pt x="3536" y="4003"/>
                    </a:cubicBezTo>
                    <a:cubicBezTo>
                      <a:pt x="3636" y="3770"/>
                      <a:pt x="3870" y="3636"/>
                      <a:pt x="4103" y="3636"/>
                    </a:cubicBezTo>
                    <a:lnTo>
                      <a:pt x="4504" y="3636"/>
                    </a:lnTo>
                    <a:cubicBezTo>
                      <a:pt x="4804" y="3636"/>
                      <a:pt x="5071" y="3369"/>
                      <a:pt x="5071" y="3069"/>
                    </a:cubicBezTo>
                    <a:lnTo>
                      <a:pt x="5071" y="467"/>
                    </a:lnTo>
                    <a:cubicBezTo>
                      <a:pt x="5071" y="200"/>
                      <a:pt x="4837" y="0"/>
                      <a:pt x="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6"/>
              <p:cNvSpPr/>
              <p:nvPr/>
            </p:nvSpPr>
            <p:spPr>
              <a:xfrm>
                <a:off x="5637111" y="3312083"/>
                <a:ext cx="35426" cy="69520"/>
              </a:xfrm>
              <a:custGeom>
                <a:avLst/>
                <a:gdLst/>
                <a:ahLst/>
                <a:cxnLst/>
                <a:rect l="l" t="t" r="r" b="b"/>
                <a:pathLst>
                  <a:path w="1836" h="3603" extrusionOk="0">
                    <a:moveTo>
                      <a:pt x="434" y="0"/>
                    </a:moveTo>
                    <a:cubicBezTo>
                      <a:pt x="201" y="0"/>
                      <a:pt x="0" y="200"/>
                      <a:pt x="0" y="434"/>
                    </a:cubicBezTo>
                    <a:lnTo>
                      <a:pt x="0" y="3203"/>
                    </a:lnTo>
                    <a:cubicBezTo>
                      <a:pt x="0" y="3436"/>
                      <a:pt x="201" y="3603"/>
                      <a:pt x="434" y="3603"/>
                    </a:cubicBezTo>
                    <a:lnTo>
                      <a:pt x="1401" y="3603"/>
                    </a:lnTo>
                    <a:cubicBezTo>
                      <a:pt x="1635" y="3603"/>
                      <a:pt x="1835" y="3436"/>
                      <a:pt x="1835" y="3203"/>
                    </a:cubicBezTo>
                    <a:lnTo>
                      <a:pt x="1835" y="434"/>
                    </a:lnTo>
                    <a:cubicBezTo>
                      <a:pt x="1835" y="200"/>
                      <a:pt x="1635" y="0"/>
                      <a:pt x="1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6"/>
              <p:cNvSpPr/>
              <p:nvPr/>
            </p:nvSpPr>
            <p:spPr>
              <a:xfrm>
                <a:off x="5768417" y="3306410"/>
                <a:ext cx="127443" cy="75193"/>
              </a:xfrm>
              <a:custGeom>
                <a:avLst/>
                <a:gdLst/>
                <a:ahLst/>
                <a:cxnLst/>
                <a:rect l="l" t="t" r="r" b="b"/>
                <a:pathLst>
                  <a:path w="6605" h="3897" extrusionOk="0">
                    <a:moveTo>
                      <a:pt x="3697" y="0"/>
                    </a:moveTo>
                    <a:cubicBezTo>
                      <a:pt x="3490" y="0"/>
                      <a:pt x="3303" y="169"/>
                      <a:pt x="3303" y="394"/>
                    </a:cubicBezTo>
                    <a:lnTo>
                      <a:pt x="3303" y="1128"/>
                    </a:lnTo>
                    <a:cubicBezTo>
                      <a:pt x="2035" y="1195"/>
                      <a:pt x="0" y="1662"/>
                      <a:pt x="0" y="3897"/>
                    </a:cubicBezTo>
                    <a:cubicBezTo>
                      <a:pt x="0" y="3897"/>
                      <a:pt x="801" y="2796"/>
                      <a:pt x="3303" y="2563"/>
                    </a:cubicBezTo>
                    <a:lnTo>
                      <a:pt x="3303" y="3230"/>
                    </a:lnTo>
                    <a:cubicBezTo>
                      <a:pt x="3303" y="3458"/>
                      <a:pt x="3496" y="3610"/>
                      <a:pt x="3707" y="3610"/>
                    </a:cubicBezTo>
                    <a:cubicBezTo>
                      <a:pt x="3772" y="3610"/>
                      <a:pt x="3840" y="3595"/>
                      <a:pt x="3903" y="3563"/>
                    </a:cubicBezTo>
                    <a:lnTo>
                      <a:pt x="6338" y="2162"/>
                    </a:lnTo>
                    <a:cubicBezTo>
                      <a:pt x="6605" y="1995"/>
                      <a:pt x="6605" y="1629"/>
                      <a:pt x="6338" y="1462"/>
                    </a:cubicBezTo>
                    <a:lnTo>
                      <a:pt x="3903" y="61"/>
                    </a:lnTo>
                    <a:cubicBezTo>
                      <a:pt x="3836" y="19"/>
                      <a:pt x="3765" y="0"/>
                      <a:pt x="3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6"/>
              <p:cNvSpPr/>
              <p:nvPr/>
            </p:nvSpPr>
            <p:spPr>
              <a:xfrm>
                <a:off x="6005926" y="3312083"/>
                <a:ext cx="105563" cy="8374"/>
              </a:xfrm>
              <a:custGeom>
                <a:avLst/>
                <a:gdLst/>
                <a:ahLst/>
                <a:cxnLst/>
                <a:rect l="l" t="t" r="r" b="b"/>
                <a:pathLst>
                  <a:path w="5471" h="434" extrusionOk="0">
                    <a:moveTo>
                      <a:pt x="0" y="0"/>
                    </a:moveTo>
                    <a:lnTo>
                      <a:pt x="0" y="434"/>
                    </a:lnTo>
                    <a:lnTo>
                      <a:pt x="5471" y="434"/>
                    </a:lnTo>
                    <a:lnTo>
                      <a:pt x="54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6"/>
              <p:cNvSpPr/>
              <p:nvPr/>
            </p:nvSpPr>
            <p:spPr>
              <a:xfrm>
                <a:off x="6005926" y="3324953"/>
                <a:ext cx="105563" cy="7737"/>
              </a:xfrm>
              <a:custGeom>
                <a:avLst/>
                <a:gdLst/>
                <a:ahLst/>
                <a:cxnLst/>
                <a:rect l="l" t="t" r="r" b="b"/>
                <a:pathLst>
                  <a:path w="5471" h="401" extrusionOk="0">
                    <a:moveTo>
                      <a:pt x="0" y="0"/>
                    </a:moveTo>
                    <a:lnTo>
                      <a:pt x="0" y="401"/>
                    </a:lnTo>
                    <a:lnTo>
                      <a:pt x="5471" y="401"/>
                    </a:lnTo>
                    <a:lnTo>
                      <a:pt x="54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6"/>
              <p:cNvSpPr/>
              <p:nvPr/>
            </p:nvSpPr>
            <p:spPr>
              <a:xfrm>
                <a:off x="6005926" y="3337187"/>
                <a:ext cx="32840" cy="8374"/>
              </a:xfrm>
              <a:custGeom>
                <a:avLst/>
                <a:gdLst/>
                <a:ahLst/>
                <a:cxnLst/>
                <a:rect l="l" t="t" r="r" b="b"/>
                <a:pathLst>
                  <a:path w="1702" h="434" extrusionOk="0">
                    <a:moveTo>
                      <a:pt x="0" y="0"/>
                    </a:moveTo>
                    <a:lnTo>
                      <a:pt x="0" y="434"/>
                    </a:lnTo>
                    <a:lnTo>
                      <a:pt x="1701" y="434"/>
                    </a:lnTo>
                    <a:lnTo>
                      <a:pt x="17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6"/>
              <p:cNvSpPr/>
              <p:nvPr/>
            </p:nvSpPr>
            <p:spPr>
              <a:xfrm>
                <a:off x="6005926" y="3349401"/>
                <a:ext cx="32840" cy="8393"/>
              </a:xfrm>
              <a:custGeom>
                <a:avLst/>
                <a:gdLst/>
                <a:ahLst/>
                <a:cxnLst/>
                <a:rect l="l" t="t" r="r" b="b"/>
                <a:pathLst>
                  <a:path w="1702" h="435" extrusionOk="0">
                    <a:moveTo>
                      <a:pt x="0" y="1"/>
                    </a:moveTo>
                    <a:lnTo>
                      <a:pt x="0" y="435"/>
                    </a:lnTo>
                    <a:lnTo>
                      <a:pt x="1701" y="435"/>
                    </a:lnTo>
                    <a:lnTo>
                      <a:pt x="17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6"/>
              <p:cNvSpPr/>
              <p:nvPr/>
            </p:nvSpPr>
            <p:spPr>
              <a:xfrm>
                <a:off x="6005926" y="3362291"/>
                <a:ext cx="32840" cy="7737"/>
              </a:xfrm>
              <a:custGeom>
                <a:avLst/>
                <a:gdLst/>
                <a:ahLst/>
                <a:cxnLst/>
                <a:rect l="l" t="t" r="r" b="b"/>
                <a:pathLst>
                  <a:path w="1702" h="401" extrusionOk="0">
                    <a:moveTo>
                      <a:pt x="0" y="0"/>
                    </a:moveTo>
                    <a:lnTo>
                      <a:pt x="0" y="400"/>
                    </a:lnTo>
                    <a:lnTo>
                      <a:pt x="1701" y="400"/>
                    </a:lnTo>
                    <a:lnTo>
                      <a:pt x="17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6"/>
              <p:cNvSpPr/>
              <p:nvPr/>
            </p:nvSpPr>
            <p:spPr>
              <a:xfrm>
                <a:off x="6005926" y="3374505"/>
                <a:ext cx="32840" cy="8393"/>
              </a:xfrm>
              <a:custGeom>
                <a:avLst/>
                <a:gdLst/>
                <a:ahLst/>
                <a:cxnLst/>
                <a:rect l="l" t="t" r="r" b="b"/>
                <a:pathLst>
                  <a:path w="1702" h="435" extrusionOk="0">
                    <a:moveTo>
                      <a:pt x="0" y="1"/>
                    </a:moveTo>
                    <a:lnTo>
                      <a:pt x="0" y="435"/>
                    </a:lnTo>
                    <a:lnTo>
                      <a:pt x="1701" y="435"/>
                    </a:lnTo>
                    <a:lnTo>
                      <a:pt x="17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6"/>
              <p:cNvSpPr/>
              <p:nvPr/>
            </p:nvSpPr>
            <p:spPr>
              <a:xfrm>
                <a:off x="6058043" y="3337187"/>
                <a:ext cx="44436" cy="44417"/>
              </a:xfrm>
              <a:custGeom>
                <a:avLst/>
                <a:gdLst/>
                <a:ahLst/>
                <a:cxnLst/>
                <a:rect l="l" t="t" r="r" b="b"/>
                <a:pathLst>
                  <a:path w="2303" h="2302" extrusionOk="0">
                    <a:moveTo>
                      <a:pt x="1002" y="0"/>
                    </a:moveTo>
                    <a:cubicBezTo>
                      <a:pt x="868" y="0"/>
                      <a:pt x="768" y="100"/>
                      <a:pt x="768" y="234"/>
                    </a:cubicBezTo>
                    <a:lnTo>
                      <a:pt x="768" y="534"/>
                    </a:lnTo>
                    <a:cubicBezTo>
                      <a:pt x="768" y="667"/>
                      <a:pt x="668" y="767"/>
                      <a:pt x="535" y="767"/>
                    </a:cubicBezTo>
                    <a:lnTo>
                      <a:pt x="234" y="767"/>
                    </a:lnTo>
                    <a:cubicBezTo>
                      <a:pt x="101" y="767"/>
                      <a:pt x="1" y="867"/>
                      <a:pt x="1" y="1001"/>
                    </a:cubicBezTo>
                    <a:lnTo>
                      <a:pt x="1" y="1301"/>
                    </a:lnTo>
                    <a:cubicBezTo>
                      <a:pt x="1" y="1435"/>
                      <a:pt x="101" y="1535"/>
                      <a:pt x="234" y="1535"/>
                    </a:cubicBezTo>
                    <a:lnTo>
                      <a:pt x="535" y="1535"/>
                    </a:lnTo>
                    <a:cubicBezTo>
                      <a:pt x="668" y="1535"/>
                      <a:pt x="768" y="1668"/>
                      <a:pt x="768" y="1801"/>
                    </a:cubicBezTo>
                    <a:lnTo>
                      <a:pt x="768" y="2068"/>
                    </a:lnTo>
                    <a:cubicBezTo>
                      <a:pt x="768" y="2202"/>
                      <a:pt x="868" y="2302"/>
                      <a:pt x="1002" y="2302"/>
                    </a:cubicBezTo>
                    <a:lnTo>
                      <a:pt x="1302" y="2302"/>
                    </a:lnTo>
                    <a:cubicBezTo>
                      <a:pt x="1435" y="2302"/>
                      <a:pt x="1535" y="2202"/>
                      <a:pt x="1535" y="2068"/>
                    </a:cubicBezTo>
                    <a:lnTo>
                      <a:pt x="1535" y="1801"/>
                    </a:lnTo>
                    <a:cubicBezTo>
                      <a:pt x="1535" y="1668"/>
                      <a:pt x="1635" y="1535"/>
                      <a:pt x="1802" y="1535"/>
                    </a:cubicBezTo>
                    <a:lnTo>
                      <a:pt x="2069" y="1535"/>
                    </a:lnTo>
                    <a:cubicBezTo>
                      <a:pt x="2203" y="1535"/>
                      <a:pt x="2303" y="1435"/>
                      <a:pt x="2303" y="1301"/>
                    </a:cubicBezTo>
                    <a:lnTo>
                      <a:pt x="2303" y="1001"/>
                    </a:lnTo>
                    <a:cubicBezTo>
                      <a:pt x="2303" y="867"/>
                      <a:pt x="2203" y="767"/>
                      <a:pt x="2069" y="767"/>
                    </a:cubicBezTo>
                    <a:lnTo>
                      <a:pt x="1802" y="767"/>
                    </a:lnTo>
                    <a:cubicBezTo>
                      <a:pt x="1669" y="767"/>
                      <a:pt x="1535" y="667"/>
                      <a:pt x="1535" y="534"/>
                    </a:cubicBezTo>
                    <a:lnTo>
                      <a:pt x="1535" y="234"/>
                    </a:lnTo>
                    <a:cubicBezTo>
                      <a:pt x="1535" y="100"/>
                      <a:pt x="1435" y="0"/>
                      <a:pt x="1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6"/>
              <p:cNvSpPr/>
              <p:nvPr/>
            </p:nvSpPr>
            <p:spPr>
              <a:xfrm>
                <a:off x="6244708" y="3339753"/>
                <a:ext cx="16111" cy="16111"/>
              </a:xfrm>
              <a:custGeom>
                <a:avLst/>
                <a:gdLst/>
                <a:ahLst/>
                <a:cxnLst/>
                <a:rect l="l" t="t" r="r" b="b"/>
                <a:pathLst>
                  <a:path w="835" h="835" extrusionOk="0">
                    <a:moveTo>
                      <a:pt x="434" y="1"/>
                    </a:moveTo>
                    <a:cubicBezTo>
                      <a:pt x="201" y="1"/>
                      <a:pt x="1" y="167"/>
                      <a:pt x="1" y="401"/>
                    </a:cubicBezTo>
                    <a:cubicBezTo>
                      <a:pt x="1" y="634"/>
                      <a:pt x="201" y="835"/>
                      <a:pt x="434" y="835"/>
                    </a:cubicBezTo>
                    <a:cubicBezTo>
                      <a:pt x="634" y="835"/>
                      <a:pt x="834" y="634"/>
                      <a:pt x="834" y="401"/>
                    </a:cubicBezTo>
                    <a:cubicBezTo>
                      <a:pt x="834" y="167"/>
                      <a:pt x="634"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6"/>
              <p:cNvSpPr/>
              <p:nvPr/>
            </p:nvSpPr>
            <p:spPr>
              <a:xfrm>
                <a:off x="6278186" y="3339753"/>
                <a:ext cx="16111" cy="16111"/>
              </a:xfrm>
              <a:custGeom>
                <a:avLst/>
                <a:gdLst/>
                <a:ahLst/>
                <a:cxnLst/>
                <a:rect l="l" t="t" r="r" b="b"/>
                <a:pathLst>
                  <a:path w="835" h="835" extrusionOk="0">
                    <a:moveTo>
                      <a:pt x="400" y="1"/>
                    </a:moveTo>
                    <a:cubicBezTo>
                      <a:pt x="167" y="1"/>
                      <a:pt x="0" y="167"/>
                      <a:pt x="0" y="401"/>
                    </a:cubicBezTo>
                    <a:cubicBezTo>
                      <a:pt x="0" y="634"/>
                      <a:pt x="167" y="835"/>
                      <a:pt x="400" y="835"/>
                    </a:cubicBezTo>
                    <a:cubicBezTo>
                      <a:pt x="634" y="835"/>
                      <a:pt x="834" y="634"/>
                      <a:pt x="834" y="401"/>
                    </a:cubicBezTo>
                    <a:cubicBezTo>
                      <a:pt x="834" y="167"/>
                      <a:pt x="634" y="1"/>
                      <a:pt x="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6"/>
              <p:cNvSpPr/>
              <p:nvPr/>
            </p:nvSpPr>
            <p:spPr>
              <a:xfrm>
                <a:off x="6311007" y="3339753"/>
                <a:ext cx="16111" cy="16111"/>
              </a:xfrm>
              <a:custGeom>
                <a:avLst/>
                <a:gdLst/>
                <a:ahLst/>
                <a:cxnLst/>
                <a:rect l="l" t="t" r="r" b="b"/>
                <a:pathLst>
                  <a:path w="835" h="835" extrusionOk="0">
                    <a:moveTo>
                      <a:pt x="434" y="1"/>
                    </a:moveTo>
                    <a:cubicBezTo>
                      <a:pt x="200" y="1"/>
                      <a:pt x="0" y="167"/>
                      <a:pt x="0" y="401"/>
                    </a:cubicBezTo>
                    <a:cubicBezTo>
                      <a:pt x="0" y="634"/>
                      <a:pt x="200" y="835"/>
                      <a:pt x="434" y="835"/>
                    </a:cubicBezTo>
                    <a:cubicBezTo>
                      <a:pt x="667" y="835"/>
                      <a:pt x="834" y="634"/>
                      <a:pt x="834" y="401"/>
                    </a:cubicBezTo>
                    <a:cubicBezTo>
                      <a:pt x="834" y="167"/>
                      <a:pt x="667"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6"/>
              <p:cNvSpPr/>
              <p:nvPr/>
            </p:nvSpPr>
            <p:spPr>
              <a:xfrm>
                <a:off x="5244615" y="3603661"/>
                <a:ext cx="3004463" cy="17385"/>
              </a:xfrm>
              <a:custGeom>
                <a:avLst/>
                <a:gdLst/>
                <a:ahLst/>
                <a:cxnLst/>
                <a:rect l="l" t="t" r="r" b="b"/>
                <a:pathLst>
                  <a:path w="155712" h="901" extrusionOk="0">
                    <a:moveTo>
                      <a:pt x="434" y="0"/>
                    </a:moveTo>
                    <a:cubicBezTo>
                      <a:pt x="200" y="0"/>
                      <a:pt x="0" y="200"/>
                      <a:pt x="0" y="467"/>
                    </a:cubicBezTo>
                    <a:cubicBezTo>
                      <a:pt x="0" y="701"/>
                      <a:pt x="200" y="901"/>
                      <a:pt x="434" y="901"/>
                    </a:cubicBezTo>
                    <a:lnTo>
                      <a:pt x="155278" y="901"/>
                    </a:lnTo>
                    <a:cubicBezTo>
                      <a:pt x="155511" y="901"/>
                      <a:pt x="155711" y="701"/>
                      <a:pt x="155711" y="467"/>
                    </a:cubicBezTo>
                    <a:cubicBezTo>
                      <a:pt x="155711" y="200"/>
                      <a:pt x="155511" y="0"/>
                      <a:pt x="155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3" name="Google Shape;1963;p56"/>
            <p:cNvSpPr/>
            <p:nvPr/>
          </p:nvSpPr>
          <p:spPr>
            <a:xfrm>
              <a:off x="5250638" y="1371475"/>
              <a:ext cx="3004463" cy="1813113"/>
            </a:xfrm>
            <a:custGeom>
              <a:avLst/>
              <a:gdLst/>
              <a:ahLst/>
              <a:cxnLst/>
              <a:rect l="l" t="t" r="r" b="b"/>
              <a:pathLst>
                <a:path w="155712" h="93968" extrusionOk="0">
                  <a:moveTo>
                    <a:pt x="0" y="0"/>
                  </a:moveTo>
                  <a:lnTo>
                    <a:pt x="0" y="93968"/>
                  </a:lnTo>
                  <a:lnTo>
                    <a:pt x="155711" y="93968"/>
                  </a:lnTo>
                  <a:lnTo>
                    <a:pt x="155711" y="0"/>
                  </a:lnTo>
                  <a:close/>
                </a:path>
              </a:pathLst>
            </a:custGeom>
            <a:solidFill>
              <a:srgbClr val="F1F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964" name="Google Shape;1964;p56"/>
          <p:cNvPicPr preferRelativeResize="0"/>
          <p:nvPr/>
        </p:nvPicPr>
        <p:blipFill rotWithShape="1">
          <a:blip r:embed="rId4">
            <a:alphaModFix/>
          </a:blip>
          <a:srcRect t="5373" b="5364"/>
          <a:stretch/>
        </p:blipFill>
        <p:spPr>
          <a:xfrm>
            <a:off x="1175885" y="1720573"/>
            <a:ext cx="3243720" cy="1929738"/>
          </a:xfrm>
          <a:prstGeom prst="rect">
            <a:avLst/>
          </a:prstGeom>
          <a:noFill/>
          <a:ln w="19050" cap="flat" cmpd="sng">
            <a:solidFill>
              <a:schemeClr val="dk1"/>
            </a:solidFill>
            <a:prstDash val="solid"/>
            <a:round/>
            <a:headEnd type="none" w="sm" len="sm"/>
            <a:tailEnd type="none" w="sm" len="sm"/>
          </a:ln>
        </p:spPr>
      </p:pic>
      <p:pic>
        <p:nvPicPr>
          <p:cNvPr id="1965" name="Google Shape;1965;p56"/>
          <p:cNvPicPr preferRelativeResize="0"/>
          <p:nvPr/>
        </p:nvPicPr>
        <p:blipFill rotWithShape="1">
          <a:blip r:embed="rId5">
            <a:alphaModFix/>
          </a:blip>
          <a:srcRect l="22009" r="18455"/>
          <a:stretch/>
        </p:blipFill>
        <p:spPr>
          <a:xfrm rot="1203246">
            <a:off x="3648756" y="468946"/>
            <a:ext cx="1115441" cy="1053905"/>
          </a:xfrm>
          <a:prstGeom prst="rect">
            <a:avLst/>
          </a:prstGeom>
          <a:noFill/>
          <a:ln>
            <a:noFill/>
          </a:ln>
        </p:spPr>
      </p:pic>
      <p:pic>
        <p:nvPicPr>
          <p:cNvPr id="1966" name="Google Shape;1966;p56"/>
          <p:cNvPicPr preferRelativeResize="0"/>
          <p:nvPr/>
        </p:nvPicPr>
        <p:blipFill rotWithShape="1">
          <a:blip r:embed="rId6">
            <a:alphaModFix/>
          </a:blip>
          <a:srcRect l="18647" t="7960" r="8852" b="8336"/>
          <a:stretch/>
        </p:blipFill>
        <p:spPr>
          <a:xfrm rot="-1406513">
            <a:off x="4653285" y="4081637"/>
            <a:ext cx="1175233" cy="763227"/>
          </a:xfrm>
          <a:prstGeom prst="rect">
            <a:avLst/>
          </a:prstGeom>
          <a:noFill/>
          <a:ln>
            <a:noFill/>
          </a:ln>
        </p:spPr>
      </p:pic>
      <p:grpSp>
        <p:nvGrpSpPr>
          <p:cNvPr id="1967" name="Google Shape;1967;p56"/>
          <p:cNvGrpSpPr/>
          <p:nvPr/>
        </p:nvGrpSpPr>
        <p:grpSpPr>
          <a:xfrm>
            <a:off x="864100" y="4424850"/>
            <a:ext cx="76825" cy="76800"/>
            <a:chOff x="3104875" y="1099400"/>
            <a:chExt cx="76825" cy="76800"/>
          </a:xfrm>
        </p:grpSpPr>
        <p:sp>
          <p:nvSpPr>
            <p:cNvPr id="1968" name="Google Shape;1968;p56"/>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6"/>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0" name="Google Shape;1970;p56"/>
          <p:cNvGrpSpPr/>
          <p:nvPr/>
        </p:nvGrpSpPr>
        <p:grpSpPr>
          <a:xfrm>
            <a:off x="5083775" y="1295550"/>
            <a:ext cx="76825" cy="76800"/>
            <a:chOff x="3104875" y="1099400"/>
            <a:chExt cx="76825" cy="76800"/>
          </a:xfrm>
        </p:grpSpPr>
        <p:sp>
          <p:nvSpPr>
            <p:cNvPr id="1971" name="Google Shape;1971;p56"/>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6"/>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3" name="Google Shape;1973;p56"/>
          <p:cNvGrpSpPr/>
          <p:nvPr/>
        </p:nvGrpSpPr>
        <p:grpSpPr>
          <a:xfrm>
            <a:off x="6158550" y="3879375"/>
            <a:ext cx="76825" cy="76800"/>
            <a:chOff x="3104875" y="1099400"/>
            <a:chExt cx="76825" cy="76800"/>
          </a:xfrm>
        </p:grpSpPr>
        <p:sp>
          <p:nvSpPr>
            <p:cNvPr id="1974" name="Google Shape;1974;p56"/>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6"/>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Shape 1979"/>
        <p:cNvGrpSpPr/>
        <p:nvPr/>
      </p:nvGrpSpPr>
      <p:grpSpPr>
        <a:xfrm>
          <a:off x="0" y="0"/>
          <a:ext cx="0" cy="0"/>
          <a:chOff x="0" y="0"/>
          <a:chExt cx="0" cy="0"/>
        </a:xfrm>
      </p:grpSpPr>
      <p:sp>
        <p:nvSpPr>
          <p:cNvPr id="1980" name="Google Shape;1980;p57"/>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TYPES OF AIs</a:t>
            </a:r>
            <a:endParaRPr/>
          </a:p>
        </p:txBody>
      </p:sp>
      <p:graphicFrame>
        <p:nvGraphicFramePr>
          <p:cNvPr id="1981" name="Google Shape;1981;p57"/>
          <p:cNvGraphicFramePr/>
          <p:nvPr/>
        </p:nvGraphicFramePr>
        <p:xfrm>
          <a:off x="832875" y="1552575"/>
          <a:ext cx="7478250" cy="2514500"/>
        </p:xfrm>
        <a:graphic>
          <a:graphicData uri="http://schemas.openxmlformats.org/drawingml/2006/table">
            <a:tbl>
              <a:tblPr>
                <a:noFill/>
                <a:tableStyleId>{DF493181-E44E-4412-962E-43CA6ED57605}</a:tableStyleId>
              </a:tblPr>
              <a:tblGrid>
                <a:gridCol w="2492750">
                  <a:extLst>
                    <a:ext uri="{9D8B030D-6E8A-4147-A177-3AD203B41FA5}">
                      <a16:colId xmlns:a16="http://schemas.microsoft.com/office/drawing/2014/main" val="20000"/>
                    </a:ext>
                  </a:extLst>
                </a:gridCol>
                <a:gridCol w="2492750">
                  <a:extLst>
                    <a:ext uri="{9D8B030D-6E8A-4147-A177-3AD203B41FA5}">
                      <a16:colId xmlns:a16="http://schemas.microsoft.com/office/drawing/2014/main" val="20001"/>
                    </a:ext>
                  </a:extLst>
                </a:gridCol>
                <a:gridCol w="2492750">
                  <a:extLst>
                    <a:ext uri="{9D8B030D-6E8A-4147-A177-3AD203B41FA5}">
                      <a16:colId xmlns:a16="http://schemas.microsoft.com/office/drawing/2014/main" val="20002"/>
                    </a:ext>
                  </a:extLst>
                </a:gridCol>
              </a:tblGrid>
              <a:tr h="502900">
                <a:tc>
                  <a:txBody>
                    <a:bodyPr/>
                    <a:lstStyle/>
                    <a:p>
                      <a:pPr marL="0" lvl="0" indent="0" algn="ctr" rtl="0">
                        <a:spcBef>
                          <a:spcPts val="0"/>
                        </a:spcBef>
                        <a:spcAft>
                          <a:spcPts val="0"/>
                        </a:spcAft>
                        <a:buNone/>
                      </a:pPr>
                      <a:r>
                        <a:rPr lang="en" sz="2100">
                          <a:solidFill>
                            <a:schemeClr val="dk1"/>
                          </a:solidFill>
                          <a:latin typeface="Montserrat Black"/>
                          <a:ea typeface="Montserrat Black"/>
                          <a:cs typeface="Montserrat Black"/>
                          <a:sym typeface="Montserrat Black"/>
                        </a:rPr>
                        <a:t>NAME</a:t>
                      </a:r>
                      <a:endParaRPr sz="2100">
                        <a:solidFill>
                          <a:schemeClr val="dk1"/>
                        </a:solidFill>
                        <a:latin typeface="Montserrat Black"/>
                        <a:ea typeface="Montserrat Black"/>
                        <a:cs typeface="Montserrat Black"/>
                        <a:sym typeface="Montserrat Black"/>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rgbClr val="733C9B">
                        <a:alpha val="33020"/>
                      </a:srgbClr>
                    </a:solidFill>
                  </a:tcPr>
                </a:tc>
                <a:tc>
                  <a:txBody>
                    <a:bodyPr/>
                    <a:lstStyle/>
                    <a:p>
                      <a:pPr marL="0" lvl="0" indent="0" algn="ctr" rtl="0">
                        <a:spcBef>
                          <a:spcPts val="0"/>
                        </a:spcBef>
                        <a:spcAft>
                          <a:spcPts val="0"/>
                        </a:spcAft>
                        <a:buNone/>
                      </a:pPr>
                      <a:r>
                        <a:rPr lang="en" sz="2100">
                          <a:solidFill>
                            <a:schemeClr val="dk1"/>
                          </a:solidFill>
                          <a:latin typeface="Montserrat Black"/>
                          <a:ea typeface="Montserrat Black"/>
                          <a:cs typeface="Montserrat Black"/>
                          <a:sym typeface="Montserrat Black"/>
                        </a:rPr>
                        <a:t>TYPE</a:t>
                      </a:r>
                      <a:endParaRPr sz="2100">
                        <a:solidFill>
                          <a:schemeClr val="dk1"/>
                        </a:solidFill>
                        <a:latin typeface="Montserrat Black"/>
                        <a:ea typeface="Montserrat Black"/>
                        <a:cs typeface="Montserrat Black"/>
                        <a:sym typeface="Montserrat Black"/>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rgbClr val="733C9B">
                        <a:alpha val="33020"/>
                      </a:srgbClr>
                    </a:solidFill>
                  </a:tcPr>
                </a:tc>
                <a:tc>
                  <a:txBody>
                    <a:bodyPr/>
                    <a:lstStyle/>
                    <a:p>
                      <a:pPr marL="0" lvl="0" indent="0" algn="ctr" rtl="0">
                        <a:spcBef>
                          <a:spcPts val="0"/>
                        </a:spcBef>
                        <a:spcAft>
                          <a:spcPts val="0"/>
                        </a:spcAft>
                        <a:buNone/>
                      </a:pPr>
                      <a:r>
                        <a:rPr lang="en" sz="2100">
                          <a:solidFill>
                            <a:schemeClr val="dk1"/>
                          </a:solidFill>
                          <a:latin typeface="Montserrat Black"/>
                          <a:ea typeface="Montserrat Black"/>
                          <a:cs typeface="Montserrat Black"/>
                          <a:sym typeface="Montserrat Black"/>
                        </a:rPr>
                        <a:t>FUNCTION</a:t>
                      </a:r>
                      <a:endParaRPr sz="2100">
                        <a:solidFill>
                          <a:schemeClr val="dk1"/>
                        </a:solidFill>
                        <a:latin typeface="Montserrat Black"/>
                        <a:ea typeface="Montserrat Black"/>
                        <a:cs typeface="Montserrat Black"/>
                        <a:sym typeface="Montserrat Black"/>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rgbClr val="733C9B">
                        <a:alpha val="33020"/>
                      </a:srgbClr>
                    </a:solidFill>
                  </a:tcPr>
                </a:tc>
                <a:extLst>
                  <a:ext uri="{0D108BD9-81ED-4DB2-BD59-A6C34878D82A}">
                    <a16:rowId xmlns:a16="http://schemas.microsoft.com/office/drawing/2014/main" val="10000"/>
                  </a:ext>
                </a:extLst>
              </a:tr>
              <a:tr h="502900">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My Journey</a:t>
                      </a:r>
                      <a:endParaRPr>
                        <a:solidFill>
                          <a:schemeClr val="dk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Artistic</a:t>
                      </a:r>
                      <a:endParaRPr>
                        <a:solidFill>
                          <a:schemeClr val="dk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Creates images</a:t>
                      </a:r>
                      <a:endParaRPr>
                        <a:solidFill>
                          <a:schemeClr val="dk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502900">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Super Desk</a:t>
                      </a:r>
                      <a:endParaRPr>
                        <a:solidFill>
                          <a:schemeClr val="dk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Writer</a:t>
                      </a:r>
                      <a:endParaRPr>
                        <a:solidFill>
                          <a:schemeClr val="dk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Creates texts</a:t>
                      </a:r>
                      <a:endParaRPr>
                        <a:solidFill>
                          <a:schemeClr val="dk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502900">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Solver</a:t>
                      </a:r>
                      <a:endParaRPr>
                        <a:solidFill>
                          <a:schemeClr val="dk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Mathematician</a:t>
                      </a:r>
                      <a:endParaRPr>
                        <a:solidFill>
                          <a:schemeClr val="dk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Solves complex problems</a:t>
                      </a:r>
                      <a:endParaRPr>
                        <a:solidFill>
                          <a:schemeClr val="dk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502900">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Develop AI</a:t>
                      </a:r>
                      <a:endParaRPr>
                        <a:solidFill>
                          <a:schemeClr val="dk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Programer</a:t>
                      </a:r>
                      <a:endParaRPr>
                        <a:solidFill>
                          <a:schemeClr val="dk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Programs web pages</a:t>
                      </a:r>
                      <a:endParaRPr>
                        <a:solidFill>
                          <a:schemeClr val="dk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pic>
        <p:nvPicPr>
          <p:cNvPr id="1982" name="Google Shape;1982;p57"/>
          <p:cNvPicPr preferRelativeResize="0"/>
          <p:nvPr/>
        </p:nvPicPr>
        <p:blipFill rotWithShape="1">
          <a:blip r:embed="rId3">
            <a:alphaModFix/>
          </a:blip>
          <a:srcRect l="22009" r="18455"/>
          <a:stretch/>
        </p:blipFill>
        <p:spPr>
          <a:xfrm rot="-9204102">
            <a:off x="7736099" y="366137"/>
            <a:ext cx="939550" cy="887720"/>
          </a:xfrm>
          <a:prstGeom prst="rect">
            <a:avLst/>
          </a:prstGeom>
          <a:noFill/>
          <a:ln>
            <a:noFill/>
          </a:ln>
        </p:spPr>
      </p:pic>
      <p:grpSp>
        <p:nvGrpSpPr>
          <p:cNvPr id="1983" name="Google Shape;1983;p57"/>
          <p:cNvGrpSpPr/>
          <p:nvPr/>
        </p:nvGrpSpPr>
        <p:grpSpPr>
          <a:xfrm>
            <a:off x="7299725" y="867400"/>
            <a:ext cx="76825" cy="76800"/>
            <a:chOff x="3104875" y="1099400"/>
            <a:chExt cx="76825" cy="76800"/>
          </a:xfrm>
        </p:grpSpPr>
        <p:sp>
          <p:nvSpPr>
            <p:cNvPr id="1984" name="Google Shape;1984;p57"/>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7"/>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6" name="Google Shape;1986;p57"/>
          <p:cNvGrpSpPr/>
          <p:nvPr/>
        </p:nvGrpSpPr>
        <p:grpSpPr>
          <a:xfrm>
            <a:off x="2432050" y="867400"/>
            <a:ext cx="76825" cy="76800"/>
            <a:chOff x="3104875" y="1099400"/>
            <a:chExt cx="76825" cy="76800"/>
          </a:xfrm>
        </p:grpSpPr>
        <p:sp>
          <p:nvSpPr>
            <p:cNvPr id="1987" name="Google Shape;1987;p57"/>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7"/>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9" name="Google Shape;1989;p57"/>
          <p:cNvGrpSpPr/>
          <p:nvPr/>
        </p:nvGrpSpPr>
        <p:grpSpPr>
          <a:xfrm>
            <a:off x="1174750" y="4349550"/>
            <a:ext cx="76825" cy="76800"/>
            <a:chOff x="3104875" y="1099400"/>
            <a:chExt cx="76825" cy="76800"/>
          </a:xfrm>
        </p:grpSpPr>
        <p:sp>
          <p:nvSpPr>
            <p:cNvPr id="1990" name="Google Shape;1990;p57"/>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7"/>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992" name="Google Shape;1992;p57"/>
          <p:cNvPicPr preferRelativeResize="0"/>
          <p:nvPr/>
        </p:nvPicPr>
        <p:blipFill rotWithShape="1">
          <a:blip r:embed="rId4">
            <a:alphaModFix/>
          </a:blip>
          <a:srcRect l="18647" t="7960" r="8852" b="8336"/>
          <a:stretch/>
        </p:blipFill>
        <p:spPr>
          <a:xfrm rot="9084173">
            <a:off x="2352386" y="3902150"/>
            <a:ext cx="1175231" cy="763226"/>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Shape 1996"/>
        <p:cNvGrpSpPr/>
        <p:nvPr/>
      </p:nvGrpSpPr>
      <p:grpSpPr>
        <a:xfrm>
          <a:off x="0" y="0"/>
          <a:ext cx="0" cy="0"/>
          <a:chOff x="0" y="0"/>
          <a:chExt cx="0" cy="0"/>
        </a:xfrm>
      </p:grpSpPr>
      <p:pic>
        <p:nvPicPr>
          <p:cNvPr id="1997" name="Google Shape;1997;p58"/>
          <p:cNvPicPr preferRelativeResize="0"/>
          <p:nvPr/>
        </p:nvPicPr>
        <p:blipFill rotWithShape="1">
          <a:blip r:embed="rId3">
            <a:alphaModFix/>
          </a:blip>
          <a:srcRect l="24331" t="5721" r="23342" b="4591"/>
          <a:stretch/>
        </p:blipFill>
        <p:spPr>
          <a:xfrm rot="2268295">
            <a:off x="7270320" y="161184"/>
            <a:ext cx="1573807" cy="1517310"/>
          </a:xfrm>
          <a:prstGeom prst="rect">
            <a:avLst/>
          </a:prstGeom>
          <a:noFill/>
          <a:ln>
            <a:noFill/>
          </a:ln>
        </p:spPr>
      </p:pic>
      <p:sp>
        <p:nvSpPr>
          <p:cNvPr id="1998" name="Google Shape;1998;p58"/>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PROJECT STAGES</a:t>
            </a:r>
            <a:endParaRPr/>
          </a:p>
        </p:txBody>
      </p:sp>
      <p:sp>
        <p:nvSpPr>
          <p:cNvPr id="1999" name="Google Shape;1999;p58"/>
          <p:cNvSpPr/>
          <p:nvPr/>
        </p:nvSpPr>
        <p:spPr>
          <a:xfrm>
            <a:off x="6354831" y="1877225"/>
            <a:ext cx="1652700" cy="638700"/>
          </a:xfrm>
          <a:prstGeom prst="roundRect">
            <a:avLst>
              <a:gd name="adj" fmla="val 5000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8"/>
          <p:cNvSpPr/>
          <p:nvPr/>
        </p:nvSpPr>
        <p:spPr>
          <a:xfrm>
            <a:off x="5789750" y="2608662"/>
            <a:ext cx="2217600" cy="638700"/>
          </a:xfrm>
          <a:prstGeom prst="roundRect">
            <a:avLst>
              <a:gd name="adj" fmla="val 5000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8"/>
          <p:cNvSpPr/>
          <p:nvPr/>
        </p:nvSpPr>
        <p:spPr>
          <a:xfrm>
            <a:off x="5415286" y="3340099"/>
            <a:ext cx="2592300" cy="638700"/>
          </a:xfrm>
          <a:prstGeom prst="roundRect">
            <a:avLst>
              <a:gd name="adj" fmla="val 5000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8"/>
          <p:cNvSpPr txBox="1"/>
          <p:nvPr/>
        </p:nvSpPr>
        <p:spPr>
          <a:xfrm>
            <a:off x="1136412" y="1954325"/>
            <a:ext cx="2354700" cy="484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Montserrat"/>
                <a:ea typeface="Montserrat"/>
                <a:cs typeface="Montserrat"/>
                <a:sym typeface="Montserrat"/>
              </a:rPr>
              <a:t>Venus is the second planet from the Sun</a:t>
            </a:r>
            <a:endParaRPr>
              <a:solidFill>
                <a:schemeClr val="dk1"/>
              </a:solidFill>
              <a:latin typeface="Montserrat"/>
              <a:ea typeface="Montserrat"/>
              <a:cs typeface="Montserrat"/>
              <a:sym typeface="Montserrat"/>
            </a:endParaRPr>
          </a:p>
        </p:txBody>
      </p:sp>
      <p:sp>
        <p:nvSpPr>
          <p:cNvPr id="2003" name="Google Shape;2003;p58"/>
          <p:cNvSpPr txBox="1"/>
          <p:nvPr/>
        </p:nvSpPr>
        <p:spPr>
          <a:xfrm>
            <a:off x="3491100" y="1954325"/>
            <a:ext cx="1393800" cy="484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100">
                <a:solidFill>
                  <a:schemeClr val="dk1"/>
                </a:solidFill>
                <a:latin typeface="Montserrat Black"/>
                <a:ea typeface="Montserrat Black"/>
                <a:cs typeface="Montserrat Black"/>
                <a:sym typeface="Montserrat Black"/>
              </a:rPr>
              <a:t>STAGE 1</a:t>
            </a:r>
            <a:endParaRPr sz="2100">
              <a:solidFill>
                <a:schemeClr val="dk1"/>
              </a:solidFill>
              <a:latin typeface="Montserrat Black"/>
              <a:ea typeface="Montserrat Black"/>
              <a:cs typeface="Montserrat Black"/>
              <a:sym typeface="Montserrat Black"/>
            </a:endParaRPr>
          </a:p>
        </p:txBody>
      </p:sp>
      <p:sp>
        <p:nvSpPr>
          <p:cNvPr id="2004" name="Google Shape;2004;p58"/>
          <p:cNvSpPr txBox="1"/>
          <p:nvPr/>
        </p:nvSpPr>
        <p:spPr>
          <a:xfrm>
            <a:off x="1136412" y="2685761"/>
            <a:ext cx="2354700" cy="484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Montserrat"/>
                <a:ea typeface="Montserrat"/>
                <a:cs typeface="Montserrat"/>
                <a:sym typeface="Montserrat"/>
              </a:rPr>
              <a:t>Despite being red, Mars is very cold</a:t>
            </a:r>
            <a:endParaRPr>
              <a:solidFill>
                <a:schemeClr val="dk1"/>
              </a:solidFill>
              <a:latin typeface="Montserrat"/>
              <a:ea typeface="Montserrat"/>
              <a:cs typeface="Montserrat"/>
              <a:sym typeface="Montserrat"/>
            </a:endParaRPr>
          </a:p>
        </p:txBody>
      </p:sp>
      <p:sp>
        <p:nvSpPr>
          <p:cNvPr id="2005" name="Google Shape;2005;p58"/>
          <p:cNvSpPr txBox="1"/>
          <p:nvPr/>
        </p:nvSpPr>
        <p:spPr>
          <a:xfrm>
            <a:off x="3491100" y="2685761"/>
            <a:ext cx="1393800" cy="484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100">
                <a:solidFill>
                  <a:schemeClr val="dk1"/>
                </a:solidFill>
                <a:latin typeface="Montserrat Black"/>
                <a:ea typeface="Montserrat Black"/>
                <a:cs typeface="Montserrat Black"/>
                <a:sym typeface="Montserrat Black"/>
              </a:rPr>
              <a:t>STAGE 2</a:t>
            </a:r>
            <a:endParaRPr sz="2100">
              <a:solidFill>
                <a:schemeClr val="dk1"/>
              </a:solidFill>
              <a:latin typeface="Montserrat Black"/>
              <a:ea typeface="Montserrat Black"/>
              <a:cs typeface="Montserrat Black"/>
              <a:sym typeface="Montserrat Black"/>
            </a:endParaRPr>
          </a:p>
        </p:txBody>
      </p:sp>
      <p:sp>
        <p:nvSpPr>
          <p:cNvPr id="2006" name="Google Shape;2006;p58"/>
          <p:cNvSpPr txBox="1"/>
          <p:nvPr/>
        </p:nvSpPr>
        <p:spPr>
          <a:xfrm>
            <a:off x="1136412" y="3417197"/>
            <a:ext cx="2354700" cy="484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Montserrat"/>
                <a:ea typeface="Montserrat"/>
                <a:cs typeface="Montserrat"/>
                <a:sym typeface="Montserrat"/>
              </a:rPr>
              <a:t>Jupiter was named after a Roman god</a:t>
            </a:r>
            <a:endParaRPr>
              <a:solidFill>
                <a:schemeClr val="dk1"/>
              </a:solidFill>
              <a:latin typeface="Montserrat"/>
              <a:ea typeface="Montserrat"/>
              <a:cs typeface="Montserrat"/>
              <a:sym typeface="Montserrat"/>
            </a:endParaRPr>
          </a:p>
        </p:txBody>
      </p:sp>
      <p:sp>
        <p:nvSpPr>
          <p:cNvPr id="2007" name="Google Shape;2007;p58"/>
          <p:cNvSpPr txBox="1"/>
          <p:nvPr/>
        </p:nvSpPr>
        <p:spPr>
          <a:xfrm>
            <a:off x="3491100" y="3417197"/>
            <a:ext cx="1393800" cy="484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100">
                <a:solidFill>
                  <a:schemeClr val="dk1"/>
                </a:solidFill>
                <a:latin typeface="Montserrat Black"/>
                <a:ea typeface="Montserrat Black"/>
                <a:cs typeface="Montserrat Black"/>
                <a:sym typeface="Montserrat Black"/>
              </a:rPr>
              <a:t>STAGE 3</a:t>
            </a:r>
            <a:endParaRPr sz="2100">
              <a:solidFill>
                <a:schemeClr val="dk1"/>
              </a:solidFill>
              <a:latin typeface="Montserrat Black"/>
              <a:ea typeface="Montserrat Black"/>
              <a:cs typeface="Montserrat Black"/>
              <a:sym typeface="Montserrat Black"/>
            </a:endParaRPr>
          </a:p>
        </p:txBody>
      </p:sp>
      <p:cxnSp>
        <p:nvCxnSpPr>
          <p:cNvPr id="2008" name="Google Shape;2008;p58"/>
          <p:cNvCxnSpPr>
            <a:stCxn id="2003" idx="3"/>
            <a:endCxn id="1999" idx="1"/>
          </p:cNvCxnSpPr>
          <p:nvPr/>
        </p:nvCxnSpPr>
        <p:spPr>
          <a:xfrm>
            <a:off x="4884900" y="2196575"/>
            <a:ext cx="1470000" cy="0"/>
          </a:xfrm>
          <a:prstGeom prst="straightConnector1">
            <a:avLst/>
          </a:prstGeom>
          <a:noFill/>
          <a:ln w="19050" cap="flat" cmpd="sng">
            <a:solidFill>
              <a:schemeClr val="dk2"/>
            </a:solidFill>
            <a:prstDash val="solid"/>
            <a:round/>
            <a:headEnd type="none" w="med" len="med"/>
            <a:tailEnd type="diamond" w="med" len="med"/>
          </a:ln>
        </p:spPr>
      </p:cxnSp>
      <p:cxnSp>
        <p:nvCxnSpPr>
          <p:cNvPr id="2009" name="Google Shape;2009;p58"/>
          <p:cNvCxnSpPr>
            <a:endCxn id="2000" idx="1"/>
          </p:cNvCxnSpPr>
          <p:nvPr/>
        </p:nvCxnSpPr>
        <p:spPr>
          <a:xfrm>
            <a:off x="4811450" y="2928012"/>
            <a:ext cx="978300" cy="0"/>
          </a:xfrm>
          <a:prstGeom prst="straightConnector1">
            <a:avLst/>
          </a:prstGeom>
          <a:noFill/>
          <a:ln w="19050" cap="flat" cmpd="sng">
            <a:solidFill>
              <a:schemeClr val="dk2"/>
            </a:solidFill>
            <a:prstDash val="solid"/>
            <a:round/>
            <a:headEnd type="none" w="med" len="med"/>
            <a:tailEnd type="diamond" w="med" len="med"/>
          </a:ln>
        </p:spPr>
      </p:cxnSp>
      <p:cxnSp>
        <p:nvCxnSpPr>
          <p:cNvPr id="2010" name="Google Shape;2010;p58"/>
          <p:cNvCxnSpPr>
            <a:stCxn id="2007" idx="3"/>
            <a:endCxn id="2001" idx="1"/>
          </p:cNvCxnSpPr>
          <p:nvPr/>
        </p:nvCxnSpPr>
        <p:spPr>
          <a:xfrm>
            <a:off x="4884900" y="3659447"/>
            <a:ext cx="530400" cy="0"/>
          </a:xfrm>
          <a:prstGeom prst="straightConnector1">
            <a:avLst/>
          </a:prstGeom>
          <a:noFill/>
          <a:ln w="19050" cap="flat" cmpd="sng">
            <a:solidFill>
              <a:schemeClr val="dk2"/>
            </a:solidFill>
            <a:prstDash val="solid"/>
            <a:round/>
            <a:headEnd type="none" w="med" len="med"/>
            <a:tailEnd type="diamond" w="med" len="med"/>
          </a:ln>
        </p:spPr>
      </p:cxnSp>
      <p:grpSp>
        <p:nvGrpSpPr>
          <p:cNvPr id="2011" name="Google Shape;2011;p58"/>
          <p:cNvGrpSpPr/>
          <p:nvPr/>
        </p:nvGrpSpPr>
        <p:grpSpPr>
          <a:xfrm>
            <a:off x="1225225" y="1453500"/>
            <a:ext cx="76825" cy="76800"/>
            <a:chOff x="3104875" y="1099400"/>
            <a:chExt cx="76825" cy="76800"/>
          </a:xfrm>
        </p:grpSpPr>
        <p:sp>
          <p:nvSpPr>
            <p:cNvPr id="2012" name="Google Shape;2012;p5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4" name="Google Shape;2014;p58"/>
          <p:cNvGrpSpPr/>
          <p:nvPr/>
        </p:nvGrpSpPr>
        <p:grpSpPr>
          <a:xfrm>
            <a:off x="5903450" y="1530300"/>
            <a:ext cx="76825" cy="76800"/>
            <a:chOff x="3104875" y="1099400"/>
            <a:chExt cx="76825" cy="76800"/>
          </a:xfrm>
        </p:grpSpPr>
        <p:sp>
          <p:nvSpPr>
            <p:cNvPr id="2015" name="Google Shape;2015;p5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7" name="Google Shape;2017;p58"/>
          <p:cNvGrpSpPr/>
          <p:nvPr/>
        </p:nvGrpSpPr>
        <p:grpSpPr>
          <a:xfrm>
            <a:off x="4106075" y="4148650"/>
            <a:ext cx="76825" cy="76800"/>
            <a:chOff x="3104875" y="1099400"/>
            <a:chExt cx="76825" cy="76800"/>
          </a:xfrm>
        </p:grpSpPr>
        <p:sp>
          <p:nvSpPr>
            <p:cNvPr id="2018" name="Google Shape;2018;p5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020" name="Google Shape;2020;p58"/>
          <p:cNvPicPr preferRelativeResize="0"/>
          <p:nvPr/>
        </p:nvPicPr>
        <p:blipFill rotWithShape="1">
          <a:blip r:embed="rId4">
            <a:alphaModFix/>
          </a:blip>
          <a:srcRect l="22009" r="18455"/>
          <a:stretch/>
        </p:blipFill>
        <p:spPr>
          <a:xfrm rot="1203246">
            <a:off x="229668" y="3859846"/>
            <a:ext cx="1115441" cy="1053905"/>
          </a:xfrm>
          <a:prstGeom prst="rect">
            <a:avLst/>
          </a:prstGeom>
          <a:noFill/>
          <a:ln>
            <a:noFill/>
          </a:ln>
        </p:spPr>
      </p:pic>
      <p:pic>
        <p:nvPicPr>
          <p:cNvPr id="2021" name="Google Shape;2021;p58"/>
          <p:cNvPicPr preferRelativeResize="0"/>
          <p:nvPr/>
        </p:nvPicPr>
        <p:blipFill rotWithShape="1">
          <a:blip r:embed="rId5">
            <a:alphaModFix/>
          </a:blip>
          <a:srcRect l="18647" t="7960" r="8852" b="8336"/>
          <a:stretch/>
        </p:blipFill>
        <p:spPr>
          <a:xfrm rot="-1406513">
            <a:off x="6982910" y="911737"/>
            <a:ext cx="1175233" cy="763227"/>
          </a:xfrm>
          <a:prstGeom prst="rect">
            <a:avLst/>
          </a:prstGeom>
          <a:noFill/>
          <a:ln>
            <a:noFill/>
          </a:ln>
        </p:spPr>
      </p:pic>
      <p:grpSp>
        <p:nvGrpSpPr>
          <p:cNvPr id="2022" name="Google Shape;2022;p58"/>
          <p:cNvGrpSpPr/>
          <p:nvPr/>
        </p:nvGrpSpPr>
        <p:grpSpPr>
          <a:xfrm>
            <a:off x="7329837" y="2699418"/>
            <a:ext cx="395192" cy="457186"/>
            <a:chOff x="1246535" y="1431577"/>
            <a:chExt cx="525871" cy="601957"/>
          </a:xfrm>
        </p:grpSpPr>
        <p:sp>
          <p:nvSpPr>
            <p:cNvPr id="2023" name="Google Shape;2023;p58"/>
            <p:cNvSpPr/>
            <p:nvPr/>
          </p:nvSpPr>
          <p:spPr>
            <a:xfrm>
              <a:off x="1350250" y="1660002"/>
              <a:ext cx="83781" cy="51376"/>
            </a:xfrm>
            <a:custGeom>
              <a:avLst/>
              <a:gdLst/>
              <a:ahLst/>
              <a:cxnLst/>
              <a:rect l="l" t="t" r="r" b="b"/>
              <a:pathLst>
                <a:path w="2526" h="1549" extrusionOk="0">
                  <a:moveTo>
                    <a:pt x="1994" y="532"/>
                  </a:moveTo>
                  <a:lnTo>
                    <a:pt x="1994" y="1017"/>
                  </a:lnTo>
                  <a:lnTo>
                    <a:pt x="532" y="1017"/>
                  </a:lnTo>
                  <a:lnTo>
                    <a:pt x="532" y="532"/>
                  </a:lnTo>
                  <a:close/>
                  <a:moveTo>
                    <a:pt x="373" y="1"/>
                  </a:moveTo>
                  <a:cubicBezTo>
                    <a:pt x="167" y="1"/>
                    <a:pt x="1" y="167"/>
                    <a:pt x="1" y="372"/>
                  </a:cubicBezTo>
                  <a:lnTo>
                    <a:pt x="1" y="1177"/>
                  </a:lnTo>
                  <a:cubicBezTo>
                    <a:pt x="1" y="1382"/>
                    <a:pt x="167" y="1549"/>
                    <a:pt x="373" y="1549"/>
                  </a:cubicBezTo>
                  <a:lnTo>
                    <a:pt x="2153" y="1549"/>
                  </a:lnTo>
                  <a:cubicBezTo>
                    <a:pt x="2358" y="1549"/>
                    <a:pt x="2526" y="1382"/>
                    <a:pt x="2526" y="1177"/>
                  </a:cubicBezTo>
                  <a:lnTo>
                    <a:pt x="2526" y="372"/>
                  </a:lnTo>
                  <a:cubicBezTo>
                    <a:pt x="2526" y="167"/>
                    <a:pt x="2358" y="1"/>
                    <a:pt x="21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8"/>
            <p:cNvSpPr/>
            <p:nvPr/>
          </p:nvSpPr>
          <p:spPr>
            <a:xfrm>
              <a:off x="1460798" y="1660002"/>
              <a:ext cx="83781" cy="51376"/>
            </a:xfrm>
            <a:custGeom>
              <a:avLst/>
              <a:gdLst/>
              <a:ahLst/>
              <a:cxnLst/>
              <a:rect l="l" t="t" r="r" b="b"/>
              <a:pathLst>
                <a:path w="2526" h="1549" extrusionOk="0">
                  <a:moveTo>
                    <a:pt x="1994" y="532"/>
                  </a:moveTo>
                  <a:lnTo>
                    <a:pt x="1994" y="1017"/>
                  </a:lnTo>
                  <a:lnTo>
                    <a:pt x="533" y="1017"/>
                  </a:lnTo>
                  <a:lnTo>
                    <a:pt x="533" y="532"/>
                  </a:lnTo>
                  <a:close/>
                  <a:moveTo>
                    <a:pt x="372" y="1"/>
                  </a:moveTo>
                  <a:cubicBezTo>
                    <a:pt x="167" y="1"/>
                    <a:pt x="1" y="167"/>
                    <a:pt x="1" y="372"/>
                  </a:cubicBezTo>
                  <a:lnTo>
                    <a:pt x="1" y="1177"/>
                  </a:lnTo>
                  <a:cubicBezTo>
                    <a:pt x="1" y="1382"/>
                    <a:pt x="168" y="1549"/>
                    <a:pt x="372" y="1549"/>
                  </a:cubicBezTo>
                  <a:lnTo>
                    <a:pt x="2153" y="1549"/>
                  </a:lnTo>
                  <a:cubicBezTo>
                    <a:pt x="2358" y="1549"/>
                    <a:pt x="2526" y="1382"/>
                    <a:pt x="2526" y="1177"/>
                  </a:cubicBezTo>
                  <a:lnTo>
                    <a:pt x="2526" y="372"/>
                  </a:lnTo>
                  <a:cubicBezTo>
                    <a:pt x="2526" y="167"/>
                    <a:pt x="2358" y="1"/>
                    <a:pt x="21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8"/>
            <p:cNvSpPr/>
            <p:nvPr/>
          </p:nvSpPr>
          <p:spPr>
            <a:xfrm>
              <a:off x="1338807" y="1985342"/>
              <a:ext cx="56352" cy="17645"/>
            </a:xfrm>
            <a:custGeom>
              <a:avLst/>
              <a:gdLst/>
              <a:ahLst/>
              <a:cxnLst/>
              <a:rect l="l" t="t" r="r" b="b"/>
              <a:pathLst>
                <a:path w="1699" h="532" extrusionOk="0">
                  <a:moveTo>
                    <a:pt x="267" y="0"/>
                  </a:moveTo>
                  <a:cubicBezTo>
                    <a:pt x="119" y="0"/>
                    <a:pt x="1" y="119"/>
                    <a:pt x="1" y="266"/>
                  </a:cubicBezTo>
                  <a:cubicBezTo>
                    <a:pt x="1" y="413"/>
                    <a:pt x="119" y="532"/>
                    <a:pt x="267" y="532"/>
                  </a:cubicBezTo>
                  <a:lnTo>
                    <a:pt x="1432" y="532"/>
                  </a:lnTo>
                  <a:cubicBezTo>
                    <a:pt x="1579" y="532"/>
                    <a:pt x="1698" y="413"/>
                    <a:pt x="1698" y="266"/>
                  </a:cubicBezTo>
                  <a:cubicBezTo>
                    <a:pt x="1698" y="119"/>
                    <a:pt x="1579" y="0"/>
                    <a:pt x="1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8"/>
            <p:cNvSpPr/>
            <p:nvPr/>
          </p:nvSpPr>
          <p:spPr>
            <a:xfrm>
              <a:off x="1464446" y="1985342"/>
              <a:ext cx="17678" cy="17645"/>
            </a:xfrm>
            <a:custGeom>
              <a:avLst/>
              <a:gdLst/>
              <a:ahLst/>
              <a:cxnLst/>
              <a:rect l="l" t="t" r="r" b="b"/>
              <a:pathLst>
                <a:path w="533" h="532" extrusionOk="0">
                  <a:moveTo>
                    <a:pt x="267" y="0"/>
                  </a:moveTo>
                  <a:cubicBezTo>
                    <a:pt x="197" y="0"/>
                    <a:pt x="128" y="29"/>
                    <a:pt x="79" y="78"/>
                  </a:cubicBezTo>
                  <a:cubicBezTo>
                    <a:pt x="29" y="127"/>
                    <a:pt x="1" y="196"/>
                    <a:pt x="1" y="266"/>
                  </a:cubicBezTo>
                  <a:cubicBezTo>
                    <a:pt x="1" y="336"/>
                    <a:pt x="29" y="404"/>
                    <a:pt x="79" y="454"/>
                  </a:cubicBezTo>
                  <a:cubicBezTo>
                    <a:pt x="128" y="503"/>
                    <a:pt x="197" y="532"/>
                    <a:pt x="267" y="532"/>
                  </a:cubicBezTo>
                  <a:cubicBezTo>
                    <a:pt x="336" y="532"/>
                    <a:pt x="405" y="503"/>
                    <a:pt x="454" y="454"/>
                  </a:cubicBezTo>
                  <a:cubicBezTo>
                    <a:pt x="504" y="405"/>
                    <a:pt x="532" y="336"/>
                    <a:pt x="532" y="266"/>
                  </a:cubicBezTo>
                  <a:cubicBezTo>
                    <a:pt x="532" y="196"/>
                    <a:pt x="504" y="127"/>
                    <a:pt x="454" y="78"/>
                  </a:cubicBezTo>
                  <a:cubicBezTo>
                    <a:pt x="405" y="29"/>
                    <a:pt x="336"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8"/>
            <p:cNvSpPr/>
            <p:nvPr/>
          </p:nvSpPr>
          <p:spPr>
            <a:xfrm>
              <a:off x="1499902" y="1985342"/>
              <a:ext cx="17678" cy="17645"/>
            </a:xfrm>
            <a:custGeom>
              <a:avLst/>
              <a:gdLst/>
              <a:ahLst/>
              <a:cxnLst/>
              <a:rect l="l" t="t" r="r" b="b"/>
              <a:pathLst>
                <a:path w="533" h="532" extrusionOk="0">
                  <a:moveTo>
                    <a:pt x="266" y="0"/>
                  </a:moveTo>
                  <a:cubicBezTo>
                    <a:pt x="197" y="0"/>
                    <a:pt x="128" y="29"/>
                    <a:pt x="77" y="78"/>
                  </a:cubicBezTo>
                  <a:cubicBezTo>
                    <a:pt x="29" y="127"/>
                    <a:pt x="0" y="196"/>
                    <a:pt x="0" y="266"/>
                  </a:cubicBezTo>
                  <a:cubicBezTo>
                    <a:pt x="0" y="336"/>
                    <a:pt x="29" y="404"/>
                    <a:pt x="77" y="454"/>
                  </a:cubicBezTo>
                  <a:cubicBezTo>
                    <a:pt x="128" y="503"/>
                    <a:pt x="197" y="532"/>
                    <a:pt x="266" y="532"/>
                  </a:cubicBezTo>
                  <a:cubicBezTo>
                    <a:pt x="336" y="532"/>
                    <a:pt x="404" y="503"/>
                    <a:pt x="454" y="454"/>
                  </a:cubicBezTo>
                  <a:cubicBezTo>
                    <a:pt x="504" y="405"/>
                    <a:pt x="532" y="336"/>
                    <a:pt x="532" y="266"/>
                  </a:cubicBezTo>
                  <a:cubicBezTo>
                    <a:pt x="532" y="196"/>
                    <a:pt x="504" y="127"/>
                    <a:pt x="454" y="78"/>
                  </a:cubicBezTo>
                  <a:cubicBezTo>
                    <a:pt x="404" y="29"/>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8"/>
            <p:cNvSpPr/>
            <p:nvPr/>
          </p:nvSpPr>
          <p:spPr>
            <a:xfrm>
              <a:off x="1535358" y="1985342"/>
              <a:ext cx="17645" cy="17645"/>
            </a:xfrm>
            <a:custGeom>
              <a:avLst/>
              <a:gdLst/>
              <a:ahLst/>
              <a:cxnLst/>
              <a:rect l="l" t="t" r="r" b="b"/>
              <a:pathLst>
                <a:path w="532" h="532" extrusionOk="0">
                  <a:moveTo>
                    <a:pt x="265" y="0"/>
                  </a:moveTo>
                  <a:cubicBezTo>
                    <a:pt x="195" y="0"/>
                    <a:pt x="127" y="29"/>
                    <a:pt x="77" y="78"/>
                  </a:cubicBezTo>
                  <a:cubicBezTo>
                    <a:pt x="28" y="127"/>
                    <a:pt x="0" y="196"/>
                    <a:pt x="0" y="266"/>
                  </a:cubicBezTo>
                  <a:cubicBezTo>
                    <a:pt x="0" y="336"/>
                    <a:pt x="28" y="404"/>
                    <a:pt x="77" y="454"/>
                  </a:cubicBezTo>
                  <a:cubicBezTo>
                    <a:pt x="127" y="503"/>
                    <a:pt x="195" y="532"/>
                    <a:pt x="265" y="532"/>
                  </a:cubicBezTo>
                  <a:cubicBezTo>
                    <a:pt x="335" y="532"/>
                    <a:pt x="404" y="503"/>
                    <a:pt x="453" y="454"/>
                  </a:cubicBezTo>
                  <a:cubicBezTo>
                    <a:pt x="503" y="405"/>
                    <a:pt x="531" y="336"/>
                    <a:pt x="531" y="266"/>
                  </a:cubicBezTo>
                  <a:cubicBezTo>
                    <a:pt x="531" y="196"/>
                    <a:pt x="503" y="127"/>
                    <a:pt x="453" y="78"/>
                  </a:cubicBezTo>
                  <a:cubicBezTo>
                    <a:pt x="404" y="29"/>
                    <a:pt x="335"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8"/>
            <p:cNvSpPr/>
            <p:nvPr/>
          </p:nvSpPr>
          <p:spPr>
            <a:xfrm>
              <a:off x="1403186" y="1571776"/>
              <a:ext cx="17678" cy="17678"/>
            </a:xfrm>
            <a:custGeom>
              <a:avLst/>
              <a:gdLst/>
              <a:ahLst/>
              <a:cxnLst/>
              <a:rect l="l" t="t" r="r" b="b"/>
              <a:pathLst>
                <a:path w="533" h="533" extrusionOk="0">
                  <a:moveTo>
                    <a:pt x="266" y="0"/>
                  </a:moveTo>
                  <a:cubicBezTo>
                    <a:pt x="196" y="0"/>
                    <a:pt x="128" y="28"/>
                    <a:pt x="79" y="78"/>
                  </a:cubicBezTo>
                  <a:cubicBezTo>
                    <a:pt x="28" y="128"/>
                    <a:pt x="0" y="195"/>
                    <a:pt x="0" y="266"/>
                  </a:cubicBezTo>
                  <a:cubicBezTo>
                    <a:pt x="0" y="336"/>
                    <a:pt x="28" y="405"/>
                    <a:pt x="79" y="454"/>
                  </a:cubicBezTo>
                  <a:cubicBezTo>
                    <a:pt x="128" y="503"/>
                    <a:pt x="197" y="532"/>
                    <a:pt x="266" y="532"/>
                  </a:cubicBezTo>
                  <a:cubicBezTo>
                    <a:pt x="336" y="532"/>
                    <a:pt x="404" y="503"/>
                    <a:pt x="454" y="454"/>
                  </a:cubicBezTo>
                  <a:cubicBezTo>
                    <a:pt x="504" y="405"/>
                    <a:pt x="532" y="336"/>
                    <a:pt x="532" y="266"/>
                  </a:cubicBezTo>
                  <a:cubicBezTo>
                    <a:pt x="532" y="195"/>
                    <a:pt x="504" y="128"/>
                    <a:pt x="454" y="78"/>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8"/>
            <p:cNvSpPr/>
            <p:nvPr/>
          </p:nvSpPr>
          <p:spPr>
            <a:xfrm>
              <a:off x="1438608" y="1571776"/>
              <a:ext cx="17678" cy="17678"/>
            </a:xfrm>
            <a:custGeom>
              <a:avLst/>
              <a:gdLst/>
              <a:ahLst/>
              <a:cxnLst/>
              <a:rect l="l" t="t" r="r" b="b"/>
              <a:pathLst>
                <a:path w="533" h="533" extrusionOk="0">
                  <a:moveTo>
                    <a:pt x="266" y="0"/>
                  </a:moveTo>
                  <a:cubicBezTo>
                    <a:pt x="196" y="0"/>
                    <a:pt x="128" y="28"/>
                    <a:pt x="78" y="78"/>
                  </a:cubicBezTo>
                  <a:cubicBezTo>
                    <a:pt x="29" y="128"/>
                    <a:pt x="0" y="195"/>
                    <a:pt x="0" y="266"/>
                  </a:cubicBezTo>
                  <a:cubicBezTo>
                    <a:pt x="0" y="336"/>
                    <a:pt x="29" y="405"/>
                    <a:pt x="78" y="454"/>
                  </a:cubicBezTo>
                  <a:cubicBezTo>
                    <a:pt x="128" y="503"/>
                    <a:pt x="196" y="532"/>
                    <a:pt x="266" y="532"/>
                  </a:cubicBezTo>
                  <a:cubicBezTo>
                    <a:pt x="337" y="532"/>
                    <a:pt x="405" y="503"/>
                    <a:pt x="455" y="454"/>
                  </a:cubicBezTo>
                  <a:cubicBezTo>
                    <a:pt x="504" y="405"/>
                    <a:pt x="532" y="336"/>
                    <a:pt x="532" y="266"/>
                  </a:cubicBezTo>
                  <a:cubicBezTo>
                    <a:pt x="532" y="196"/>
                    <a:pt x="504" y="128"/>
                    <a:pt x="455" y="78"/>
                  </a:cubicBezTo>
                  <a:cubicBezTo>
                    <a:pt x="405" y="28"/>
                    <a:pt x="337"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8"/>
            <p:cNvSpPr/>
            <p:nvPr/>
          </p:nvSpPr>
          <p:spPr>
            <a:xfrm>
              <a:off x="1474065" y="1571776"/>
              <a:ext cx="17645" cy="17678"/>
            </a:xfrm>
            <a:custGeom>
              <a:avLst/>
              <a:gdLst/>
              <a:ahLst/>
              <a:cxnLst/>
              <a:rect l="l" t="t" r="r" b="b"/>
              <a:pathLst>
                <a:path w="532" h="533" extrusionOk="0">
                  <a:moveTo>
                    <a:pt x="266" y="0"/>
                  </a:moveTo>
                  <a:cubicBezTo>
                    <a:pt x="196" y="0"/>
                    <a:pt x="127" y="28"/>
                    <a:pt x="78" y="78"/>
                  </a:cubicBezTo>
                  <a:cubicBezTo>
                    <a:pt x="29" y="128"/>
                    <a:pt x="0" y="196"/>
                    <a:pt x="0" y="266"/>
                  </a:cubicBezTo>
                  <a:cubicBezTo>
                    <a:pt x="0" y="336"/>
                    <a:pt x="29" y="405"/>
                    <a:pt x="78" y="454"/>
                  </a:cubicBezTo>
                  <a:cubicBezTo>
                    <a:pt x="127" y="503"/>
                    <a:pt x="196" y="532"/>
                    <a:pt x="266" y="532"/>
                  </a:cubicBezTo>
                  <a:cubicBezTo>
                    <a:pt x="336" y="532"/>
                    <a:pt x="405" y="503"/>
                    <a:pt x="454" y="454"/>
                  </a:cubicBezTo>
                  <a:cubicBezTo>
                    <a:pt x="503" y="405"/>
                    <a:pt x="532" y="336"/>
                    <a:pt x="532" y="266"/>
                  </a:cubicBezTo>
                  <a:cubicBezTo>
                    <a:pt x="532" y="195"/>
                    <a:pt x="503" y="128"/>
                    <a:pt x="454" y="78"/>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8"/>
            <p:cNvSpPr/>
            <p:nvPr/>
          </p:nvSpPr>
          <p:spPr>
            <a:xfrm>
              <a:off x="1246535" y="1431577"/>
              <a:ext cx="525871" cy="601957"/>
            </a:xfrm>
            <a:custGeom>
              <a:avLst/>
              <a:gdLst/>
              <a:ahLst/>
              <a:cxnLst/>
              <a:rect l="l" t="t" r="r" b="b"/>
              <a:pathLst>
                <a:path w="15855" h="18149" extrusionOk="0">
                  <a:moveTo>
                    <a:pt x="6931" y="1864"/>
                  </a:moveTo>
                  <a:cubicBezTo>
                    <a:pt x="6946" y="1864"/>
                    <a:pt x="6963" y="1865"/>
                    <a:pt x="6978" y="1865"/>
                  </a:cubicBezTo>
                  <a:lnTo>
                    <a:pt x="6978" y="2585"/>
                  </a:lnTo>
                  <a:lnTo>
                    <a:pt x="5137" y="2585"/>
                  </a:lnTo>
                  <a:lnTo>
                    <a:pt x="5137" y="1865"/>
                  </a:lnTo>
                  <a:cubicBezTo>
                    <a:pt x="5153" y="1864"/>
                    <a:pt x="5169" y="1864"/>
                    <a:pt x="5185" y="1864"/>
                  </a:cubicBezTo>
                  <a:close/>
                  <a:moveTo>
                    <a:pt x="15323" y="532"/>
                  </a:moveTo>
                  <a:lnTo>
                    <a:pt x="15323" y="3925"/>
                  </a:lnTo>
                  <a:lnTo>
                    <a:pt x="11009" y="3925"/>
                  </a:lnTo>
                  <a:cubicBezTo>
                    <a:pt x="10933" y="3925"/>
                    <a:pt x="10860" y="3958"/>
                    <a:pt x="10809" y="4016"/>
                  </a:cubicBezTo>
                  <a:lnTo>
                    <a:pt x="10263" y="4640"/>
                  </a:lnTo>
                  <a:lnTo>
                    <a:pt x="10263" y="532"/>
                  </a:lnTo>
                  <a:close/>
                  <a:moveTo>
                    <a:pt x="11140" y="6825"/>
                  </a:moveTo>
                  <a:cubicBezTo>
                    <a:pt x="11384" y="6825"/>
                    <a:pt x="11583" y="7023"/>
                    <a:pt x="11583" y="7268"/>
                  </a:cubicBezTo>
                  <a:lnTo>
                    <a:pt x="11583" y="9382"/>
                  </a:lnTo>
                  <a:cubicBezTo>
                    <a:pt x="11583" y="9626"/>
                    <a:pt x="11384" y="9824"/>
                    <a:pt x="11140" y="9824"/>
                  </a:cubicBezTo>
                  <a:lnTo>
                    <a:pt x="10986" y="9824"/>
                  </a:lnTo>
                  <a:cubicBezTo>
                    <a:pt x="10995" y="9711"/>
                    <a:pt x="11000" y="9595"/>
                    <a:pt x="11000" y="9479"/>
                  </a:cubicBezTo>
                  <a:lnTo>
                    <a:pt x="11000" y="6825"/>
                  </a:lnTo>
                  <a:close/>
                  <a:moveTo>
                    <a:pt x="8826" y="5935"/>
                  </a:moveTo>
                  <a:cubicBezTo>
                    <a:pt x="9221" y="5935"/>
                    <a:pt x="9543" y="6256"/>
                    <a:pt x="9543" y="6651"/>
                  </a:cubicBezTo>
                  <a:lnTo>
                    <a:pt x="9543" y="9287"/>
                  </a:lnTo>
                  <a:cubicBezTo>
                    <a:pt x="9543" y="9681"/>
                    <a:pt x="9222" y="10003"/>
                    <a:pt x="8826" y="10003"/>
                  </a:cubicBezTo>
                  <a:lnTo>
                    <a:pt x="8245" y="10003"/>
                  </a:lnTo>
                  <a:cubicBezTo>
                    <a:pt x="8153" y="9545"/>
                    <a:pt x="7747" y="9200"/>
                    <a:pt x="7263" y="9200"/>
                  </a:cubicBezTo>
                  <a:lnTo>
                    <a:pt x="4940" y="9200"/>
                  </a:lnTo>
                  <a:cubicBezTo>
                    <a:pt x="4454" y="9200"/>
                    <a:pt x="4049" y="9545"/>
                    <a:pt x="3957" y="10003"/>
                  </a:cubicBezTo>
                  <a:lnTo>
                    <a:pt x="3376" y="10003"/>
                  </a:lnTo>
                  <a:cubicBezTo>
                    <a:pt x="2981" y="10003"/>
                    <a:pt x="2660" y="9681"/>
                    <a:pt x="2660" y="9287"/>
                  </a:cubicBezTo>
                  <a:lnTo>
                    <a:pt x="2660" y="6651"/>
                  </a:lnTo>
                  <a:cubicBezTo>
                    <a:pt x="2660" y="6256"/>
                    <a:pt x="2981" y="5935"/>
                    <a:pt x="3376" y="5935"/>
                  </a:cubicBezTo>
                  <a:close/>
                  <a:moveTo>
                    <a:pt x="7263" y="9731"/>
                  </a:moveTo>
                  <a:cubicBezTo>
                    <a:pt x="7522" y="9731"/>
                    <a:pt x="7734" y="9942"/>
                    <a:pt x="7734" y="10202"/>
                  </a:cubicBezTo>
                  <a:cubicBezTo>
                    <a:pt x="7734" y="10462"/>
                    <a:pt x="7522" y="10673"/>
                    <a:pt x="7263" y="10673"/>
                  </a:cubicBezTo>
                  <a:lnTo>
                    <a:pt x="4940" y="10673"/>
                  </a:lnTo>
                  <a:cubicBezTo>
                    <a:pt x="4680" y="10673"/>
                    <a:pt x="4469" y="10462"/>
                    <a:pt x="4469" y="10202"/>
                  </a:cubicBezTo>
                  <a:cubicBezTo>
                    <a:pt x="4469" y="9942"/>
                    <a:pt x="4680" y="9731"/>
                    <a:pt x="4940" y="9731"/>
                  </a:cubicBezTo>
                  <a:close/>
                  <a:moveTo>
                    <a:pt x="2619" y="2962"/>
                  </a:moveTo>
                  <a:lnTo>
                    <a:pt x="2619" y="5660"/>
                  </a:lnTo>
                  <a:cubicBezTo>
                    <a:pt x="2321" y="5889"/>
                    <a:pt x="2128" y="6248"/>
                    <a:pt x="2128" y="6651"/>
                  </a:cubicBezTo>
                  <a:lnTo>
                    <a:pt x="2128" y="9287"/>
                  </a:lnTo>
                  <a:cubicBezTo>
                    <a:pt x="2128" y="9691"/>
                    <a:pt x="2321" y="10050"/>
                    <a:pt x="2619" y="10278"/>
                  </a:cubicBezTo>
                  <a:lnTo>
                    <a:pt x="2619" y="11900"/>
                  </a:lnTo>
                  <a:cubicBezTo>
                    <a:pt x="2017" y="11269"/>
                    <a:pt x="1646" y="10417"/>
                    <a:pt x="1646" y="9479"/>
                  </a:cubicBezTo>
                  <a:lnTo>
                    <a:pt x="1646" y="5383"/>
                  </a:lnTo>
                  <a:cubicBezTo>
                    <a:pt x="1646" y="4446"/>
                    <a:pt x="2017" y="3594"/>
                    <a:pt x="2619" y="2962"/>
                  </a:cubicBezTo>
                  <a:close/>
                  <a:moveTo>
                    <a:pt x="7510" y="1911"/>
                  </a:moveTo>
                  <a:cubicBezTo>
                    <a:pt x="8044" y="1999"/>
                    <a:pt x="8539" y="2207"/>
                    <a:pt x="8965" y="2506"/>
                  </a:cubicBezTo>
                  <a:lnTo>
                    <a:pt x="8965" y="3403"/>
                  </a:lnTo>
                  <a:cubicBezTo>
                    <a:pt x="8965" y="3550"/>
                    <a:pt x="9083" y="3669"/>
                    <a:pt x="9230" y="3669"/>
                  </a:cubicBezTo>
                  <a:cubicBezTo>
                    <a:pt x="9378" y="3669"/>
                    <a:pt x="9496" y="3550"/>
                    <a:pt x="9496" y="3403"/>
                  </a:cubicBezTo>
                  <a:lnTo>
                    <a:pt x="9496" y="2962"/>
                  </a:lnTo>
                  <a:cubicBezTo>
                    <a:pt x="9579" y="3050"/>
                    <a:pt x="9657" y="3140"/>
                    <a:pt x="9730" y="3234"/>
                  </a:cubicBezTo>
                  <a:lnTo>
                    <a:pt x="9730" y="5128"/>
                  </a:lnTo>
                  <a:cubicBezTo>
                    <a:pt x="9730" y="5386"/>
                    <a:pt x="9898" y="5503"/>
                    <a:pt x="10054" y="5503"/>
                  </a:cubicBezTo>
                  <a:cubicBezTo>
                    <a:pt x="10126" y="5503"/>
                    <a:pt x="10235" y="5478"/>
                    <a:pt x="10340" y="5358"/>
                  </a:cubicBezTo>
                  <a:lnTo>
                    <a:pt x="10464" y="5216"/>
                  </a:lnTo>
                  <a:cubicBezTo>
                    <a:pt x="10467" y="5272"/>
                    <a:pt x="10468" y="5327"/>
                    <a:pt x="10468" y="5383"/>
                  </a:cubicBezTo>
                  <a:lnTo>
                    <a:pt x="10468" y="9479"/>
                  </a:lnTo>
                  <a:lnTo>
                    <a:pt x="10469" y="9479"/>
                  </a:lnTo>
                  <a:cubicBezTo>
                    <a:pt x="10469" y="10416"/>
                    <a:pt x="10098" y="11269"/>
                    <a:pt x="9497" y="11900"/>
                  </a:cubicBezTo>
                  <a:lnTo>
                    <a:pt x="9497" y="10339"/>
                  </a:lnTo>
                  <a:cubicBezTo>
                    <a:pt x="9844" y="10117"/>
                    <a:pt x="10075" y="9729"/>
                    <a:pt x="10075" y="9286"/>
                  </a:cubicBezTo>
                  <a:lnTo>
                    <a:pt x="10075" y="6651"/>
                  </a:lnTo>
                  <a:cubicBezTo>
                    <a:pt x="10075" y="6210"/>
                    <a:pt x="9844" y="5821"/>
                    <a:pt x="9497" y="5599"/>
                  </a:cubicBezTo>
                  <a:lnTo>
                    <a:pt x="9497" y="4892"/>
                  </a:lnTo>
                  <a:cubicBezTo>
                    <a:pt x="9497" y="4745"/>
                    <a:pt x="9378" y="4626"/>
                    <a:pt x="9231" y="4626"/>
                  </a:cubicBezTo>
                  <a:cubicBezTo>
                    <a:pt x="9083" y="4626"/>
                    <a:pt x="8965" y="4745"/>
                    <a:pt x="8965" y="4892"/>
                  </a:cubicBezTo>
                  <a:lnTo>
                    <a:pt x="8965" y="5411"/>
                  </a:lnTo>
                  <a:cubicBezTo>
                    <a:pt x="8919" y="5406"/>
                    <a:pt x="8873" y="5403"/>
                    <a:pt x="8826" y="5403"/>
                  </a:cubicBezTo>
                  <a:lnTo>
                    <a:pt x="3376" y="5403"/>
                  </a:lnTo>
                  <a:cubicBezTo>
                    <a:pt x="3299" y="5403"/>
                    <a:pt x="3223" y="5410"/>
                    <a:pt x="3151" y="5424"/>
                  </a:cubicBezTo>
                  <a:lnTo>
                    <a:pt x="3151" y="2504"/>
                  </a:lnTo>
                  <a:cubicBezTo>
                    <a:pt x="3577" y="2207"/>
                    <a:pt x="4070" y="1999"/>
                    <a:pt x="4605" y="1911"/>
                  </a:cubicBezTo>
                  <a:lnTo>
                    <a:pt x="4605" y="2608"/>
                  </a:lnTo>
                  <a:cubicBezTo>
                    <a:pt x="4605" y="2888"/>
                    <a:pt x="4833" y="3115"/>
                    <a:pt x="5114" y="3115"/>
                  </a:cubicBezTo>
                  <a:lnTo>
                    <a:pt x="7001" y="3115"/>
                  </a:lnTo>
                  <a:cubicBezTo>
                    <a:pt x="7282" y="3115"/>
                    <a:pt x="7510" y="2887"/>
                    <a:pt x="7510" y="2608"/>
                  </a:cubicBezTo>
                  <a:lnTo>
                    <a:pt x="7510" y="1911"/>
                  </a:lnTo>
                  <a:close/>
                  <a:moveTo>
                    <a:pt x="3151" y="10514"/>
                  </a:moveTo>
                  <a:cubicBezTo>
                    <a:pt x="3223" y="10527"/>
                    <a:pt x="3299" y="10535"/>
                    <a:pt x="3376" y="10535"/>
                  </a:cubicBezTo>
                  <a:lnTo>
                    <a:pt x="3993" y="10535"/>
                  </a:lnTo>
                  <a:cubicBezTo>
                    <a:pt x="4131" y="10925"/>
                    <a:pt x="4504" y="11205"/>
                    <a:pt x="4939" y="11205"/>
                  </a:cubicBezTo>
                  <a:lnTo>
                    <a:pt x="7263" y="11205"/>
                  </a:lnTo>
                  <a:cubicBezTo>
                    <a:pt x="7699" y="11205"/>
                    <a:pt x="8071" y="10925"/>
                    <a:pt x="8208" y="10535"/>
                  </a:cubicBezTo>
                  <a:lnTo>
                    <a:pt x="8826" y="10535"/>
                  </a:lnTo>
                  <a:cubicBezTo>
                    <a:pt x="8873" y="10535"/>
                    <a:pt x="8919" y="10533"/>
                    <a:pt x="8965" y="10527"/>
                  </a:cubicBezTo>
                  <a:lnTo>
                    <a:pt x="8965" y="12357"/>
                  </a:lnTo>
                  <a:cubicBezTo>
                    <a:pt x="8389" y="12761"/>
                    <a:pt x="7688" y="12999"/>
                    <a:pt x="6931" y="12999"/>
                  </a:cubicBezTo>
                  <a:lnTo>
                    <a:pt x="5185" y="12999"/>
                  </a:lnTo>
                  <a:cubicBezTo>
                    <a:pt x="4428" y="12999"/>
                    <a:pt x="3727" y="12761"/>
                    <a:pt x="3151" y="12357"/>
                  </a:cubicBezTo>
                  <a:lnTo>
                    <a:pt x="3151" y="10514"/>
                  </a:lnTo>
                  <a:close/>
                  <a:moveTo>
                    <a:pt x="7516" y="13489"/>
                  </a:moveTo>
                  <a:lnTo>
                    <a:pt x="7516" y="14261"/>
                  </a:lnTo>
                  <a:lnTo>
                    <a:pt x="4599" y="14261"/>
                  </a:lnTo>
                  <a:lnTo>
                    <a:pt x="4599" y="13489"/>
                  </a:lnTo>
                  <a:cubicBezTo>
                    <a:pt x="4790" y="13515"/>
                    <a:pt x="4986" y="13531"/>
                    <a:pt x="5185" y="13531"/>
                  </a:cubicBezTo>
                  <a:lnTo>
                    <a:pt x="6931" y="13531"/>
                  </a:lnTo>
                  <a:cubicBezTo>
                    <a:pt x="7129" y="13531"/>
                    <a:pt x="7325" y="13515"/>
                    <a:pt x="7516" y="13489"/>
                  </a:cubicBezTo>
                  <a:close/>
                  <a:moveTo>
                    <a:pt x="9365" y="16295"/>
                  </a:moveTo>
                  <a:cubicBezTo>
                    <a:pt x="9631" y="16295"/>
                    <a:pt x="9849" y="16509"/>
                    <a:pt x="9849" y="16774"/>
                  </a:cubicBezTo>
                  <a:lnTo>
                    <a:pt x="9849" y="17618"/>
                  </a:lnTo>
                  <a:lnTo>
                    <a:pt x="2267" y="17618"/>
                  </a:lnTo>
                  <a:lnTo>
                    <a:pt x="2267" y="16774"/>
                  </a:lnTo>
                  <a:cubicBezTo>
                    <a:pt x="2267" y="16509"/>
                    <a:pt x="2483" y="16295"/>
                    <a:pt x="2750" y="16295"/>
                  </a:cubicBezTo>
                  <a:close/>
                  <a:moveTo>
                    <a:pt x="10215" y="0"/>
                  </a:moveTo>
                  <a:cubicBezTo>
                    <a:pt x="9948" y="0"/>
                    <a:pt x="9731" y="217"/>
                    <a:pt x="9731" y="484"/>
                  </a:cubicBezTo>
                  <a:lnTo>
                    <a:pt x="9731" y="2447"/>
                  </a:lnTo>
                  <a:cubicBezTo>
                    <a:pt x="9001" y="1757"/>
                    <a:pt x="8014" y="1332"/>
                    <a:pt x="6931" y="1332"/>
                  </a:cubicBezTo>
                  <a:lnTo>
                    <a:pt x="5185" y="1332"/>
                  </a:lnTo>
                  <a:cubicBezTo>
                    <a:pt x="2940" y="1332"/>
                    <a:pt x="1115" y="3149"/>
                    <a:pt x="1115" y="5383"/>
                  </a:cubicBezTo>
                  <a:lnTo>
                    <a:pt x="1115" y="6293"/>
                  </a:lnTo>
                  <a:lnTo>
                    <a:pt x="975" y="6293"/>
                  </a:lnTo>
                  <a:cubicBezTo>
                    <a:pt x="438" y="6293"/>
                    <a:pt x="0" y="6731"/>
                    <a:pt x="0" y="7268"/>
                  </a:cubicBezTo>
                  <a:lnTo>
                    <a:pt x="0" y="7657"/>
                  </a:lnTo>
                  <a:cubicBezTo>
                    <a:pt x="0" y="7803"/>
                    <a:pt x="120" y="7923"/>
                    <a:pt x="266" y="7923"/>
                  </a:cubicBezTo>
                  <a:cubicBezTo>
                    <a:pt x="413" y="7923"/>
                    <a:pt x="532" y="7803"/>
                    <a:pt x="532" y="7657"/>
                  </a:cubicBezTo>
                  <a:lnTo>
                    <a:pt x="532" y="7269"/>
                  </a:lnTo>
                  <a:cubicBezTo>
                    <a:pt x="532" y="7024"/>
                    <a:pt x="730" y="6825"/>
                    <a:pt x="975" y="6825"/>
                  </a:cubicBezTo>
                  <a:lnTo>
                    <a:pt x="1115" y="6825"/>
                  </a:lnTo>
                  <a:lnTo>
                    <a:pt x="1115" y="9479"/>
                  </a:lnTo>
                  <a:cubicBezTo>
                    <a:pt x="1115" y="9595"/>
                    <a:pt x="1120" y="9711"/>
                    <a:pt x="1130" y="9825"/>
                  </a:cubicBezTo>
                  <a:lnTo>
                    <a:pt x="975" y="9825"/>
                  </a:lnTo>
                  <a:cubicBezTo>
                    <a:pt x="730" y="9825"/>
                    <a:pt x="532" y="9626"/>
                    <a:pt x="532" y="9382"/>
                  </a:cubicBezTo>
                  <a:lnTo>
                    <a:pt x="532" y="9040"/>
                  </a:lnTo>
                  <a:cubicBezTo>
                    <a:pt x="532" y="8893"/>
                    <a:pt x="413" y="8774"/>
                    <a:pt x="266" y="8774"/>
                  </a:cubicBezTo>
                  <a:cubicBezTo>
                    <a:pt x="120" y="8774"/>
                    <a:pt x="0" y="8893"/>
                    <a:pt x="0" y="9040"/>
                  </a:cubicBezTo>
                  <a:lnTo>
                    <a:pt x="0" y="9382"/>
                  </a:lnTo>
                  <a:cubicBezTo>
                    <a:pt x="0" y="9920"/>
                    <a:pt x="438" y="10356"/>
                    <a:pt x="975" y="10356"/>
                  </a:cubicBezTo>
                  <a:lnTo>
                    <a:pt x="1211" y="10356"/>
                  </a:lnTo>
                  <a:cubicBezTo>
                    <a:pt x="1534" y="11808"/>
                    <a:pt x="2642" y="12970"/>
                    <a:pt x="4067" y="13376"/>
                  </a:cubicBezTo>
                  <a:lnTo>
                    <a:pt x="4067" y="14261"/>
                  </a:lnTo>
                  <a:lnTo>
                    <a:pt x="1363" y="14261"/>
                  </a:lnTo>
                  <a:cubicBezTo>
                    <a:pt x="630" y="14261"/>
                    <a:pt x="33" y="14854"/>
                    <a:pt x="33" y="15585"/>
                  </a:cubicBezTo>
                  <a:lnTo>
                    <a:pt x="33" y="17883"/>
                  </a:lnTo>
                  <a:cubicBezTo>
                    <a:pt x="33" y="18030"/>
                    <a:pt x="152" y="18149"/>
                    <a:pt x="299" y="18149"/>
                  </a:cubicBezTo>
                  <a:lnTo>
                    <a:pt x="11816" y="18149"/>
                  </a:lnTo>
                  <a:cubicBezTo>
                    <a:pt x="11963" y="18149"/>
                    <a:pt x="12082" y="18030"/>
                    <a:pt x="12082" y="17883"/>
                  </a:cubicBezTo>
                  <a:lnTo>
                    <a:pt x="12082" y="15585"/>
                  </a:lnTo>
                  <a:cubicBezTo>
                    <a:pt x="12082" y="14854"/>
                    <a:pt x="11486" y="14261"/>
                    <a:pt x="10753" y="14261"/>
                  </a:cubicBezTo>
                  <a:lnTo>
                    <a:pt x="10054" y="14261"/>
                  </a:lnTo>
                  <a:cubicBezTo>
                    <a:pt x="9908" y="14261"/>
                    <a:pt x="9788" y="14380"/>
                    <a:pt x="9788" y="14527"/>
                  </a:cubicBezTo>
                  <a:cubicBezTo>
                    <a:pt x="9788" y="14673"/>
                    <a:pt x="9908" y="14793"/>
                    <a:pt x="10054" y="14793"/>
                  </a:cubicBezTo>
                  <a:lnTo>
                    <a:pt x="10753" y="14793"/>
                  </a:lnTo>
                  <a:cubicBezTo>
                    <a:pt x="11192" y="14793"/>
                    <a:pt x="11550" y="15148"/>
                    <a:pt x="11550" y="15584"/>
                  </a:cubicBezTo>
                  <a:lnTo>
                    <a:pt x="11550" y="17617"/>
                  </a:lnTo>
                  <a:lnTo>
                    <a:pt x="10380" y="17617"/>
                  </a:lnTo>
                  <a:lnTo>
                    <a:pt x="10380" y="16774"/>
                  </a:lnTo>
                  <a:cubicBezTo>
                    <a:pt x="10380" y="16216"/>
                    <a:pt x="9925" y="15762"/>
                    <a:pt x="9364" y="15762"/>
                  </a:cubicBezTo>
                  <a:lnTo>
                    <a:pt x="2750" y="15762"/>
                  </a:lnTo>
                  <a:cubicBezTo>
                    <a:pt x="2191" y="15762"/>
                    <a:pt x="1735" y="16216"/>
                    <a:pt x="1735" y="16774"/>
                  </a:cubicBezTo>
                  <a:lnTo>
                    <a:pt x="1735" y="17617"/>
                  </a:lnTo>
                  <a:lnTo>
                    <a:pt x="564" y="17617"/>
                  </a:lnTo>
                  <a:lnTo>
                    <a:pt x="564" y="15584"/>
                  </a:lnTo>
                  <a:cubicBezTo>
                    <a:pt x="564" y="15148"/>
                    <a:pt x="923" y="14793"/>
                    <a:pt x="1363" y="14793"/>
                  </a:cubicBezTo>
                  <a:lnTo>
                    <a:pt x="8495" y="14793"/>
                  </a:lnTo>
                  <a:cubicBezTo>
                    <a:pt x="8642" y="14793"/>
                    <a:pt x="8761" y="14673"/>
                    <a:pt x="8761" y="14527"/>
                  </a:cubicBezTo>
                  <a:cubicBezTo>
                    <a:pt x="8761" y="14380"/>
                    <a:pt x="8642" y="14261"/>
                    <a:pt x="8495" y="14261"/>
                  </a:cubicBezTo>
                  <a:lnTo>
                    <a:pt x="8048" y="14261"/>
                  </a:lnTo>
                  <a:lnTo>
                    <a:pt x="8048" y="13375"/>
                  </a:lnTo>
                  <a:cubicBezTo>
                    <a:pt x="9473" y="12969"/>
                    <a:pt x="10581" y="11808"/>
                    <a:pt x="10904" y="10356"/>
                  </a:cubicBezTo>
                  <a:lnTo>
                    <a:pt x="11140" y="10356"/>
                  </a:lnTo>
                  <a:cubicBezTo>
                    <a:pt x="11678" y="10356"/>
                    <a:pt x="12115" y="9919"/>
                    <a:pt x="12115" y="9382"/>
                  </a:cubicBezTo>
                  <a:lnTo>
                    <a:pt x="12115" y="7268"/>
                  </a:lnTo>
                  <a:cubicBezTo>
                    <a:pt x="12115" y="6731"/>
                    <a:pt x="11678" y="6293"/>
                    <a:pt x="11140" y="6293"/>
                  </a:cubicBezTo>
                  <a:lnTo>
                    <a:pt x="11001" y="6293"/>
                  </a:lnTo>
                  <a:lnTo>
                    <a:pt x="11001" y="5383"/>
                  </a:lnTo>
                  <a:cubicBezTo>
                    <a:pt x="11001" y="5142"/>
                    <a:pt x="10978" y="4906"/>
                    <a:pt x="10937" y="4676"/>
                  </a:cubicBezTo>
                  <a:lnTo>
                    <a:pt x="11130" y="4457"/>
                  </a:lnTo>
                  <a:lnTo>
                    <a:pt x="15370" y="4457"/>
                  </a:lnTo>
                  <a:cubicBezTo>
                    <a:pt x="15637" y="4457"/>
                    <a:pt x="15854" y="4240"/>
                    <a:pt x="15854" y="3973"/>
                  </a:cubicBezTo>
                  <a:lnTo>
                    <a:pt x="15854" y="484"/>
                  </a:lnTo>
                  <a:cubicBezTo>
                    <a:pt x="15854" y="217"/>
                    <a:pt x="15637" y="0"/>
                    <a:pt x="15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8"/>
            <p:cNvSpPr/>
            <p:nvPr/>
          </p:nvSpPr>
          <p:spPr>
            <a:xfrm>
              <a:off x="1696552" y="1465541"/>
              <a:ext cx="39934" cy="17678"/>
            </a:xfrm>
            <a:custGeom>
              <a:avLst/>
              <a:gdLst/>
              <a:ahLst/>
              <a:cxnLst/>
              <a:rect l="l" t="t" r="r" b="b"/>
              <a:pathLst>
                <a:path w="1204" h="533" extrusionOk="0">
                  <a:moveTo>
                    <a:pt x="267" y="1"/>
                  </a:moveTo>
                  <a:cubicBezTo>
                    <a:pt x="120" y="1"/>
                    <a:pt x="1" y="120"/>
                    <a:pt x="1" y="267"/>
                  </a:cubicBezTo>
                  <a:cubicBezTo>
                    <a:pt x="1" y="414"/>
                    <a:pt x="120" y="533"/>
                    <a:pt x="267" y="533"/>
                  </a:cubicBezTo>
                  <a:lnTo>
                    <a:pt x="937" y="533"/>
                  </a:lnTo>
                  <a:cubicBezTo>
                    <a:pt x="1084" y="533"/>
                    <a:pt x="1203" y="414"/>
                    <a:pt x="1203" y="267"/>
                  </a:cubicBezTo>
                  <a:cubicBezTo>
                    <a:pt x="1203" y="120"/>
                    <a:pt x="1084" y="1"/>
                    <a:pt x="9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8"/>
            <p:cNvSpPr/>
            <p:nvPr/>
          </p:nvSpPr>
          <p:spPr>
            <a:xfrm>
              <a:off x="1605209" y="1495922"/>
              <a:ext cx="131277" cy="17678"/>
            </a:xfrm>
            <a:custGeom>
              <a:avLst/>
              <a:gdLst/>
              <a:ahLst/>
              <a:cxnLst/>
              <a:rect l="l" t="t" r="r" b="b"/>
              <a:pathLst>
                <a:path w="3958" h="533" extrusionOk="0">
                  <a:moveTo>
                    <a:pt x="266" y="1"/>
                  </a:moveTo>
                  <a:cubicBezTo>
                    <a:pt x="119" y="1"/>
                    <a:pt x="0" y="120"/>
                    <a:pt x="0" y="267"/>
                  </a:cubicBezTo>
                  <a:cubicBezTo>
                    <a:pt x="0" y="414"/>
                    <a:pt x="119" y="533"/>
                    <a:pt x="266" y="533"/>
                  </a:cubicBezTo>
                  <a:lnTo>
                    <a:pt x="3691" y="533"/>
                  </a:lnTo>
                  <a:cubicBezTo>
                    <a:pt x="3838" y="533"/>
                    <a:pt x="3957" y="414"/>
                    <a:pt x="3957" y="267"/>
                  </a:cubicBezTo>
                  <a:cubicBezTo>
                    <a:pt x="3957" y="120"/>
                    <a:pt x="3838" y="1"/>
                    <a:pt x="3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8"/>
            <p:cNvSpPr/>
            <p:nvPr/>
          </p:nvSpPr>
          <p:spPr>
            <a:xfrm>
              <a:off x="1605209" y="1527730"/>
              <a:ext cx="131277" cy="17678"/>
            </a:xfrm>
            <a:custGeom>
              <a:avLst/>
              <a:gdLst/>
              <a:ahLst/>
              <a:cxnLst/>
              <a:rect l="l" t="t" r="r" b="b"/>
              <a:pathLst>
                <a:path w="3958" h="533" extrusionOk="0">
                  <a:moveTo>
                    <a:pt x="266" y="1"/>
                  </a:moveTo>
                  <a:cubicBezTo>
                    <a:pt x="119" y="1"/>
                    <a:pt x="0" y="120"/>
                    <a:pt x="0" y="267"/>
                  </a:cubicBezTo>
                  <a:cubicBezTo>
                    <a:pt x="0" y="414"/>
                    <a:pt x="119" y="533"/>
                    <a:pt x="266" y="533"/>
                  </a:cubicBezTo>
                  <a:lnTo>
                    <a:pt x="3691" y="533"/>
                  </a:lnTo>
                  <a:cubicBezTo>
                    <a:pt x="3838" y="533"/>
                    <a:pt x="3957" y="414"/>
                    <a:pt x="3957" y="267"/>
                  </a:cubicBezTo>
                  <a:cubicBezTo>
                    <a:pt x="3957" y="120"/>
                    <a:pt x="3838" y="1"/>
                    <a:pt x="3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8"/>
            <p:cNvSpPr/>
            <p:nvPr/>
          </p:nvSpPr>
          <p:spPr>
            <a:xfrm>
              <a:off x="1605209" y="1465541"/>
              <a:ext cx="79768" cy="17678"/>
            </a:xfrm>
            <a:custGeom>
              <a:avLst/>
              <a:gdLst/>
              <a:ahLst/>
              <a:cxnLst/>
              <a:rect l="l" t="t" r="r" b="b"/>
              <a:pathLst>
                <a:path w="2405" h="533" extrusionOk="0">
                  <a:moveTo>
                    <a:pt x="266" y="1"/>
                  </a:moveTo>
                  <a:cubicBezTo>
                    <a:pt x="119" y="1"/>
                    <a:pt x="0" y="120"/>
                    <a:pt x="0" y="267"/>
                  </a:cubicBezTo>
                  <a:cubicBezTo>
                    <a:pt x="0" y="414"/>
                    <a:pt x="119" y="533"/>
                    <a:pt x="266" y="533"/>
                  </a:cubicBezTo>
                  <a:lnTo>
                    <a:pt x="2139" y="533"/>
                  </a:lnTo>
                  <a:cubicBezTo>
                    <a:pt x="2286" y="533"/>
                    <a:pt x="2405" y="414"/>
                    <a:pt x="2405" y="267"/>
                  </a:cubicBezTo>
                  <a:cubicBezTo>
                    <a:pt x="2405" y="120"/>
                    <a:pt x="2286" y="1"/>
                    <a:pt x="2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7" name="Google Shape;2037;p58"/>
          <p:cNvGrpSpPr/>
          <p:nvPr/>
        </p:nvGrpSpPr>
        <p:grpSpPr>
          <a:xfrm>
            <a:off x="7345327" y="3430841"/>
            <a:ext cx="364212" cy="457211"/>
            <a:chOff x="2636386" y="3145176"/>
            <a:chExt cx="478408" cy="601990"/>
          </a:xfrm>
        </p:grpSpPr>
        <p:sp>
          <p:nvSpPr>
            <p:cNvPr id="2038" name="Google Shape;2038;p58"/>
            <p:cNvSpPr/>
            <p:nvPr/>
          </p:nvSpPr>
          <p:spPr>
            <a:xfrm>
              <a:off x="2849653" y="3556785"/>
              <a:ext cx="51874" cy="17678"/>
            </a:xfrm>
            <a:custGeom>
              <a:avLst/>
              <a:gdLst/>
              <a:ahLst/>
              <a:cxnLst/>
              <a:rect l="l" t="t" r="r" b="b"/>
              <a:pathLst>
                <a:path w="1564" h="533" extrusionOk="0">
                  <a:moveTo>
                    <a:pt x="266" y="0"/>
                  </a:moveTo>
                  <a:cubicBezTo>
                    <a:pt x="119" y="0"/>
                    <a:pt x="0" y="119"/>
                    <a:pt x="0" y="266"/>
                  </a:cubicBezTo>
                  <a:cubicBezTo>
                    <a:pt x="0" y="413"/>
                    <a:pt x="119" y="532"/>
                    <a:pt x="266" y="532"/>
                  </a:cubicBezTo>
                  <a:lnTo>
                    <a:pt x="1297" y="532"/>
                  </a:lnTo>
                  <a:cubicBezTo>
                    <a:pt x="1444" y="532"/>
                    <a:pt x="1563" y="413"/>
                    <a:pt x="1563" y="266"/>
                  </a:cubicBezTo>
                  <a:cubicBezTo>
                    <a:pt x="1563" y="119"/>
                    <a:pt x="1444" y="0"/>
                    <a:pt x="1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8"/>
            <p:cNvSpPr/>
            <p:nvPr/>
          </p:nvSpPr>
          <p:spPr>
            <a:xfrm>
              <a:off x="2895093" y="3384513"/>
              <a:ext cx="120232" cy="79171"/>
            </a:xfrm>
            <a:custGeom>
              <a:avLst/>
              <a:gdLst/>
              <a:ahLst/>
              <a:cxnLst/>
              <a:rect l="l" t="t" r="r" b="b"/>
              <a:pathLst>
                <a:path w="3625" h="2387" extrusionOk="0">
                  <a:moveTo>
                    <a:pt x="1812" y="965"/>
                  </a:moveTo>
                  <a:cubicBezTo>
                    <a:pt x="1939" y="965"/>
                    <a:pt x="2041" y="1068"/>
                    <a:pt x="2041" y="1194"/>
                  </a:cubicBezTo>
                  <a:cubicBezTo>
                    <a:pt x="2041" y="1319"/>
                    <a:pt x="1939" y="1422"/>
                    <a:pt x="1812" y="1422"/>
                  </a:cubicBezTo>
                  <a:cubicBezTo>
                    <a:pt x="1685" y="1422"/>
                    <a:pt x="1582" y="1319"/>
                    <a:pt x="1582" y="1194"/>
                  </a:cubicBezTo>
                  <a:cubicBezTo>
                    <a:pt x="1582" y="1067"/>
                    <a:pt x="1685" y="965"/>
                    <a:pt x="1812" y="965"/>
                  </a:cubicBezTo>
                  <a:close/>
                  <a:moveTo>
                    <a:pt x="2306" y="617"/>
                  </a:moveTo>
                  <a:lnTo>
                    <a:pt x="2306" y="617"/>
                  </a:lnTo>
                  <a:cubicBezTo>
                    <a:pt x="2607" y="722"/>
                    <a:pt x="2870" y="921"/>
                    <a:pt x="3055" y="1194"/>
                  </a:cubicBezTo>
                  <a:cubicBezTo>
                    <a:pt x="2870" y="1466"/>
                    <a:pt x="2608" y="1665"/>
                    <a:pt x="2306" y="1770"/>
                  </a:cubicBezTo>
                  <a:cubicBezTo>
                    <a:pt x="2469" y="1630"/>
                    <a:pt x="2573" y="1424"/>
                    <a:pt x="2573" y="1193"/>
                  </a:cubicBezTo>
                  <a:cubicBezTo>
                    <a:pt x="2573" y="963"/>
                    <a:pt x="2469" y="757"/>
                    <a:pt x="2306" y="617"/>
                  </a:cubicBezTo>
                  <a:close/>
                  <a:moveTo>
                    <a:pt x="1317" y="617"/>
                  </a:moveTo>
                  <a:lnTo>
                    <a:pt x="1317" y="617"/>
                  </a:lnTo>
                  <a:cubicBezTo>
                    <a:pt x="1154" y="757"/>
                    <a:pt x="1050" y="963"/>
                    <a:pt x="1050" y="1194"/>
                  </a:cubicBezTo>
                  <a:cubicBezTo>
                    <a:pt x="1050" y="1424"/>
                    <a:pt x="1154" y="1631"/>
                    <a:pt x="1317" y="1771"/>
                  </a:cubicBezTo>
                  <a:cubicBezTo>
                    <a:pt x="1017" y="1666"/>
                    <a:pt x="754" y="1466"/>
                    <a:pt x="569" y="1194"/>
                  </a:cubicBezTo>
                  <a:cubicBezTo>
                    <a:pt x="754" y="921"/>
                    <a:pt x="1017" y="721"/>
                    <a:pt x="1317" y="617"/>
                  </a:cubicBezTo>
                  <a:close/>
                  <a:moveTo>
                    <a:pt x="1812" y="1"/>
                  </a:moveTo>
                  <a:cubicBezTo>
                    <a:pt x="1109" y="1"/>
                    <a:pt x="465" y="357"/>
                    <a:pt x="91" y="954"/>
                  </a:cubicBezTo>
                  <a:cubicBezTo>
                    <a:pt x="0" y="1100"/>
                    <a:pt x="0" y="1287"/>
                    <a:pt x="91" y="1433"/>
                  </a:cubicBezTo>
                  <a:cubicBezTo>
                    <a:pt x="465" y="2030"/>
                    <a:pt x="1109" y="2386"/>
                    <a:pt x="1812" y="2386"/>
                  </a:cubicBezTo>
                  <a:cubicBezTo>
                    <a:pt x="2516" y="2386"/>
                    <a:pt x="3158" y="2030"/>
                    <a:pt x="3532" y="1433"/>
                  </a:cubicBezTo>
                  <a:cubicBezTo>
                    <a:pt x="3624" y="1287"/>
                    <a:pt x="3624" y="1100"/>
                    <a:pt x="3532" y="954"/>
                  </a:cubicBezTo>
                  <a:cubicBezTo>
                    <a:pt x="3158" y="357"/>
                    <a:pt x="2515" y="1"/>
                    <a:pt x="18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8"/>
            <p:cNvSpPr/>
            <p:nvPr/>
          </p:nvSpPr>
          <p:spPr>
            <a:xfrm>
              <a:off x="2893335" y="3344745"/>
              <a:ext cx="115821" cy="29121"/>
            </a:xfrm>
            <a:custGeom>
              <a:avLst/>
              <a:gdLst/>
              <a:ahLst/>
              <a:cxnLst/>
              <a:rect l="l" t="t" r="r" b="b"/>
              <a:pathLst>
                <a:path w="3492" h="878" extrusionOk="0">
                  <a:moveTo>
                    <a:pt x="1746" y="1"/>
                  </a:moveTo>
                  <a:cubicBezTo>
                    <a:pt x="1209" y="1"/>
                    <a:pt x="673" y="125"/>
                    <a:pt x="183" y="374"/>
                  </a:cubicBezTo>
                  <a:cubicBezTo>
                    <a:pt x="53" y="441"/>
                    <a:pt x="1" y="601"/>
                    <a:pt x="67" y="732"/>
                  </a:cubicBezTo>
                  <a:cubicBezTo>
                    <a:pt x="115" y="824"/>
                    <a:pt x="208" y="877"/>
                    <a:pt x="305" y="877"/>
                  </a:cubicBezTo>
                  <a:cubicBezTo>
                    <a:pt x="345" y="877"/>
                    <a:pt x="386" y="868"/>
                    <a:pt x="425" y="849"/>
                  </a:cubicBezTo>
                  <a:cubicBezTo>
                    <a:pt x="838" y="638"/>
                    <a:pt x="1292" y="532"/>
                    <a:pt x="1746" y="532"/>
                  </a:cubicBezTo>
                  <a:cubicBezTo>
                    <a:pt x="2200" y="532"/>
                    <a:pt x="2653" y="638"/>
                    <a:pt x="3067" y="849"/>
                  </a:cubicBezTo>
                  <a:cubicBezTo>
                    <a:pt x="3106" y="868"/>
                    <a:pt x="3147" y="878"/>
                    <a:pt x="3188" y="878"/>
                  </a:cubicBezTo>
                  <a:cubicBezTo>
                    <a:pt x="3284" y="878"/>
                    <a:pt x="3378" y="824"/>
                    <a:pt x="3425" y="732"/>
                  </a:cubicBezTo>
                  <a:cubicBezTo>
                    <a:pt x="3492" y="601"/>
                    <a:pt x="3439" y="441"/>
                    <a:pt x="3309" y="374"/>
                  </a:cubicBezTo>
                  <a:cubicBezTo>
                    <a:pt x="2820" y="125"/>
                    <a:pt x="2283" y="1"/>
                    <a:pt x="17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8"/>
            <p:cNvSpPr/>
            <p:nvPr/>
          </p:nvSpPr>
          <p:spPr>
            <a:xfrm>
              <a:off x="2730250" y="3349223"/>
              <a:ext cx="114163" cy="114096"/>
            </a:xfrm>
            <a:custGeom>
              <a:avLst/>
              <a:gdLst/>
              <a:ahLst/>
              <a:cxnLst/>
              <a:rect l="l" t="t" r="r" b="b"/>
              <a:pathLst>
                <a:path w="3442" h="3440" extrusionOk="0">
                  <a:moveTo>
                    <a:pt x="1720" y="532"/>
                  </a:moveTo>
                  <a:cubicBezTo>
                    <a:pt x="2285" y="532"/>
                    <a:pt x="2757" y="926"/>
                    <a:pt x="2879" y="1454"/>
                  </a:cubicBezTo>
                  <a:lnTo>
                    <a:pt x="563" y="1454"/>
                  </a:lnTo>
                  <a:cubicBezTo>
                    <a:pt x="684" y="926"/>
                    <a:pt x="1157" y="532"/>
                    <a:pt x="1720" y="532"/>
                  </a:cubicBezTo>
                  <a:close/>
                  <a:moveTo>
                    <a:pt x="2879" y="1986"/>
                  </a:moveTo>
                  <a:cubicBezTo>
                    <a:pt x="2757" y="2514"/>
                    <a:pt x="2285" y="2908"/>
                    <a:pt x="1720" y="2908"/>
                  </a:cubicBezTo>
                  <a:cubicBezTo>
                    <a:pt x="1157" y="2908"/>
                    <a:pt x="684" y="2514"/>
                    <a:pt x="563" y="1986"/>
                  </a:cubicBezTo>
                  <a:close/>
                  <a:moveTo>
                    <a:pt x="1720" y="0"/>
                  </a:moveTo>
                  <a:cubicBezTo>
                    <a:pt x="773" y="0"/>
                    <a:pt x="1" y="771"/>
                    <a:pt x="1" y="1720"/>
                  </a:cubicBezTo>
                  <a:cubicBezTo>
                    <a:pt x="1" y="2669"/>
                    <a:pt x="773" y="3440"/>
                    <a:pt x="1720" y="3440"/>
                  </a:cubicBezTo>
                  <a:cubicBezTo>
                    <a:pt x="2669" y="3440"/>
                    <a:pt x="3441" y="2669"/>
                    <a:pt x="3441" y="1720"/>
                  </a:cubicBezTo>
                  <a:cubicBezTo>
                    <a:pt x="3441" y="771"/>
                    <a:pt x="2669" y="0"/>
                    <a:pt x="17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8"/>
            <p:cNvSpPr/>
            <p:nvPr/>
          </p:nvSpPr>
          <p:spPr>
            <a:xfrm>
              <a:off x="2636386" y="3145176"/>
              <a:ext cx="478408" cy="601990"/>
            </a:xfrm>
            <a:custGeom>
              <a:avLst/>
              <a:gdLst/>
              <a:ahLst/>
              <a:cxnLst/>
              <a:rect l="l" t="t" r="r" b="b"/>
              <a:pathLst>
                <a:path w="14424" h="18150" extrusionOk="0">
                  <a:moveTo>
                    <a:pt x="7369" y="533"/>
                  </a:moveTo>
                  <a:cubicBezTo>
                    <a:pt x="7983" y="533"/>
                    <a:pt x="8481" y="1031"/>
                    <a:pt x="8481" y="1644"/>
                  </a:cubicBezTo>
                  <a:lnTo>
                    <a:pt x="8481" y="2346"/>
                  </a:lnTo>
                  <a:cubicBezTo>
                    <a:pt x="8109" y="2318"/>
                    <a:pt x="7698" y="2305"/>
                    <a:pt x="7238" y="2305"/>
                  </a:cubicBezTo>
                  <a:lnTo>
                    <a:pt x="7185" y="2305"/>
                  </a:lnTo>
                  <a:cubicBezTo>
                    <a:pt x="6070" y="2305"/>
                    <a:pt x="4659" y="2372"/>
                    <a:pt x="3640" y="2887"/>
                  </a:cubicBezTo>
                  <a:cubicBezTo>
                    <a:pt x="3203" y="3108"/>
                    <a:pt x="2859" y="3395"/>
                    <a:pt x="2607" y="3752"/>
                  </a:cubicBezTo>
                  <a:lnTo>
                    <a:pt x="2607" y="1644"/>
                  </a:lnTo>
                  <a:cubicBezTo>
                    <a:pt x="2607" y="1031"/>
                    <a:pt x="3106" y="533"/>
                    <a:pt x="3719" y="533"/>
                  </a:cubicBezTo>
                  <a:close/>
                  <a:moveTo>
                    <a:pt x="5728" y="2898"/>
                  </a:moveTo>
                  <a:lnTo>
                    <a:pt x="5728" y="3998"/>
                  </a:lnTo>
                  <a:lnTo>
                    <a:pt x="3087" y="3998"/>
                  </a:lnTo>
                  <a:cubicBezTo>
                    <a:pt x="3286" y="3739"/>
                    <a:pt x="3549" y="3529"/>
                    <a:pt x="3880" y="3361"/>
                  </a:cubicBezTo>
                  <a:cubicBezTo>
                    <a:pt x="4346" y="3125"/>
                    <a:pt x="4940" y="2975"/>
                    <a:pt x="5728" y="2898"/>
                  </a:cubicBezTo>
                  <a:close/>
                  <a:moveTo>
                    <a:pt x="1304" y="4935"/>
                  </a:moveTo>
                  <a:cubicBezTo>
                    <a:pt x="1456" y="4935"/>
                    <a:pt x="1579" y="5060"/>
                    <a:pt x="1579" y="5212"/>
                  </a:cubicBezTo>
                  <a:cubicBezTo>
                    <a:pt x="1579" y="5363"/>
                    <a:pt x="1456" y="5487"/>
                    <a:pt x="1304" y="5487"/>
                  </a:cubicBezTo>
                  <a:cubicBezTo>
                    <a:pt x="1152" y="5487"/>
                    <a:pt x="1029" y="5363"/>
                    <a:pt x="1029" y="5212"/>
                  </a:cubicBezTo>
                  <a:cubicBezTo>
                    <a:pt x="1029" y="5060"/>
                    <a:pt x="1152" y="4935"/>
                    <a:pt x="1304" y="4935"/>
                  </a:cubicBezTo>
                  <a:close/>
                  <a:moveTo>
                    <a:pt x="2075" y="5448"/>
                  </a:moveTo>
                  <a:lnTo>
                    <a:pt x="2075" y="6797"/>
                  </a:lnTo>
                  <a:cubicBezTo>
                    <a:pt x="2033" y="6895"/>
                    <a:pt x="1996" y="6994"/>
                    <a:pt x="1965" y="7097"/>
                  </a:cubicBezTo>
                  <a:lnTo>
                    <a:pt x="1570" y="7097"/>
                  </a:lnTo>
                  <a:lnTo>
                    <a:pt x="1570" y="5972"/>
                  </a:lnTo>
                  <a:cubicBezTo>
                    <a:pt x="1810" y="5888"/>
                    <a:pt x="2000" y="5693"/>
                    <a:pt x="2075" y="5448"/>
                  </a:cubicBezTo>
                  <a:close/>
                  <a:moveTo>
                    <a:pt x="1861" y="7629"/>
                  </a:moveTo>
                  <a:cubicBezTo>
                    <a:pt x="1854" y="7709"/>
                    <a:pt x="1850" y="7791"/>
                    <a:pt x="1850" y="7872"/>
                  </a:cubicBezTo>
                  <a:cubicBezTo>
                    <a:pt x="1850" y="8254"/>
                    <a:pt x="1930" y="8616"/>
                    <a:pt x="2073" y="8946"/>
                  </a:cubicBezTo>
                  <a:lnTo>
                    <a:pt x="814" y="8946"/>
                  </a:lnTo>
                  <a:lnTo>
                    <a:pt x="814" y="7783"/>
                  </a:lnTo>
                  <a:cubicBezTo>
                    <a:pt x="814" y="7697"/>
                    <a:pt x="883" y="7629"/>
                    <a:pt x="968" y="7629"/>
                  </a:cubicBezTo>
                  <a:close/>
                  <a:moveTo>
                    <a:pt x="5728" y="4530"/>
                  </a:moveTo>
                  <a:lnTo>
                    <a:pt x="5728" y="5441"/>
                  </a:lnTo>
                  <a:cubicBezTo>
                    <a:pt x="5628" y="5392"/>
                    <a:pt x="5525" y="5349"/>
                    <a:pt x="5418" y="5313"/>
                  </a:cubicBezTo>
                  <a:cubicBezTo>
                    <a:pt x="5390" y="5304"/>
                    <a:pt x="5361" y="5299"/>
                    <a:pt x="5332" y="5299"/>
                  </a:cubicBezTo>
                  <a:cubicBezTo>
                    <a:pt x="5222" y="5299"/>
                    <a:pt x="5119" y="5369"/>
                    <a:pt x="5081" y="5480"/>
                  </a:cubicBezTo>
                  <a:cubicBezTo>
                    <a:pt x="5034" y="5618"/>
                    <a:pt x="5109" y="5769"/>
                    <a:pt x="5248" y="5816"/>
                  </a:cubicBezTo>
                  <a:cubicBezTo>
                    <a:pt x="6129" y="6115"/>
                    <a:pt x="6720" y="6941"/>
                    <a:pt x="6720" y="7872"/>
                  </a:cubicBezTo>
                  <a:cubicBezTo>
                    <a:pt x="6720" y="9068"/>
                    <a:pt x="5748" y="10041"/>
                    <a:pt x="4550" y="10041"/>
                  </a:cubicBezTo>
                  <a:cubicBezTo>
                    <a:pt x="3354" y="10041"/>
                    <a:pt x="2381" y="9068"/>
                    <a:pt x="2381" y="7872"/>
                  </a:cubicBezTo>
                  <a:cubicBezTo>
                    <a:pt x="2382" y="6969"/>
                    <a:pt x="2950" y="6152"/>
                    <a:pt x="3795" y="5838"/>
                  </a:cubicBezTo>
                  <a:cubicBezTo>
                    <a:pt x="3932" y="5787"/>
                    <a:pt x="4003" y="5634"/>
                    <a:pt x="3952" y="5496"/>
                  </a:cubicBezTo>
                  <a:cubicBezTo>
                    <a:pt x="3912" y="5389"/>
                    <a:pt x="3810" y="5323"/>
                    <a:pt x="3702" y="5323"/>
                  </a:cubicBezTo>
                  <a:cubicBezTo>
                    <a:pt x="3671" y="5323"/>
                    <a:pt x="3640" y="5328"/>
                    <a:pt x="3610" y="5339"/>
                  </a:cubicBezTo>
                  <a:cubicBezTo>
                    <a:pt x="3223" y="5484"/>
                    <a:pt x="2882" y="5712"/>
                    <a:pt x="2607" y="5999"/>
                  </a:cubicBezTo>
                  <a:lnTo>
                    <a:pt x="2607" y="5683"/>
                  </a:lnTo>
                  <a:cubicBezTo>
                    <a:pt x="2607" y="5239"/>
                    <a:pt x="2667" y="4857"/>
                    <a:pt x="2793" y="4530"/>
                  </a:cubicBezTo>
                  <a:close/>
                  <a:moveTo>
                    <a:pt x="12349" y="7641"/>
                  </a:moveTo>
                  <a:cubicBezTo>
                    <a:pt x="12950" y="7725"/>
                    <a:pt x="13415" y="8243"/>
                    <a:pt x="13415" y="8867"/>
                  </a:cubicBezTo>
                  <a:lnTo>
                    <a:pt x="13415" y="9029"/>
                  </a:lnTo>
                  <a:cubicBezTo>
                    <a:pt x="13415" y="9658"/>
                    <a:pt x="12942" y="10180"/>
                    <a:pt x="12332" y="10257"/>
                  </a:cubicBezTo>
                  <a:cubicBezTo>
                    <a:pt x="12342" y="10125"/>
                    <a:pt x="12349" y="9991"/>
                    <a:pt x="12349" y="9857"/>
                  </a:cubicBezTo>
                  <a:lnTo>
                    <a:pt x="12349" y="9214"/>
                  </a:lnTo>
                  <a:lnTo>
                    <a:pt x="12653" y="9214"/>
                  </a:lnTo>
                  <a:cubicBezTo>
                    <a:pt x="12800" y="9214"/>
                    <a:pt x="12919" y="9095"/>
                    <a:pt x="12919" y="8948"/>
                  </a:cubicBezTo>
                  <a:cubicBezTo>
                    <a:pt x="12919" y="8801"/>
                    <a:pt x="12800" y="8682"/>
                    <a:pt x="12653" y="8682"/>
                  </a:cubicBezTo>
                  <a:lnTo>
                    <a:pt x="12349" y="8682"/>
                  </a:lnTo>
                  <a:lnTo>
                    <a:pt x="12349" y="7641"/>
                  </a:lnTo>
                  <a:close/>
                  <a:moveTo>
                    <a:pt x="2075" y="9478"/>
                  </a:moveTo>
                  <a:lnTo>
                    <a:pt x="2075" y="9857"/>
                  </a:lnTo>
                  <a:cubicBezTo>
                    <a:pt x="2075" y="9994"/>
                    <a:pt x="2081" y="10132"/>
                    <a:pt x="2091" y="10267"/>
                  </a:cubicBezTo>
                  <a:lnTo>
                    <a:pt x="968" y="10267"/>
                  </a:lnTo>
                  <a:cubicBezTo>
                    <a:pt x="883" y="10267"/>
                    <a:pt x="814" y="10199"/>
                    <a:pt x="814" y="10113"/>
                  </a:cubicBezTo>
                  <a:lnTo>
                    <a:pt x="814" y="9478"/>
                  </a:lnTo>
                  <a:close/>
                  <a:moveTo>
                    <a:pt x="4185" y="10548"/>
                  </a:moveTo>
                  <a:cubicBezTo>
                    <a:pt x="4305" y="10564"/>
                    <a:pt x="4427" y="10573"/>
                    <a:pt x="4550" y="10573"/>
                  </a:cubicBezTo>
                  <a:cubicBezTo>
                    <a:pt x="4568" y="10573"/>
                    <a:pt x="4584" y="10573"/>
                    <a:pt x="4601" y="10572"/>
                  </a:cubicBezTo>
                  <a:lnTo>
                    <a:pt x="4601" y="10888"/>
                  </a:lnTo>
                  <a:lnTo>
                    <a:pt x="4185" y="10888"/>
                  </a:lnTo>
                  <a:lnTo>
                    <a:pt x="4185" y="10548"/>
                  </a:lnTo>
                  <a:close/>
                  <a:moveTo>
                    <a:pt x="4601" y="12885"/>
                  </a:moveTo>
                  <a:lnTo>
                    <a:pt x="4601" y="13603"/>
                  </a:lnTo>
                  <a:lnTo>
                    <a:pt x="4223" y="13334"/>
                  </a:lnTo>
                  <a:cubicBezTo>
                    <a:pt x="4207" y="13317"/>
                    <a:pt x="4187" y="13274"/>
                    <a:pt x="4185" y="13254"/>
                  </a:cubicBezTo>
                  <a:lnTo>
                    <a:pt x="4185" y="12885"/>
                  </a:lnTo>
                  <a:close/>
                  <a:moveTo>
                    <a:pt x="2607" y="9745"/>
                  </a:moveTo>
                  <a:cubicBezTo>
                    <a:pt x="2896" y="10045"/>
                    <a:pt x="3253" y="10278"/>
                    <a:pt x="3654" y="10419"/>
                  </a:cubicBezTo>
                  <a:lnTo>
                    <a:pt x="3654" y="10976"/>
                  </a:lnTo>
                  <a:cubicBezTo>
                    <a:pt x="3654" y="11220"/>
                    <a:pt x="3852" y="11419"/>
                    <a:pt x="4097" y="11419"/>
                  </a:cubicBezTo>
                  <a:lnTo>
                    <a:pt x="4689" y="11419"/>
                  </a:lnTo>
                  <a:cubicBezTo>
                    <a:pt x="4933" y="11419"/>
                    <a:pt x="5133" y="11220"/>
                    <a:pt x="5133" y="10976"/>
                  </a:cubicBezTo>
                  <a:lnTo>
                    <a:pt x="5133" y="10510"/>
                  </a:lnTo>
                  <a:cubicBezTo>
                    <a:pt x="5341" y="10464"/>
                    <a:pt x="5540" y="10394"/>
                    <a:pt x="5728" y="10302"/>
                  </a:cubicBezTo>
                  <a:lnTo>
                    <a:pt x="5728" y="14193"/>
                  </a:lnTo>
                  <a:cubicBezTo>
                    <a:pt x="5523" y="14124"/>
                    <a:pt x="5324" y="14041"/>
                    <a:pt x="5132" y="13944"/>
                  </a:cubicBezTo>
                  <a:cubicBezTo>
                    <a:pt x="5132" y="13939"/>
                    <a:pt x="5133" y="13934"/>
                    <a:pt x="5133" y="13930"/>
                  </a:cubicBezTo>
                  <a:lnTo>
                    <a:pt x="5133" y="12796"/>
                  </a:lnTo>
                  <a:cubicBezTo>
                    <a:pt x="5133" y="12552"/>
                    <a:pt x="4933" y="12353"/>
                    <a:pt x="4689" y="12353"/>
                  </a:cubicBezTo>
                  <a:lnTo>
                    <a:pt x="4097" y="12353"/>
                  </a:lnTo>
                  <a:cubicBezTo>
                    <a:pt x="3862" y="12353"/>
                    <a:pt x="3670" y="12535"/>
                    <a:pt x="3655" y="12766"/>
                  </a:cubicBezTo>
                  <a:cubicBezTo>
                    <a:pt x="3001" y="11975"/>
                    <a:pt x="2607" y="10961"/>
                    <a:pt x="2607" y="9857"/>
                  </a:cubicBezTo>
                  <a:lnTo>
                    <a:pt x="2607" y="9745"/>
                  </a:lnTo>
                  <a:close/>
                  <a:moveTo>
                    <a:pt x="5627" y="14719"/>
                  </a:moveTo>
                  <a:cubicBezTo>
                    <a:pt x="6119" y="14876"/>
                    <a:pt x="6642" y="14962"/>
                    <a:pt x="7185" y="14962"/>
                  </a:cubicBezTo>
                  <a:lnTo>
                    <a:pt x="7238" y="14962"/>
                  </a:lnTo>
                  <a:cubicBezTo>
                    <a:pt x="7773" y="14962"/>
                    <a:pt x="8297" y="14881"/>
                    <a:pt x="8796" y="14721"/>
                  </a:cubicBezTo>
                  <a:lnTo>
                    <a:pt x="8796" y="15363"/>
                  </a:lnTo>
                  <a:lnTo>
                    <a:pt x="5627" y="15363"/>
                  </a:lnTo>
                  <a:lnTo>
                    <a:pt x="5627" y="14719"/>
                  </a:lnTo>
                  <a:close/>
                  <a:moveTo>
                    <a:pt x="13448" y="15895"/>
                  </a:moveTo>
                  <a:cubicBezTo>
                    <a:pt x="13693" y="15895"/>
                    <a:pt x="13892" y="16094"/>
                    <a:pt x="13892" y="16338"/>
                  </a:cubicBezTo>
                  <a:lnTo>
                    <a:pt x="13892" y="17619"/>
                  </a:lnTo>
                  <a:lnTo>
                    <a:pt x="533" y="17619"/>
                  </a:lnTo>
                  <a:lnTo>
                    <a:pt x="533" y="16338"/>
                  </a:lnTo>
                  <a:cubicBezTo>
                    <a:pt x="533" y="16094"/>
                    <a:pt x="731" y="15895"/>
                    <a:pt x="975" y="15895"/>
                  </a:cubicBezTo>
                  <a:close/>
                  <a:moveTo>
                    <a:pt x="3719" y="1"/>
                  </a:moveTo>
                  <a:cubicBezTo>
                    <a:pt x="2812" y="1"/>
                    <a:pt x="2075" y="737"/>
                    <a:pt x="2075" y="1643"/>
                  </a:cubicBezTo>
                  <a:lnTo>
                    <a:pt x="2075" y="4973"/>
                  </a:lnTo>
                  <a:cubicBezTo>
                    <a:pt x="1973" y="4644"/>
                    <a:pt x="1666" y="4404"/>
                    <a:pt x="1304" y="4404"/>
                  </a:cubicBezTo>
                  <a:cubicBezTo>
                    <a:pt x="858" y="4404"/>
                    <a:pt x="497" y="4766"/>
                    <a:pt x="497" y="5211"/>
                  </a:cubicBezTo>
                  <a:cubicBezTo>
                    <a:pt x="497" y="5563"/>
                    <a:pt x="723" y="5863"/>
                    <a:pt x="1038" y="5972"/>
                  </a:cubicBezTo>
                  <a:lnTo>
                    <a:pt x="1038" y="7097"/>
                  </a:lnTo>
                  <a:lnTo>
                    <a:pt x="968" y="7097"/>
                  </a:lnTo>
                  <a:cubicBezTo>
                    <a:pt x="589" y="7097"/>
                    <a:pt x="282" y="7405"/>
                    <a:pt x="282" y="7783"/>
                  </a:cubicBezTo>
                  <a:lnTo>
                    <a:pt x="282" y="10113"/>
                  </a:lnTo>
                  <a:cubicBezTo>
                    <a:pt x="282" y="10491"/>
                    <a:pt x="589" y="10798"/>
                    <a:pt x="968" y="10798"/>
                  </a:cubicBezTo>
                  <a:lnTo>
                    <a:pt x="2162" y="10798"/>
                  </a:lnTo>
                  <a:cubicBezTo>
                    <a:pt x="2474" y="12459"/>
                    <a:pt x="3593" y="13840"/>
                    <a:pt x="5097" y="14515"/>
                  </a:cubicBezTo>
                  <a:lnTo>
                    <a:pt x="5097" y="15363"/>
                  </a:lnTo>
                  <a:lnTo>
                    <a:pt x="975" y="15363"/>
                  </a:lnTo>
                  <a:cubicBezTo>
                    <a:pt x="437" y="15363"/>
                    <a:pt x="1" y="15800"/>
                    <a:pt x="1" y="16338"/>
                  </a:cubicBezTo>
                  <a:lnTo>
                    <a:pt x="1" y="17884"/>
                  </a:lnTo>
                  <a:cubicBezTo>
                    <a:pt x="1" y="18031"/>
                    <a:pt x="119" y="18150"/>
                    <a:pt x="267" y="18150"/>
                  </a:cubicBezTo>
                  <a:lnTo>
                    <a:pt x="14158" y="18150"/>
                  </a:lnTo>
                  <a:cubicBezTo>
                    <a:pt x="14304" y="18150"/>
                    <a:pt x="14424" y="18031"/>
                    <a:pt x="14424" y="17884"/>
                  </a:cubicBezTo>
                  <a:lnTo>
                    <a:pt x="14424" y="16338"/>
                  </a:lnTo>
                  <a:cubicBezTo>
                    <a:pt x="14424" y="15800"/>
                    <a:pt x="13986" y="15363"/>
                    <a:pt x="13448" y="15363"/>
                  </a:cubicBezTo>
                  <a:lnTo>
                    <a:pt x="9327" y="15363"/>
                  </a:lnTo>
                  <a:lnTo>
                    <a:pt x="9327" y="14517"/>
                  </a:lnTo>
                  <a:cubicBezTo>
                    <a:pt x="9646" y="14374"/>
                    <a:pt x="9951" y="14199"/>
                    <a:pt x="10240" y="13989"/>
                  </a:cubicBezTo>
                  <a:cubicBezTo>
                    <a:pt x="10358" y="13903"/>
                    <a:pt x="10384" y="13737"/>
                    <a:pt x="10298" y="13618"/>
                  </a:cubicBezTo>
                  <a:cubicBezTo>
                    <a:pt x="10246" y="13546"/>
                    <a:pt x="10165" y="13508"/>
                    <a:pt x="10083" y="13508"/>
                  </a:cubicBezTo>
                  <a:cubicBezTo>
                    <a:pt x="10029" y="13508"/>
                    <a:pt x="9974" y="13525"/>
                    <a:pt x="9927" y="13559"/>
                  </a:cubicBezTo>
                  <a:cubicBezTo>
                    <a:pt x="9142" y="14129"/>
                    <a:pt x="8213" y="14430"/>
                    <a:pt x="7238" y="14430"/>
                  </a:cubicBezTo>
                  <a:lnTo>
                    <a:pt x="7185" y="14430"/>
                  </a:lnTo>
                  <a:cubicBezTo>
                    <a:pt x="6869" y="14430"/>
                    <a:pt x="6559" y="14398"/>
                    <a:pt x="6260" y="14336"/>
                  </a:cubicBezTo>
                  <a:lnTo>
                    <a:pt x="6260" y="12053"/>
                  </a:lnTo>
                  <a:lnTo>
                    <a:pt x="8340" y="12053"/>
                  </a:lnTo>
                  <a:cubicBezTo>
                    <a:pt x="8487" y="12053"/>
                    <a:pt x="8606" y="11934"/>
                    <a:pt x="8606" y="11787"/>
                  </a:cubicBezTo>
                  <a:cubicBezTo>
                    <a:pt x="8606" y="11640"/>
                    <a:pt x="8487" y="11521"/>
                    <a:pt x="8340" y="11521"/>
                  </a:cubicBezTo>
                  <a:lnTo>
                    <a:pt x="6260" y="11521"/>
                  </a:lnTo>
                  <a:lnTo>
                    <a:pt x="6260" y="9961"/>
                  </a:lnTo>
                  <a:cubicBezTo>
                    <a:pt x="6423" y="9828"/>
                    <a:pt x="6571" y="9676"/>
                    <a:pt x="6699" y="9508"/>
                  </a:cubicBezTo>
                  <a:lnTo>
                    <a:pt x="6699" y="9912"/>
                  </a:lnTo>
                  <a:cubicBezTo>
                    <a:pt x="6699" y="10254"/>
                    <a:pt x="6977" y="10533"/>
                    <a:pt x="7320" y="10533"/>
                  </a:cubicBezTo>
                  <a:lnTo>
                    <a:pt x="7882" y="10533"/>
                  </a:lnTo>
                  <a:cubicBezTo>
                    <a:pt x="8029" y="10533"/>
                    <a:pt x="8148" y="10414"/>
                    <a:pt x="8148" y="10267"/>
                  </a:cubicBezTo>
                  <a:cubicBezTo>
                    <a:pt x="8148" y="10121"/>
                    <a:pt x="8029" y="10001"/>
                    <a:pt x="7882" y="10001"/>
                  </a:cubicBezTo>
                  <a:lnTo>
                    <a:pt x="7318" y="10001"/>
                  </a:lnTo>
                  <a:cubicBezTo>
                    <a:pt x="7271" y="10001"/>
                    <a:pt x="7230" y="9960"/>
                    <a:pt x="7230" y="9913"/>
                  </a:cubicBezTo>
                  <a:lnTo>
                    <a:pt x="7230" y="8210"/>
                  </a:lnTo>
                  <a:cubicBezTo>
                    <a:pt x="7245" y="8099"/>
                    <a:pt x="7252" y="7987"/>
                    <a:pt x="7252" y="7872"/>
                  </a:cubicBezTo>
                  <a:cubicBezTo>
                    <a:pt x="7252" y="7043"/>
                    <a:pt x="6875" y="6282"/>
                    <a:pt x="6260" y="5779"/>
                  </a:cubicBezTo>
                  <a:lnTo>
                    <a:pt x="6260" y="2859"/>
                  </a:lnTo>
                  <a:cubicBezTo>
                    <a:pt x="6545" y="2844"/>
                    <a:pt x="6853" y="2837"/>
                    <a:pt x="7185" y="2837"/>
                  </a:cubicBezTo>
                  <a:lnTo>
                    <a:pt x="7238" y="2837"/>
                  </a:lnTo>
                  <a:cubicBezTo>
                    <a:pt x="8273" y="2837"/>
                    <a:pt x="9045" y="2906"/>
                    <a:pt x="9668" y="3053"/>
                  </a:cubicBezTo>
                  <a:cubicBezTo>
                    <a:pt x="9688" y="3058"/>
                    <a:pt x="9709" y="3061"/>
                    <a:pt x="9729" y="3061"/>
                  </a:cubicBezTo>
                  <a:cubicBezTo>
                    <a:pt x="9850" y="3061"/>
                    <a:pt x="9959" y="2978"/>
                    <a:pt x="9987" y="2855"/>
                  </a:cubicBezTo>
                  <a:cubicBezTo>
                    <a:pt x="10021" y="2713"/>
                    <a:pt x="9933" y="2570"/>
                    <a:pt x="9790" y="2536"/>
                  </a:cubicBezTo>
                  <a:cubicBezTo>
                    <a:pt x="9552" y="2480"/>
                    <a:pt x="9295" y="2433"/>
                    <a:pt x="9013" y="2398"/>
                  </a:cubicBezTo>
                  <a:lnTo>
                    <a:pt x="9013" y="1644"/>
                  </a:lnTo>
                  <a:cubicBezTo>
                    <a:pt x="9013" y="1506"/>
                    <a:pt x="8996" y="1373"/>
                    <a:pt x="8963" y="1244"/>
                  </a:cubicBezTo>
                  <a:cubicBezTo>
                    <a:pt x="9183" y="1169"/>
                    <a:pt x="9417" y="1128"/>
                    <a:pt x="9662" y="1128"/>
                  </a:cubicBezTo>
                  <a:cubicBezTo>
                    <a:pt x="10849" y="1128"/>
                    <a:pt x="11817" y="2093"/>
                    <a:pt x="11817" y="3280"/>
                  </a:cubicBezTo>
                  <a:lnTo>
                    <a:pt x="11817" y="3761"/>
                  </a:lnTo>
                  <a:cubicBezTo>
                    <a:pt x="11685" y="3573"/>
                    <a:pt x="11531" y="3404"/>
                    <a:pt x="11352" y="3256"/>
                  </a:cubicBezTo>
                  <a:cubicBezTo>
                    <a:pt x="11302" y="3215"/>
                    <a:pt x="11242" y="3195"/>
                    <a:pt x="11182" y="3195"/>
                  </a:cubicBezTo>
                  <a:cubicBezTo>
                    <a:pt x="11106" y="3195"/>
                    <a:pt x="11030" y="3227"/>
                    <a:pt x="10977" y="3291"/>
                  </a:cubicBezTo>
                  <a:cubicBezTo>
                    <a:pt x="10883" y="3404"/>
                    <a:pt x="10900" y="3572"/>
                    <a:pt x="11013" y="3665"/>
                  </a:cubicBezTo>
                  <a:cubicBezTo>
                    <a:pt x="11554" y="4113"/>
                    <a:pt x="11817" y="4773"/>
                    <a:pt x="11817" y="5682"/>
                  </a:cubicBezTo>
                  <a:lnTo>
                    <a:pt x="11817" y="9857"/>
                  </a:lnTo>
                  <a:cubicBezTo>
                    <a:pt x="11817" y="10712"/>
                    <a:pt x="11579" y="11546"/>
                    <a:pt x="11130" y="12267"/>
                  </a:cubicBezTo>
                  <a:cubicBezTo>
                    <a:pt x="11053" y="12392"/>
                    <a:pt x="11091" y="12556"/>
                    <a:pt x="11215" y="12633"/>
                  </a:cubicBezTo>
                  <a:cubicBezTo>
                    <a:pt x="11259" y="12661"/>
                    <a:pt x="11307" y="12673"/>
                    <a:pt x="11356" y="12673"/>
                  </a:cubicBezTo>
                  <a:cubicBezTo>
                    <a:pt x="11444" y="12673"/>
                    <a:pt x="11531" y="12629"/>
                    <a:pt x="11582" y="12548"/>
                  </a:cubicBezTo>
                  <a:cubicBezTo>
                    <a:pt x="11916" y="12010"/>
                    <a:pt x="12145" y="11416"/>
                    <a:pt x="12261" y="10797"/>
                  </a:cubicBezTo>
                  <a:cubicBezTo>
                    <a:pt x="13198" y="10752"/>
                    <a:pt x="13946" y="9976"/>
                    <a:pt x="13946" y="9029"/>
                  </a:cubicBezTo>
                  <a:lnTo>
                    <a:pt x="13946" y="8867"/>
                  </a:lnTo>
                  <a:cubicBezTo>
                    <a:pt x="13946" y="7949"/>
                    <a:pt x="13244" y="7193"/>
                    <a:pt x="12349" y="7106"/>
                  </a:cubicBezTo>
                  <a:lnTo>
                    <a:pt x="12349" y="3280"/>
                  </a:lnTo>
                  <a:cubicBezTo>
                    <a:pt x="12349" y="1801"/>
                    <a:pt x="11143" y="596"/>
                    <a:pt x="9662" y="596"/>
                  </a:cubicBezTo>
                  <a:cubicBezTo>
                    <a:pt x="9342" y="596"/>
                    <a:pt x="9035" y="652"/>
                    <a:pt x="8751" y="756"/>
                  </a:cubicBezTo>
                  <a:cubicBezTo>
                    <a:pt x="8458" y="302"/>
                    <a:pt x="7948" y="1"/>
                    <a:pt x="7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3" name="Google Shape;2043;p58"/>
          <p:cNvGrpSpPr/>
          <p:nvPr/>
        </p:nvGrpSpPr>
        <p:grpSpPr>
          <a:xfrm>
            <a:off x="7380190" y="1967969"/>
            <a:ext cx="294485" cy="457211"/>
            <a:chOff x="3375624" y="3145176"/>
            <a:chExt cx="388657" cy="601990"/>
          </a:xfrm>
        </p:grpSpPr>
        <p:sp>
          <p:nvSpPr>
            <p:cNvPr id="2044" name="Google Shape;2044;p58"/>
            <p:cNvSpPr/>
            <p:nvPr/>
          </p:nvSpPr>
          <p:spPr>
            <a:xfrm>
              <a:off x="3427663" y="3145176"/>
              <a:ext cx="58640" cy="58441"/>
            </a:xfrm>
            <a:custGeom>
              <a:avLst/>
              <a:gdLst/>
              <a:ahLst/>
              <a:cxnLst/>
              <a:rect l="l" t="t" r="r" b="b"/>
              <a:pathLst>
                <a:path w="1768" h="1762" extrusionOk="0">
                  <a:moveTo>
                    <a:pt x="1235" y="533"/>
                  </a:moveTo>
                  <a:lnTo>
                    <a:pt x="1235" y="1231"/>
                  </a:lnTo>
                  <a:lnTo>
                    <a:pt x="532" y="1231"/>
                  </a:lnTo>
                  <a:lnTo>
                    <a:pt x="532" y="533"/>
                  </a:lnTo>
                  <a:close/>
                  <a:moveTo>
                    <a:pt x="443" y="1"/>
                  </a:moveTo>
                  <a:cubicBezTo>
                    <a:pt x="198" y="1"/>
                    <a:pt x="0" y="199"/>
                    <a:pt x="0" y="443"/>
                  </a:cubicBezTo>
                  <a:lnTo>
                    <a:pt x="0" y="1319"/>
                  </a:lnTo>
                  <a:cubicBezTo>
                    <a:pt x="0" y="1564"/>
                    <a:pt x="198" y="1762"/>
                    <a:pt x="443" y="1762"/>
                  </a:cubicBezTo>
                  <a:lnTo>
                    <a:pt x="1324" y="1762"/>
                  </a:lnTo>
                  <a:cubicBezTo>
                    <a:pt x="1568" y="1762"/>
                    <a:pt x="1767" y="1564"/>
                    <a:pt x="1767" y="1319"/>
                  </a:cubicBezTo>
                  <a:lnTo>
                    <a:pt x="1767" y="443"/>
                  </a:lnTo>
                  <a:cubicBezTo>
                    <a:pt x="1767" y="199"/>
                    <a:pt x="1569"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8"/>
            <p:cNvSpPr/>
            <p:nvPr/>
          </p:nvSpPr>
          <p:spPr>
            <a:xfrm>
              <a:off x="3643219" y="3162954"/>
              <a:ext cx="58640" cy="58441"/>
            </a:xfrm>
            <a:custGeom>
              <a:avLst/>
              <a:gdLst/>
              <a:ahLst/>
              <a:cxnLst/>
              <a:rect l="l" t="t" r="r" b="b"/>
              <a:pathLst>
                <a:path w="1768" h="1762" extrusionOk="0">
                  <a:moveTo>
                    <a:pt x="1236" y="533"/>
                  </a:moveTo>
                  <a:lnTo>
                    <a:pt x="1236" y="1231"/>
                  </a:lnTo>
                  <a:lnTo>
                    <a:pt x="531" y="1231"/>
                  </a:lnTo>
                  <a:lnTo>
                    <a:pt x="531" y="533"/>
                  </a:lnTo>
                  <a:close/>
                  <a:moveTo>
                    <a:pt x="443" y="1"/>
                  </a:moveTo>
                  <a:cubicBezTo>
                    <a:pt x="199" y="1"/>
                    <a:pt x="1" y="199"/>
                    <a:pt x="1" y="443"/>
                  </a:cubicBezTo>
                  <a:lnTo>
                    <a:pt x="1" y="1319"/>
                  </a:lnTo>
                  <a:cubicBezTo>
                    <a:pt x="1" y="1564"/>
                    <a:pt x="199" y="1762"/>
                    <a:pt x="443" y="1762"/>
                  </a:cubicBezTo>
                  <a:lnTo>
                    <a:pt x="1324" y="1762"/>
                  </a:lnTo>
                  <a:cubicBezTo>
                    <a:pt x="1568" y="1762"/>
                    <a:pt x="1768" y="1564"/>
                    <a:pt x="1768" y="1319"/>
                  </a:cubicBezTo>
                  <a:lnTo>
                    <a:pt x="1768" y="443"/>
                  </a:lnTo>
                  <a:cubicBezTo>
                    <a:pt x="1768" y="199"/>
                    <a:pt x="1568"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8"/>
            <p:cNvSpPr/>
            <p:nvPr/>
          </p:nvSpPr>
          <p:spPr>
            <a:xfrm>
              <a:off x="3471743" y="3204314"/>
              <a:ext cx="87496" cy="87131"/>
            </a:xfrm>
            <a:custGeom>
              <a:avLst/>
              <a:gdLst/>
              <a:ahLst/>
              <a:cxnLst/>
              <a:rect l="l" t="t" r="r" b="b"/>
              <a:pathLst>
                <a:path w="2638" h="2627" extrusionOk="0">
                  <a:moveTo>
                    <a:pt x="2106" y="532"/>
                  </a:moveTo>
                  <a:lnTo>
                    <a:pt x="2106" y="1229"/>
                  </a:lnTo>
                  <a:lnTo>
                    <a:pt x="1680" y="1229"/>
                  </a:lnTo>
                  <a:cubicBezTo>
                    <a:pt x="1435" y="1229"/>
                    <a:pt x="1237" y="1429"/>
                    <a:pt x="1237" y="1673"/>
                  </a:cubicBezTo>
                  <a:lnTo>
                    <a:pt x="1237" y="2095"/>
                  </a:lnTo>
                  <a:lnTo>
                    <a:pt x="533" y="2095"/>
                  </a:lnTo>
                  <a:lnTo>
                    <a:pt x="533" y="1397"/>
                  </a:lnTo>
                  <a:lnTo>
                    <a:pt x="959" y="1397"/>
                  </a:lnTo>
                  <a:cubicBezTo>
                    <a:pt x="1203" y="1397"/>
                    <a:pt x="1401" y="1199"/>
                    <a:pt x="1401" y="954"/>
                  </a:cubicBezTo>
                  <a:lnTo>
                    <a:pt x="1401" y="532"/>
                  </a:lnTo>
                  <a:close/>
                  <a:moveTo>
                    <a:pt x="1313" y="0"/>
                  </a:moveTo>
                  <a:cubicBezTo>
                    <a:pt x="1069" y="0"/>
                    <a:pt x="871" y="199"/>
                    <a:pt x="871" y="443"/>
                  </a:cubicBezTo>
                  <a:lnTo>
                    <a:pt x="871" y="866"/>
                  </a:lnTo>
                  <a:lnTo>
                    <a:pt x="444" y="866"/>
                  </a:lnTo>
                  <a:cubicBezTo>
                    <a:pt x="200" y="866"/>
                    <a:pt x="1" y="1064"/>
                    <a:pt x="1" y="1308"/>
                  </a:cubicBezTo>
                  <a:lnTo>
                    <a:pt x="1" y="2184"/>
                  </a:lnTo>
                  <a:cubicBezTo>
                    <a:pt x="1" y="2429"/>
                    <a:pt x="200" y="2627"/>
                    <a:pt x="444" y="2627"/>
                  </a:cubicBezTo>
                  <a:lnTo>
                    <a:pt x="1325" y="2627"/>
                  </a:lnTo>
                  <a:cubicBezTo>
                    <a:pt x="1570" y="2627"/>
                    <a:pt x="1769" y="2429"/>
                    <a:pt x="1769" y="2184"/>
                  </a:cubicBezTo>
                  <a:lnTo>
                    <a:pt x="1769" y="1761"/>
                  </a:lnTo>
                  <a:lnTo>
                    <a:pt x="2194" y="1761"/>
                  </a:lnTo>
                  <a:cubicBezTo>
                    <a:pt x="2438" y="1761"/>
                    <a:pt x="2638" y="1563"/>
                    <a:pt x="2638" y="1319"/>
                  </a:cubicBezTo>
                  <a:lnTo>
                    <a:pt x="2638" y="443"/>
                  </a:lnTo>
                  <a:cubicBezTo>
                    <a:pt x="2638" y="199"/>
                    <a:pt x="2438" y="0"/>
                    <a:pt x="2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8"/>
            <p:cNvSpPr/>
            <p:nvPr/>
          </p:nvSpPr>
          <p:spPr>
            <a:xfrm>
              <a:off x="3375624" y="3216254"/>
              <a:ext cx="387960" cy="530912"/>
            </a:xfrm>
            <a:custGeom>
              <a:avLst/>
              <a:gdLst/>
              <a:ahLst/>
              <a:cxnLst/>
              <a:rect l="l" t="t" r="r" b="b"/>
              <a:pathLst>
                <a:path w="11697" h="16007" extrusionOk="0">
                  <a:moveTo>
                    <a:pt x="1236" y="533"/>
                  </a:moveTo>
                  <a:lnTo>
                    <a:pt x="1236" y="1231"/>
                  </a:lnTo>
                  <a:lnTo>
                    <a:pt x="532" y="1231"/>
                  </a:lnTo>
                  <a:lnTo>
                    <a:pt x="532" y="533"/>
                  </a:lnTo>
                  <a:close/>
                  <a:moveTo>
                    <a:pt x="7401" y="1037"/>
                  </a:moveTo>
                  <a:lnTo>
                    <a:pt x="7401" y="1735"/>
                  </a:lnTo>
                  <a:lnTo>
                    <a:pt x="6697" y="1735"/>
                  </a:lnTo>
                  <a:lnTo>
                    <a:pt x="6697" y="1037"/>
                  </a:lnTo>
                  <a:close/>
                  <a:moveTo>
                    <a:pt x="5061" y="3567"/>
                  </a:moveTo>
                  <a:lnTo>
                    <a:pt x="5061" y="4398"/>
                  </a:lnTo>
                  <a:lnTo>
                    <a:pt x="3608" y="4398"/>
                  </a:lnTo>
                  <a:lnTo>
                    <a:pt x="3608" y="3567"/>
                  </a:lnTo>
                  <a:close/>
                  <a:moveTo>
                    <a:pt x="9137" y="4930"/>
                  </a:moveTo>
                  <a:lnTo>
                    <a:pt x="9137" y="5805"/>
                  </a:lnTo>
                  <a:cubicBezTo>
                    <a:pt x="9135" y="5816"/>
                    <a:pt x="9123" y="5838"/>
                    <a:pt x="9115" y="5846"/>
                  </a:cubicBezTo>
                  <a:lnTo>
                    <a:pt x="8244" y="6346"/>
                  </a:lnTo>
                  <a:cubicBezTo>
                    <a:pt x="8240" y="6346"/>
                    <a:pt x="8237" y="6345"/>
                    <a:pt x="8234" y="6345"/>
                  </a:cubicBezTo>
                  <a:lnTo>
                    <a:pt x="6994" y="6345"/>
                  </a:lnTo>
                  <a:cubicBezTo>
                    <a:pt x="6847" y="6345"/>
                    <a:pt x="6728" y="6464"/>
                    <a:pt x="6728" y="6611"/>
                  </a:cubicBezTo>
                  <a:cubicBezTo>
                    <a:pt x="6728" y="6759"/>
                    <a:pt x="6847" y="6877"/>
                    <a:pt x="6994" y="6877"/>
                  </a:cubicBezTo>
                  <a:lnTo>
                    <a:pt x="7320" y="6877"/>
                  </a:lnTo>
                  <a:lnTo>
                    <a:pt x="6443" y="7382"/>
                  </a:lnTo>
                  <a:cubicBezTo>
                    <a:pt x="6278" y="7478"/>
                    <a:pt x="6157" y="7686"/>
                    <a:pt x="6157" y="7878"/>
                  </a:cubicBezTo>
                  <a:lnTo>
                    <a:pt x="6157" y="8953"/>
                  </a:lnTo>
                  <a:lnTo>
                    <a:pt x="5561" y="8953"/>
                  </a:lnTo>
                  <a:lnTo>
                    <a:pt x="5561" y="7878"/>
                  </a:lnTo>
                  <a:cubicBezTo>
                    <a:pt x="5561" y="7686"/>
                    <a:pt x="5441" y="7478"/>
                    <a:pt x="5275" y="7382"/>
                  </a:cubicBezTo>
                  <a:lnTo>
                    <a:pt x="4398" y="6877"/>
                  </a:lnTo>
                  <a:lnTo>
                    <a:pt x="5363" y="6877"/>
                  </a:lnTo>
                  <a:cubicBezTo>
                    <a:pt x="5510" y="6877"/>
                    <a:pt x="5629" y="6758"/>
                    <a:pt x="5629" y="6612"/>
                  </a:cubicBezTo>
                  <a:cubicBezTo>
                    <a:pt x="5629" y="6464"/>
                    <a:pt x="5510" y="6346"/>
                    <a:pt x="5363" y="6346"/>
                  </a:cubicBezTo>
                  <a:lnTo>
                    <a:pt x="3580" y="6346"/>
                  </a:lnTo>
                  <a:cubicBezTo>
                    <a:pt x="3551" y="6346"/>
                    <a:pt x="3523" y="6350"/>
                    <a:pt x="3496" y="6359"/>
                  </a:cubicBezTo>
                  <a:lnTo>
                    <a:pt x="2604" y="5846"/>
                  </a:lnTo>
                  <a:cubicBezTo>
                    <a:pt x="2595" y="5838"/>
                    <a:pt x="2584" y="5817"/>
                    <a:pt x="2581" y="5805"/>
                  </a:cubicBezTo>
                  <a:lnTo>
                    <a:pt x="2581" y="4930"/>
                  </a:lnTo>
                  <a:lnTo>
                    <a:pt x="3077" y="4930"/>
                  </a:lnTo>
                  <a:lnTo>
                    <a:pt x="3077" y="5463"/>
                  </a:lnTo>
                  <a:cubicBezTo>
                    <a:pt x="3077" y="5610"/>
                    <a:pt x="3196" y="5729"/>
                    <a:pt x="3342" y="5729"/>
                  </a:cubicBezTo>
                  <a:cubicBezTo>
                    <a:pt x="3489" y="5729"/>
                    <a:pt x="3608" y="5610"/>
                    <a:pt x="3608" y="5463"/>
                  </a:cubicBezTo>
                  <a:lnTo>
                    <a:pt x="3608" y="4930"/>
                  </a:lnTo>
                  <a:lnTo>
                    <a:pt x="5061" y="4930"/>
                  </a:lnTo>
                  <a:lnTo>
                    <a:pt x="5061" y="5463"/>
                  </a:lnTo>
                  <a:cubicBezTo>
                    <a:pt x="5061" y="5610"/>
                    <a:pt x="5180" y="5729"/>
                    <a:pt x="5327" y="5729"/>
                  </a:cubicBezTo>
                  <a:cubicBezTo>
                    <a:pt x="5474" y="5729"/>
                    <a:pt x="5593" y="5610"/>
                    <a:pt x="5593" y="5463"/>
                  </a:cubicBezTo>
                  <a:lnTo>
                    <a:pt x="5593" y="4930"/>
                  </a:lnTo>
                  <a:lnTo>
                    <a:pt x="6783" y="4930"/>
                  </a:lnTo>
                  <a:lnTo>
                    <a:pt x="6783" y="5463"/>
                  </a:lnTo>
                  <a:cubicBezTo>
                    <a:pt x="6783" y="5610"/>
                    <a:pt x="6902" y="5729"/>
                    <a:pt x="7049" y="5729"/>
                  </a:cubicBezTo>
                  <a:cubicBezTo>
                    <a:pt x="7196" y="5729"/>
                    <a:pt x="7315" y="5610"/>
                    <a:pt x="7315" y="5463"/>
                  </a:cubicBezTo>
                  <a:lnTo>
                    <a:pt x="7315" y="4930"/>
                  </a:lnTo>
                  <a:lnTo>
                    <a:pt x="7951" y="4930"/>
                  </a:lnTo>
                  <a:lnTo>
                    <a:pt x="7951" y="5479"/>
                  </a:lnTo>
                  <a:cubicBezTo>
                    <a:pt x="7951" y="5626"/>
                    <a:pt x="8071" y="5745"/>
                    <a:pt x="8217" y="5745"/>
                  </a:cubicBezTo>
                  <a:cubicBezTo>
                    <a:pt x="8363" y="5745"/>
                    <a:pt x="8482" y="5626"/>
                    <a:pt x="8482" y="5479"/>
                  </a:cubicBezTo>
                  <a:lnTo>
                    <a:pt x="8482" y="4930"/>
                  </a:lnTo>
                  <a:close/>
                  <a:moveTo>
                    <a:pt x="443" y="1"/>
                  </a:moveTo>
                  <a:cubicBezTo>
                    <a:pt x="199" y="1"/>
                    <a:pt x="0" y="200"/>
                    <a:pt x="0" y="444"/>
                  </a:cubicBezTo>
                  <a:lnTo>
                    <a:pt x="0" y="1320"/>
                  </a:lnTo>
                  <a:cubicBezTo>
                    <a:pt x="0" y="1563"/>
                    <a:pt x="199" y="1763"/>
                    <a:pt x="443" y="1763"/>
                  </a:cubicBezTo>
                  <a:lnTo>
                    <a:pt x="617" y="1763"/>
                  </a:lnTo>
                  <a:lnTo>
                    <a:pt x="617" y="2714"/>
                  </a:lnTo>
                  <a:cubicBezTo>
                    <a:pt x="617" y="2959"/>
                    <a:pt x="817" y="3157"/>
                    <a:pt x="1061" y="3157"/>
                  </a:cubicBezTo>
                  <a:lnTo>
                    <a:pt x="3077" y="3157"/>
                  </a:lnTo>
                  <a:lnTo>
                    <a:pt x="3077" y="4398"/>
                  </a:lnTo>
                  <a:lnTo>
                    <a:pt x="2491" y="4398"/>
                  </a:lnTo>
                  <a:cubicBezTo>
                    <a:pt x="2247" y="4398"/>
                    <a:pt x="2049" y="4596"/>
                    <a:pt x="2049" y="4841"/>
                  </a:cubicBezTo>
                  <a:lnTo>
                    <a:pt x="2049" y="5809"/>
                  </a:lnTo>
                  <a:cubicBezTo>
                    <a:pt x="2049" y="6001"/>
                    <a:pt x="2169" y="6209"/>
                    <a:pt x="2335" y="6305"/>
                  </a:cubicBezTo>
                  <a:lnTo>
                    <a:pt x="5006" y="7841"/>
                  </a:lnTo>
                  <a:cubicBezTo>
                    <a:pt x="5015" y="7849"/>
                    <a:pt x="5027" y="7870"/>
                    <a:pt x="5029" y="7881"/>
                  </a:cubicBezTo>
                  <a:lnTo>
                    <a:pt x="5029" y="9041"/>
                  </a:lnTo>
                  <a:cubicBezTo>
                    <a:pt x="5029" y="9184"/>
                    <a:pt x="5097" y="9311"/>
                    <a:pt x="5202" y="9392"/>
                  </a:cubicBezTo>
                  <a:lnTo>
                    <a:pt x="4920" y="9673"/>
                  </a:lnTo>
                  <a:cubicBezTo>
                    <a:pt x="4899" y="9693"/>
                    <a:pt x="4833" y="9720"/>
                    <a:pt x="4805" y="9721"/>
                  </a:cubicBezTo>
                  <a:lnTo>
                    <a:pt x="464" y="9721"/>
                  </a:lnTo>
                  <a:cubicBezTo>
                    <a:pt x="220" y="9721"/>
                    <a:pt x="21" y="9919"/>
                    <a:pt x="21" y="10163"/>
                  </a:cubicBezTo>
                  <a:lnTo>
                    <a:pt x="21" y="15564"/>
                  </a:lnTo>
                  <a:cubicBezTo>
                    <a:pt x="21" y="15809"/>
                    <a:pt x="220" y="16007"/>
                    <a:pt x="464" y="16007"/>
                  </a:cubicBezTo>
                  <a:lnTo>
                    <a:pt x="11253" y="16007"/>
                  </a:lnTo>
                  <a:cubicBezTo>
                    <a:pt x="11498" y="16007"/>
                    <a:pt x="11696" y="15809"/>
                    <a:pt x="11696" y="15564"/>
                  </a:cubicBezTo>
                  <a:lnTo>
                    <a:pt x="11696" y="14483"/>
                  </a:lnTo>
                  <a:cubicBezTo>
                    <a:pt x="11696" y="14336"/>
                    <a:pt x="11577" y="14217"/>
                    <a:pt x="11430" y="14217"/>
                  </a:cubicBezTo>
                  <a:cubicBezTo>
                    <a:pt x="11283" y="14217"/>
                    <a:pt x="11165" y="14336"/>
                    <a:pt x="11165" y="14483"/>
                  </a:cubicBezTo>
                  <a:lnTo>
                    <a:pt x="11165" y="15476"/>
                  </a:lnTo>
                  <a:lnTo>
                    <a:pt x="553" y="15476"/>
                  </a:lnTo>
                  <a:lnTo>
                    <a:pt x="553" y="10253"/>
                  </a:lnTo>
                  <a:lnTo>
                    <a:pt x="4805" y="10253"/>
                  </a:lnTo>
                  <a:cubicBezTo>
                    <a:pt x="4974" y="10253"/>
                    <a:pt x="5175" y="10170"/>
                    <a:pt x="5295" y="10050"/>
                  </a:cubicBezTo>
                  <a:lnTo>
                    <a:pt x="5859" y="9489"/>
                  </a:lnTo>
                  <a:lnTo>
                    <a:pt x="6423" y="10050"/>
                  </a:lnTo>
                  <a:cubicBezTo>
                    <a:pt x="6542" y="10170"/>
                    <a:pt x="6744" y="10253"/>
                    <a:pt x="6913" y="10253"/>
                  </a:cubicBezTo>
                  <a:lnTo>
                    <a:pt x="11165" y="10253"/>
                  </a:lnTo>
                  <a:lnTo>
                    <a:pt x="11165" y="12711"/>
                  </a:lnTo>
                  <a:cubicBezTo>
                    <a:pt x="11165" y="12858"/>
                    <a:pt x="11284" y="12977"/>
                    <a:pt x="11431" y="12977"/>
                  </a:cubicBezTo>
                  <a:cubicBezTo>
                    <a:pt x="11578" y="12977"/>
                    <a:pt x="11696" y="12858"/>
                    <a:pt x="11696" y="12711"/>
                  </a:cubicBezTo>
                  <a:lnTo>
                    <a:pt x="11696" y="10164"/>
                  </a:lnTo>
                  <a:cubicBezTo>
                    <a:pt x="11696" y="9920"/>
                    <a:pt x="11498" y="9721"/>
                    <a:pt x="11253" y="9721"/>
                  </a:cubicBezTo>
                  <a:lnTo>
                    <a:pt x="6913" y="9721"/>
                  </a:lnTo>
                  <a:cubicBezTo>
                    <a:pt x="6885" y="9721"/>
                    <a:pt x="6819" y="9693"/>
                    <a:pt x="6797" y="9674"/>
                  </a:cubicBezTo>
                  <a:lnTo>
                    <a:pt x="6515" y="9391"/>
                  </a:lnTo>
                  <a:cubicBezTo>
                    <a:pt x="6621" y="9311"/>
                    <a:pt x="6689" y="9184"/>
                    <a:pt x="6689" y="9041"/>
                  </a:cubicBezTo>
                  <a:lnTo>
                    <a:pt x="6689" y="7881"/>
                  </a:lnTo>
                  <a:cubicBezTo>
                    <a:pt x="6691" y="7870"/>
                    <a:pt x="6703" y="7849"/>
                    <a:pt x="6712" y="7841"/>
                  </a:cubicBezTo>
                  <a:lnTo>
                    <a:pt x="9383" y="6305"/>
                  </a:lnTo>
                  <a:cubicBezTo>
                    <a:pt x="9549" y="6208"/>
                    <a:pt x="9669" y="6000"/>
                    <a:pt x="9669" y="5809"/>
                  </a:cubicBezTo>
                  <a:lnTo>
                    <a:pt x="9669" y="4841"/>
                  </a:lnTo>
                  <a:cubicBezTo>
                    <a:pt x="9669" y="4596"/>
                    <a:pt x="9471" y="4398"/>
                    <a:pt x="9227" y="4398"/>
                  </a:cubicBezTo>
                  <a:lnTo>
                    <a:pt x="8482" y="4398"/>
                  </a:lnTo>
                  <a:lnTo>
                    <a:pt x="8482" y="3347"/>
                  </a:lnTo>
                  <a:lnTo>
                    <a:pt x="8766" y="3347"/>
                  </a:lnTo>
                  <a:cubicBezTo>
                    <a:pt x="8913" y="3347"/>
                    <a:pt x="9032" y="3228"/>
                    <a:pt x="9032" y="3081"/>
                  </a:cubicBezTo>
                  <a:cubicBezTo>
                    <a:pt x="9032" y="2934"/>
                    <a:pt x="8913" y="2815"/>
                    <a:pt x="8766" y="2815"/>
                  </a:cubicBezTo>
                  <a:lnTo>
                    <a:pt x="8394" y="2815"/>
                  </a:lnTo>
                  <a:cubicBezTo>
                    <a:pt x="8150" y="2815"/>
                    <a:pt x="7950" y="3014"/>
                    <a:pt x="7950" y="3259"/>
                  </a:cubicBezTo>
                  <a:lnTo>
                    <a:pt x="7950" y="4398"/>
                  </a:lnTo>
                  <a:lnTo>
                    <a:pt x="7315" y="4398"/>
                  </a:lnTo>
                  <a:lnTo>
                    <a:pt x="7315" y="2267"/>
                  </a:lnTo>
                  <a:lnTo>
                    <a:pt x="7489" y="2267"/>
                  </a:lnTo>
                  <a:cubicBezTo>
                    <a:pt x="7734" y="2267"/>
                    <a:pt x="7933" y="2069"/>
                    <a:pt x="7933" y="1824"/>
                  </a:cubicBezTo>
                  <a:lnTo>
                    <a:pt x="7933" y="948"/>
                  </a:lnTo>
                  <a:cubicBezTo>
                    <a:pt x="7933" y="704"/>
                    <a:pt x="7734" y="506"/>
                    <a:pt x="7489" y="506"/>
                  </a:cubicBezTo>
                  <a:lnTo>
                    <a:pt x="6609" y="506"/>
                  </a:lnTo>
                  <a:cubicBezTo>
                    <a:pt x="6364" y="506"/>
                    <a:pt x="6165" y="704"/>
                    <a:pt x="6165" y="948"/>
                  </a:cubicBezTo>
                  <a:lnTo>
                    <a:pt x="6165" y="1824"/>
                  </a:lnTo>
                  <a:cubicBezTo>
                    <a:pt x="6165" y="2069"/>
                    <a:pt x="6364" y="2267"/>
                    <a:pt x="6609" y="2267"/>
                  </a:cubicBezTo>
                  <a:lnTo>
                    <a:pt x="6783" y="2267"/>
                  </a:lnTo>
                  <a:lnTo>
                    <a:pt x="6783" y="4398"/>
                  </a:lnTo>
                  <a:lnTo>
                    <a:pt x="5593" y="4398"/>
                  </a:lnTo>
                  <a:lnTo>
                    <a:pt x="5593" y="3478"/>
                  </a:lnTo>
                  <a:cubicBezTo>
                    <a:pt x="5593" y="3234"/>
                    <a:pt x="5395" y="3035"/>
                    <a:pt x="5151" y="3035"/>
                  </a:cubicBezTo>
                  <a:lnTo>
                    <a:pt x="3606" y="3035"/>
                  </a:lnTo>
                  <a:cubicBezTo>
                    <a:pt x="3589" y="2807"/>
                    <a:pt x="3398" y="2626"/>
                    <a:pt x="3165" y="2626"/>
                  </a:cubicBezTo>
                  <a:lnTo>
                    <a:pt x="1149" y="2626"/>
                  </a:lnTo>
                  <a:lnTo>
                    <a:pt x="1149" y="1763"/>
                  </a:lnTo>
                  <a:lnTo>
                    <a:pt x="1324" y="1763"/>
                  </a:lnTo>
                  <a:cubicBezTo>
                    <a:pt x="1568" y="1763"/>
                    <a:pt x="1767" y="1564"/>
                    <a:pt x="1767" y="1320"/>
                  </a:cubicBezTo>
                  <a:lnTo>
                    <a:pt x="1767" y="444"/>
                  </a:lnTo>
                  <a:cubicBezTo>
                    <a:pt x="1767" y="200"/>
                    <a:pt x="1568"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8"/>
            <p:cNvSpPr/>
            <p:nvPr/>
          </p:nvSpPr>
          <p:spPr>
            <a:xfrm>
              <a:off x="3418576" y="3584181"/>
              <a:ext cx="63682" cy="17645"/>
            </a:xfrm>
            <a:custGeom>
              <a:avLst/>
              <a:gdLst/>
              <a:ahLst/>
              <a:cxnLst/>
              <a:rect l="l" t="t" r="r" b="b"/>
              <a:pathLst>
                <a:path w="1920" h="532" extrusionOk="0">
                  <a:moveTo>
                    <a:pt x="265" y="1"/>
                  </a:moveTo>
                  <a:cubicBezTo>
                    <a:pt x="118" y="1"/>
                    <a:pt x="0" y="119"/>
                    <a:pt x="0" y="266"/>
                  </a:cubicBezTo>
                  <a:cubicBezTo>
                    <a:pt x="0" y="412"/>
                    <a:pt x="118" y="532"/>
                    <a:pt x="265" y="532"/>
                  </a:cubicBezTo>
                  <a:lnTo>
                    <a:pt x="1653" y="532"/>
                  </a:lnTo>
                  <a:cubicBezTo>
                    <a:pt x="1799" y="532"/>
                    <a:pt x="1918" y="412"/>
                    <a:pt x="1918" y="266"/>
                  </a:cubicBezTo>
                  <a:cubicBezTo>
                    <a:pt x="1919" y="119"/>
                    <a:pt x="1800" y="1"/>
                    <a:pt x="1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8"/>
            <p:cNvSpPr/>
            <p:nvPr/>
          </p:nvSpPr>
          <p:spPr>
            <a:xfrm>
              <a:off x="3418576" y="3617879"/>
              <a:ext cx="63682" cy="17645"/>
            </a:xfrm>
            <a:custGeom>
              <a:avLst/>
              <a:gdLst/>
              <a:ahLst/>
              <a:cxnLst/>
              <a:rect l="l" t="t" r="r" b="b"/>
              <a:pathLst>
                <a:path w="1920" h="532" extrusionOk="0">
                  <a:moveTo>
                    <a:pt x="265" y="0"/>
                  </a:moveTo>
                  <a:cubicBezTo>
                    <a:pt x="118" y="0"/>
                    <a:pt x="0" y="119"/>
                    <a:pt x="0" y="266"/>
                  </a:cubicBezTo>
                  <a:cubicBezTo>
                    <a:pt x="0" y="413"/>
                    <a:pt x="118" y="532"/>
                    <a:pt x="265" y="532"/>
                  </a:cubicBezTo>
                  <a:lnTo>
                    <a:pt x="1653" y="532"/>
                  </a:lnTo>
                  <a:cubicBezTo>
                    <a:pt x="1799" y="532"/>
                    <a:pt x="1918" y="413"/>
                    <a:pt x="1918" y="266"/>
                  </a:cubicBezTo>
                  <a:cubicBezTo>
                    <a:pt x="1919" y="119"/>
                    <a:pt x="1800" y="0"/>
                    <a:pt x="16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8"/>
            <p:cNvSpPr/>
            <p:nvPr/>
          </p:nvSpPr>
          <p:spPr>
            <a:xfrm>
              <a:off x="3418576" y="3651578"/>
              <a:ext cx="63682" cy="17678"/>
            </a:xfrm>
            <a:custGeom>
              <a:avLst/>
              <a:gdLst/>
              <a:ahLst/>
              <a:cxnLst/>
              <a:rect l="l" t="t" r="r" b="b"/>
              <a:pathLst>
                <a:path w="1920" h="533" extrusionOk="0">
                  <a:moveTo>
                    <a:pt x="265" y="1"/>
                  </a:moveTo>
                  <a:cubicBezTo>
                    <a:pt x="118" y="1"/>
                    <a:pt x="0" y="120"/>
                    <a:pt x="0" y="267"/>
                  </a:cubicBezTo>
                  <a:cubicBezTo>
                    <a:pt x="0" y="413"/>
                    <a:pt x="118" y="532"/>
                    <a:pt x="265" y="532"/>
                  </a:cubicBezTo>
                  <a:lnTo>
                    <a:pt x="1653" y="532"/>
                  </a:lnTo>
                  <a:cubicBezTo>
                    <a:pt x="1799" y="532"/>
                    <a:pt x="1918" y="413"/>
                    <a:pt x="1918" y="267"/>
                  </a:cubicBezTo>
                  <a:cubicBezTo>
                    <a:pt x="1919" y="120"/>
                    <a:pt x="1800" y="1"/>
                    <a:pt x="1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8"/>
            <p:cNvSpPr/>
            <p:nvPr/>
          </p:nvSpPr>
          <p:spPr>
            <a:xfrm>
              <a:off x="3418576" y="3685309"/>
              <a:ext cx="63682" cy="17612"/>
            </a:xfrm>
            <a:custGeom>
              <a:avLst/>
              <a:gdLst/>
              <a:ahLst/>
              <a:cxnLst/>
              <a:rect l="l" t="t" r="r" b="b"/>
              <a:pathLst>
                <a:path w="1920" h="531" extrusionOk="0">
                  <a:moveTo>
                    <a:pt x="265" y="0"/>
                  </a:moveTo>
                  <a:cubicBezTo>
                    <a:pt x="118" y="0"/>
                    <a:pt x="0" y="119"/>
                    <a:pt x="0" y="265"/>
                  </a:cubicBezTo>
                  <a:cubicBezTo>
                    <a:pt x="0" y="412"/>
                    <a:pt x="118" y="531"/>
                    <a:pt x="265" y="531"/>
                  </a:cubicBezTo>
                  <a:lnTo>
                    <a:pt x="1653" y="531"/>
                  </a:lnTo>
                  <a:cubicBezTo>
                    <a:pt x="1799" y="531"/>
                    <a:pt x="1918" y="412"/>
                    <a:pt x="1918" y="265"/>
                  </a:cubicBezTo>
                  <a:cubicBezTo>
                    <a:pt x="1919" y="119"/>
                    <a:pt x="1800" y="0"/>
                    <a:pt x="16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8"/>
            <p:cNvSpPr/>
            <p:nvPr/>
          </p:nvSpPr>
          <p:spPr>
            <a:xfrm>
              <a:off x="3501096" y="3584181"/>
              <a:ext cx="112471" cy="17645"/>
            </a:xfrm>
            <a:custGeom>
              <a:avLst/>
              <a:gdLst/>
              <a:ahLst/>
              <a:cxnLst/>
              <a:rect l="l" t="t" r="r" b="b"/>
              <a:pathLst>
                <a:path w="3391" h="532" extrusionOk="0">
                  <a:moveTo>
                    <a:pt x="267" y="1"/>
                  </a:moveTo>
                  <a:cubicBezTo>
                    <a:pt x="120" y="1"/>
                    <a:pt x="1" y="119"/>
                    <a:pt x="1" y="266"/>
                  </a:cubicBezTo>
                  <a:cubicBezTo>
                    <a:pt x="1" y="412"/>
                    <a:pt x="120" y="532"/>
                    <a:pt x="267" y="532"/>
                  </a:cubicBezTo>
                  <a:lnTo>
                    <a:pt x="3124" y="532"/>
                  </a:lnTo>
                  <a:cubicBezTo>
                    <a:pt x="3271" y="532"/>
                    <a:pt x="3390" y="412"/>
                    <a:pt x="3390" y="266"/>
                  </a:cubicBezTo>
                  <a:cubicBezTo>
                    <a:pt x="3390" y="119"/>
                    <a:pt x="3271" y="1"/>
                    <a:pt x="31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8"/>
            <p:cNvSpPr/>
            <p:nvPr/>
          </p:nvSpPr>
          <p:spPr>
            <a:xfrm>
              <a:off x="3627630" y="3584181"/>
              <a:ext cx="93731" cy="17645"/>
            </a:xfrm>
            <a:custGeom>
              <a:avLst/>
              <a:gdLst/>
              <a:ahLst/>
              <a:cxnLst/>
              <a:rect l="l" t="t" r="r" b="b"/>
              <a:pathLst>
                <a:path w="2826" h="532" extrusionOk="0">
                  <a:moveTo>
                    <a:pt x="266" y="1"/>
                  </a:moveTo>
                  <a:cubicBezTo>
                    <a:pt x="119" y="1"/>
                    <a:pt x="0" y="119"/>
                    <a:pt x="0" y="266"/>
                  </a:cubicBezTo>
                  <a:cubicBezTo>
                    <a:pt x="0" y="412"/>
                    <a:pt x="119" y="532"/>
                    <a:pt x="266" y="532"/>
                  </a:cubicBezTo>
                  <a:lnTo>
                    <a:pt x="2560" y="532"/>
                  </a:lnTo>
                  <a:cubicBezTo>
                    <a:pt x="2707" y="532"/>
                    <a:pt x="2826" y="412"/>
                    <a:pt x="2826" y="266"/>
                  </a:cubicBezTo>
                  <a:cubicBezTo>
                    <a:pt x="2826" y="119"/>
                    <a:pt x="2707" y="1"/>
                    <a:pt x="2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8"/>
            <p:cNvSpPr/>
            <p:nvPr/>
          </p:nvSpPr>
          <p:spPr>
            <a:xfrm>
              <a:off x="3501096" y="3617879"/>
              <a:ext cx="218176" cy="17645"/>
            </a:xfrm>
            <a:custGeom>
              <a:avLst/>
              <a:gdLst/>
              <a:ahLst/>
              <a:cxnLst/>
              <a:rect l="l" t="t" r="r" b="b"/>
              <a:pathLst>
                <a:path w="6578" h="532" extrusionOk="0">
                  <a:moveTo>
                    <a:pt x="267" y="0"/>
                  </a:moveTo>
                  <a:cubicBezTo>
                    <a:pt x="120" y="0"/>
                    <a:pt x="1" y="119"/>
                    <a:pt x="1" y="266"/>
                  </a:cubicBezTo>
                  <a:cubicBezTo>
                    <a:pt x="1" y="413"/>
                    <a:pt x="120" y="532"/>
                    <a:pt x="267" y="532"/>
                  </a:cubicBezTo>
                  <a:lnTo>
                    <a:pt x="6311" y="532"/>
                  </a:lnTo>
                  <a:cubicBezTo>
                    <a:pt x="6458" y="532"/>
                    <a:pt x="6577" y="413"/>
                    <a:pt x="6577" y="266"/>
                  </a:cubicBezTo>
                  <a:cubicBezTo>
                    <a:pt x="6577" y="119"/>
                    <a:pt x="6458" y="0"/>
                    <a:pt x="6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8"/>
            <p:cNvSpPr/>
            <p:nvPr/>
          </p:nvSpPr>
          <p:spPr>
            <a:xfrm>
              <a:off x="3501096" y="3651578"/>
              <a:ext cx="76053" cy="17678"/>
            </a:xfrm>
            <a:custGeom>
              <a:avLst/>
              <a:gdLst/>
              <a:ahLst/>
              <a:cxnLst/>
              <a:rect l="l" t="t" r="r" b="b"/>
              <a:pathLst>
                <a:path w="2293" h="533" extrusionOk="0">
                  <a:moveTo>
                    <a:pt x="267" y="1"/>
                  </a:moveTo>
                  <a:cubicBezTo>
                    <a:pt x="120" y="1"/>
                    <a:pt x="1" y="120"/>
                    <a:pt x="1" y="267"/>
                  </a:cubicBezTo>
                  <a:cubicBezTo>
                    <a:pt x="1" y="413"/>
                    <a:pt x="120" y="532"/>
                    <a:pt x="267" y="532"/>
                  </a:cubicBezTo>
                  <a:lnTo>
                    <a:pt x="2028" y="532"/>
                  </a:lnTo>
                  <a:cubicBezTo>
                    <a:pt x="2174" y="532"/>
                    <a:pt x="2293" y="413"/>
                    <a:pt x="2293" y="267"/>
                  </a:cubicBezTo>
                  <a:cubicBezTo>
                    <a:pt x="2293" y="120"/>
                    <a:pt x="2174" y="1"/>
                    <a:pt x="20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8"/>
            <p:cNvSpPr/>
            <p:nvPr/>
          </p:nvSpPr>
          <p:spPr>
            <a:xfrm>
              <a:off x="3590217" y="3651578"/>
              <a:ext cx="76053" cy="17678"/>
            </a:xfrm>
            <a:custGeom>
              <a:avLst/>
              <a:gdLst/>
              <a:ahLst/>
              <a:cxnLst/>
              <a:rect l="l" t="t" r="r" b="b"/>
              <a:pathLst>
                <a:path w="2293" h="533" extrusionOk="0">
                  <a:moveTo>
                    <a:pt x="267" y="1"/>
                  </a:moveTo>
                  <a:cubicBezTo>
                    <a:pt x="120" y="1"/>
                    <a:pt x="1" y="120"/>
                    <a:pt x="1" y="267"/>
                  </a:cubicBezTo>
                  <a:cubicBezTo>
                    <a:pt x="1" y="413"/>
                    <a:pt x="120" y="532"/>
                    <a:pt x="267" y="532"/>
                  </a:cubicBezTo>
                  <a:lnTo>
                    <a:pt x="2027" y="532"/>
                  </a:lnTo>
                  <a:cubicBezTo>
                    <a:pt x="2174" y="532"/>
                    <a:pt x="2293" y="413"/>
                    <a:pt x="2293" y="267"/>
                  </a:cubicBezTo>
                  <a:cubicBezTo>
                    <a:pt x="2293" y="120"/>
                    <a:pt x="2174" y="1"/>
                    <a:pt x="20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8"/>
            <p:cNvSpPr/>
            <p:nvPr/>
          </p:nvSpPr>
          <p:spPr>
            <a:xfrm>
              <a:off x="3680367" y="3651578"/>
              <a:ext cx="38905" cy="17678"/>
            </a:xfrm>
            <a:custGeom>
              <a:avLst/>
              <a:gdLst/>
              <a:ahLst/>
              <a:cxnLst/>
              <a:rect l="l" t="t" r="r" b="b"/>
              <a:pathLst>
                <a:path w="1173" h="533" extrusionOk="0">
                  <a:moveTo>
                    <a:pt x="266" y="1"/>
                  </a:moveTo>
                  <a:cubicBezTo>
                    <a:pt x="119" y="1"/>
                    <a:pt x="1" y="120"/>
                    <a:pt x="1" y="267"/>
                  </a:cubicBezTo>
                  <a:cubicBezTo>
                    <a:pt x="1" y="413"/>
                    <a:pt x="120" y="532"/>
                    <a:pt x="266" y="532"/>
                  </a:cubicBezTo>
                  <a:lnTo>
                    <a:pt x="906" y="532"/>
                  </a:lnTo>
                  <a:cubicBezTo>
                    <a:pt x="1053" y="532"/>
                    <a:pt x="1172" y="413"/>
                    <a:pt x="1172" y="267"/>
                  </a:cubicBezTo>
                  <a:cubicBezTo>
                    <a:pt x="1172" y="120"/>
                    <a:pt x="1053"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8"/>
            <p:cNvSpPr/>
            <p:nvPr/>
          </p:nvSpPr>
          <p:spPr>
            <a:xfrm>
              <a:off x="3501096" y="3685309"/>
              <a:ext cx="218176" cy="17612"/>
            </a:xfrm>
            <a:custGeom>
              <a:avLst/>
              <a:gdLst/>
              <a:ahLst/>
              <a:cxnLst/>
              <a:rect l="l" t="t" r="r" b="b"/>
              <a:pathLst>
                <a:path w="6578" h="531" extrusionOk="0">
                  <a:moveTo>
                    <a:pt x="267" y="0"/>
                  </a:moveTo>
                  <a:cubicBezTo>
                    <a:pt x="120" y="0"/>
                    <a:pt x="1" y="119"/>
                    <a:pt x="1" y="265"/>
                  </a:cubicBezTo>
                  <a:cubicBezTo>
                    <a:pt x="1" y="412"/>
                    <a:pt x="120" y="531"/>
                    <a:pt x="267" y="531"/>
                  </a:cubicBezTo>
                  <a:lnTo>
                    <a:pt x="6311" y="531"/>
                  </a:lnTo>
                  <a:cubicBezTo>
                    <a:pt x="6458" y="531"/>
                    <a:pt x="6577" y="412"/>
                    <a:pt x="6577" y="265"/>
                  </a:cubicBezTo>
                  <a:cubicBezTo>
                    <a:pt x="6577" y="119"/>
                    <a:pt x="6458" y="0"/>
                    <a:pt x="6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8"/>
            <p:cNvSpPr/>
            <p:nvPr/>
          </p:nvSpPr>
          <p:spPr>
            <a:xfrm>
              <a:off x="3704546" y="3221495"/>
              <a:ext cx="59735" cy="105771"/>
            </a:xfrm>
            <a:custGeom>
              <a:avLst/>
              <a:gdLst/>
              <a:ahLst/>
              <a:cxnLst/>
              <a:rect l="l" t="t" r="r" b="b"/>
              <a:pathLst>
                <a:path w="1801" h="3189" extrusionOk="0">
                  <a:moveTo>
                    <a:pt x="1270" y="533"/>
                  </a:moveTo>
                  <a:lnTo>
                    <a:pt x="1270" y="1231"/>
                  </a:lnTo>
                  <a:lnTo>
                    <a:pt x="565" y="1231"/>
                  </a:lnTo>
                  <a:lnTo>
                    <a:pt x="565" y="533"/>
                  </a:lnTo>
                  <a:close/>
                  <a:moveTo>
                    <a:pt x="476" y="1"/>
                  </a:moveTo>
                  <a:cubicBezTo>
                    <a:pt x="233" y="1"/>
                    <a:pt x="34" y="200"/>
                    <a:pt x="34" y="444"/>
                  </a:cubicBezTo>
                  <a:lnTo>
                    <a:pt x="34" y="1320"/>
                  </a:lnTo>
                  <a:cubicBezTo>
                    <a:pt x="34" y="1564"/>
                    <a:pt x="233" y="1763"/>
                    <a:pt x="476" y="1763"/>
                  </a:cubicBezTo>
                  <a:lnTo>
                    <a:pt x="626" y="1763"/>
                  </a:lnTo>
                  <a:lnTo>
                    <a:pt x="626" y="2657"/>
                  </a:lnTo>
                  <a:lnTo>
                    <a:pt x="267" y="2657"/>
                  </a:lnTo>
                  <a:cubicBezTo>
                    <a:pt x="120" y="2657"/>
                    <a:pt x="1" y="2776"/>
                    <a:pt x="1" y="2923"/>
                  </a:cubicBezTo>
                  <a:cubicBezTo>
                    <a:pt x="1" y="3070"/>
                    <a:pt x="120" y="3189"/>
                    <a:pt x="267" y="3189"/>
                  </a:cubicBezTo>
                  <a:lnTo>
                    <a:pt x="714" y="3189"/>
                  </a:lnTo>
                  <a:cubicBezTo>
                    <a:pt x="959" y="3189"/>
                    <a:pt x="1157" y="2991"/>
                    <a:pt x="1157" y="2746"/>
                  </a:cubicBezTo>
                  <a:lnTo>
                    <a:pt x="1157" y="1763"/>
                  </a:lnTo>
                  <a:lnTo>
                    <a:pt x="1358" y="1763"/>
                  </a:lnTo>
                  <a:cubicBezTo>
                    <a:pt x="1602" y="1763"/>
                    <a:pt x="1801" y="1564"/>
                    <a:pt x="1801" y="1320"/>
                  </a:cubicBezTo>
                  <a:lnTo>
                    <a:pt x="1801" y="444"/>
                  </a:lnTo>
                  <a:cubicBezTo>
                    <a:pt x="1801" y="200"/>
                    <a:pt x="1602" y="1"/>
                    <a:pt x="1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Shape 2063"/>
        <p:cNvGrpSpPr/>
        <p:nvPr/>
      </p:nvGrpSpPr>
      <p:grpSpPr>
        <a:xfrm>
          <a:off x="0" y="0"/>
          <a:ext cx="0" cy="0"/>
          <a:chOff x="0" y="0"/>
          <a:chExt cx="0" cy="0"/>
        </a:xfrm>
      </p:grpSpPr>
      <p:sp>
        <p:nvSpPr>
          <p:cNvPr id="2064" name="Google Shape;2064;p59"/>
          <p:cNvSpPr/>
          <p:nvPr/>
        </p:nvSpPr>
        <p:spPr>
          <a:xfrm rot="5400000">
            <a:off x="1252872" y="2323950"/>
            <a:ext cx="903900" cy="783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9"/>
          <p:cNvSpPr/>
          <p:nvPr/>
        </p:nvSpPr>
        <p:spPr>
          <a:xfrm rot="5400000">
            <a:off x="5075776" y="2323950"/>
            <a:ext cx="903900" cy="783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9"/>
          <p:cNvSpPr/>
          <p:nvPr/>
        </p:nvSpPr>
        <p:spPr>
          <a:xfrm rot="5400000">
            <a:off x="6987227" y="2630048"/>
            <a:ext cx="903900" cy="783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9"/>
          <p:cNvSpPr/>
          <p:nvPr/>
        </p:nvSpPr>
        <p:spPr>
          <a:xfrm rot="5400000">
            <a:off x="3164324" y="2630048"/>
            <a:ext cx="903900" cy="783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9"/>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TIMELINE</a:t>
            </a:r>
            <a:endParaRPr/>
          </a:p>
        </p:txBody>
      </p:sp>
      <p:sp>
        <p:nvSpPr>
          <p:cNvPr id="2069" name="Google Shape;2069;p59"/>
          <p:cNvSpPr/>
          <p:nvPr/>
        </p:nvSpPr>
        <p:spPr>
          <a:xfrm rot="10800000">
            <a:off x="6484674" y="2871507"/>
            <a:ext cx="1909006" cy="955096"/>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19050" cap="rnd"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9"/>
          <p:cNvSpPr txBox="1"/>
          <p:nvPr/>
        </p:nvSpPr>
        <p:spPr>
          <a:xfrm>
            <a:off x="744672" y="3265870"/>
            <a:ext cx="19203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100">
                <a:solidFill>
                  <a:schemeClr val="dk1"/>
                </a:solidFill>
                <a:latin typeface="Montserrat Black"/>
                <a:ea typeface="Montserrat Black"/>
                <a:cs typeface="Montserrat Black"/>
                <a:sym typeface="Montserrat Black"/>
              </a:rPr>
              <a:t>DAY 1</a:t>
            </a:r>
            <a:endParaRPr sz="2100">
              <a:solidFill>
                <a:schemeClr val="dk1"/>
              </a:solidFill>
              <a:latin typeface="Montserrat Black"/>
              <a:ea typeface="Montserrat Black"/>
              <a:cs typeface="Montserrat Black"/>
              <a:sym typeface="Montserrat Black"/>
            </a:endParaRPr>
          </a:p>
        </p:txBody>
      </p:sp>
      <p:sp>
        <p:nvSpPr>
          <p:cNvPr id="2071" name="Google Shape;2071;p59"/>
          <p:cNvSpPr txBox="1"/>
          <p:nvPr/>
        </p:nvSpPr>
        <p:spPr>
          <a:xfrm>
            <a:off x="2656124" y="2006363"/>
            <a:ext cx="1920300" cy="457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100">
                <a:solidFill>
                  <a:schemeClr val="dk1"/>
                </a:solidFill>
                <a:latin typeface="Montserrat Black"/>
                <a:ea typeface="Montserrat Black"/>
                <a:cs typeface="Montserrat Black"/>
                <a:sym typeface="Montserrat Black"/>
              </a:rPr>
              <a:t>DAY 2</a:t>
            </a:r>
            <a:endParaRPr sz="2100">
              <a:solidFill>
                <a:schemeClr val="dk1"/>
              </a:solidFill>
              <a:latin typeface="Montserrat Black"/>
              <a:ea typeface="Montserrat Black"/>
              <a:cs typeface="Montserrat Black"/>
              <a:sym typeface="Montserrat Black"/>
            </a:endParaRPr>
          </a:p>
        </p:txBody>
      </p:sp>
      <p:sp>
        <p:nvSpPr>
          <p:cNvPr id="2072" name="Google Shape;2072;p59"/>
          <p:cNvSpPr txBox="1"/>
          <p:nvPr/>
        </p:nvSpPr>
        <p:spPr>
          <a:xfrm>
            <a:off x="2656124" y="1565747"/>
            <a:ext cx="1920300" cy="484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Earth is the planet with life</a:t>
            </a:r>
            <a:endParaRPr>
              <a:solidFill>
                <a:schemeClr val="dk1"/>
              </a:solidFill>
              <a:latin typeface="Montserrat"/>
              <a:ea typeface="Montserrat"/>
              <a:cs typeface="Montserrat"/>
              <a:sym typeface="Montserrat"/>
            </a:endParaRPr>
          </a:p>
        </p:txBody>
      </p:sp>
      <p:sp>
        <p:nvSpPr>
          <p:cNvPr id="2073" name="Google Shape;2073;p59"/>
          <p:cNvSpPr/>
          <p:nvPr/>
        </p:nvSpPr>
        <p:spPr>
          <a:xfrm rot="10800000">
            <a:off x="4573201" y="1927914"/>
            <a:ext cx="1909049" cy="953666"/>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19050" cap="rnd"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9"/>
          <p:cNvSpPr/>
          <p:nvPr/>
        </p:nvSpPr>
        <p:spPr>
          <a:xfrm rot="10800000">
            <a:off x="2661771" y="2871507"/>
            <a:ext cx="1909006" cy="955096"/>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19050" cap="rnd"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9"/>
          <p:cNvSpPr/>
          <p:nvPr/>
        </p:nvSpPr>
        <p:spPr>
          <a:xfrm rot="10800000">
            <a:off x="750298" y="1927914"/>
            <a:ext cx="1909049" cy="953666"/>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19050" cap="rnd"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9"/>
          <p:cNvSpPr/>
          <p:nvPr/>
        </p:nvSpPr>
        <p:spPr>
          <a:xfrm rot="10800000">
            <a:off x="6397730" y="2776039"/>
            <a:ext cx="159037" cy="159009"/>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9"/>
          <p:cNvSpPr/>
          <p:nvPr/>
        </p:nvSpPr>
        <p:spPr>
          <a:xfrm rot="10800000">
            <a:off x="4488802" y="2776039"/>
            <a:ext cx="158994" cy="159009"/>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9"/>
          <p:cNvSpPr/>
          <p:nvPr/>
        </p:nvSpPr>
        <p:spPr>
          <a:xfrm rot="10800000">
            <a:off x="2579832" y="2776039"/>
            <a:ext cx="158994" cy="159009"/>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9"/>
          <p:cNvSpPr txBox="1"/>
          <p:nvPr/>
        </p:nvSpPr>
        <p:spPr>
          <a:xfrm>
            <a:off x="4567576" y="3265870"/>
            <a:ext cx="19203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100">
                <a:solidFill>
                  <a:schemeClr val="dk1"/>
                </a:solidFill>
                <a:latin typeface="Montserrat Black"/>
                <a:ea typeface="Montserrat Black"/>
                <a:cs typeface="Montserrat Black"/>
                <a:sym typeface="Montserrat Black"/>
              </a:rPr>
              <a:t>DAY 3</a:t>
            </a:r>
            <a:endParaRPr sz="2100">
              <a:solidFill>
                <a:schemeClr val="dk1"/>
              </a:solidFill>
              <a:latin typeface="Montserrat Black"/>
              <a:ea typeface="Montserrat Black"/>
              <a:cs typeface="Montserrat Black"/>
              <a:sym typeface="Montserrat Black"/>
            </a:endParaRPr>
          </a:p>
        </p:txBody>
      </p:sp>
      <p:sp>
        <p:nvSpPr>
          <p:cNvPr id="2080" name="Google Shape;2080;p59"/>
          <p:cNvSpPr txBox="1"/>
          <p:nvPr/>
        </p:nvSpPr>
        <p:spPr>
          <a:xfrm>
            <a:off x="6479027" y="2006363"/>
            <a:ext cx="1920300" cy="457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100">
                <a:solidFill>
                  <a:schemeClr val="dk1"/>
                </a:solidFill>
                <a:latin typeface="Montserrat Black"/>
                <a:ea typeface="Montserrat Black"/>
                <a:cs typeface="Montserrat Black"/>
                <a:sym typeface="Montserrat Black"/>
              </a:rPr>
              <a:t>DAY 4</a:t>
            </a:r>
            <a:endParaRPr sz="2100">
              <a:solidFill>
                <a:schemeClr val="dk1"/>
              </a:solidFill>
              <a:latin typeface="Montserrat Black"/>
              <a:ea typeface="Montserrat Black"/>
              <a:cs typeface="Montserrat Black"/>
              <a:sym typeface="Montserrat Black"/>
            </a:endParaRPr>
          </a:p>
        </p:txBody>
      </p:sp>
      <p:sp>
        <p:nvSpPr>
          <p:cNvPr id="2081" name="Google Shape;2081;p59"/>
          <p:cNvSpPr txBox="1"/>
          <p:nvPr/>
        </p:nvSpPr>
        <p:spPr>
          <a:xfrm>
            <a:off x="6479027" y="1565747"/>
            <a:ext cx="1920300" cy="484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Saturn is a </a:t>
            </a:r>
            <a:endParaRPr>
              <a:solidFill>
                <a:schemeClr val="dk1"/>
              </a:solidFill>
              <a:latin typeface="Montserrat"/>
              <a:ea typeface="Montserrat"/>
              <a:cs typeface="Montserrat"/>
              <a:sym typeface="Montserrat"/>
            </a:endParaRPr>
          </a:p>
          <a:p>
            <a:pPr marL="0" lvl="0" indent="0" algn="ctr" rtl="0">
              <a:spcBef>
                <a:spcPts val="0"/>
              </a:spcBef>
              <a:spcAft>
                <a:spcPts val="0"/>
              </a:spcAft>
              <a:buNone/>
            </a:pPr>
            <a:r>
              <a:rPr lang="en">
                <a:solidFill>
                  <a:schemeClr val="dk1"/>
                </a:solidFill>
                <a:latin typeface="Montserrat"/>
                <a:ea typeface="Montserrat"/>
                <a:cs typeface="Montserrat"/>
                <a:sym typeface="Montserrat"/>
              </a:rPr>
              <a:t>ringed planet</a:t>
            </a:r>
            <a:endParaRPr>
              <a:solidFill>
                <a:schemeClr val="dk1"/>
              </a:solidFill>
              <a:latin typeface="Montserrat"/>
              <a:ea typeface="Montserrat"/>
              <a:cs typeface="Montserrat"/>
              <a:sym typeface="Montserrat"/>
            </a:endParaRPr>
          </a:p>
        </p:txBody>
      </p:sp>
      <p:sp>
        <p:nvSpPr>
          <p:cNvPr id="2082" name="Google Shape;2082;p59"/>
          <p:cNvSpPr txBox="1"/>
          <p:nvPr/>
        </p:nvSpPr>
        <p:spPr>
          <a:xfrm>
            <a:off x="744672" y="3646100"/>
            <a:ext cx="1920300" cy="48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Despite being red, Mars is a cold place</a:t>
            </a:r>
            <a:endParaRPr>
              <a:solidFill>
                <a:schemeClr val="dk1"/>
              </a:solidFill>
              <a:latin typeface="Montserrat"/>
              <a:ea typeface="Montserrat"/>
              <a:cs typeface="Montserrat"/>
              <a:sym typeface="Montserrat"/>
            </a:endParaRPr>
          </a:p>
        </p:txBody>
      </p:sp>
      <p:sp>
        <p:nvSpPr>
          <p:cNvPr id="2083" name="Google Shape;2083;p59"/>
          <p:cNvSpPr txBox="1"/>
          <p:nvPr/>
        </p:nvSpPr>
        <p:spPr>
          <a:xfrm>
            <a:off x="4567576" y="3646100"/>
            <a:ext cx="1920300" cy="48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Jupiter doesn’t have a solid surface</a:t>
            </a:r>
            <a:endParaRPr>
              <a:solidFill>
                <a:schemeClr val="dk1"/>
              </a:solidFill>
              <a:latin typeface="Montserrat"/>
              <a:ea typeface="Montserrat"/>
              <a:cs typeface="Montserrat"/>
              <a:sym typeface="Montserrat"/>
            </a:endParaRPr>
          </a:p>
        </p:txBody>
      </p:sp>
      <p:grpSp>
        <p:nvGrpSpPr>
          <p:cNvPr id="2084" name="Google Shape;2084;p59"/>
          <p:cNvGrpSpPr/>
          <p:nvPr/>
        </p:nvGrpSpPr>
        <p:grpSpPr>
          <a:xfrm>
            <a:off x="7225927" y="2753510"/>
            <a:ext cx="426501" cy="536674"/>
            <a:chOff x="2636386" y="3145176"/>
            <a:chExt cx="478408" cy="601990"/>
          </a:xfrm>
        </p:grpSpPr>
        <p:sp>
          <p:nvSpPr>
            <p:cNvPr id="2085" name="Google Shape;2085;p59"/>
            <p:cNvSpPr/>
            <p:nvPr/>
          </p:nvSpPr>
          <p:spPr>
            <a:xfrm>
              <a:off x="2849653" y="3556785"/>
              <a:ext cx="51874" cy="17678"/>
            </a:xfrm>
            <a:custGeom>
              <a:avLst/>
              <a:gdLst/>
              <a:ahLst/>
              <a:cxnLst/>
              <a:rect l="l" t="t" r="r" b="b"/>
              <a:pathLst>
                <a:path w="1564" h="533" extrusionOk="0">
                  <a:moveTo>
                    <a:pt x="266" y="0"/>
                  </a:moveTo>
                  <a:cubicBezTo>
                    <a:pt x="119" y="0"/>
                    <a:pt x="0" y="119"/>
                    <a:pt x="0" y="266"/>
                  </a:cubicBezTo>
                  <a:cubicBezTo>
                    <a:pt x="0" y="413"/>
                    <a:pt x="119" y="532"/>
                    <a:pt x="266" y="532"/>
                  </a:cubicBezTo>
                  <a:lnTo>
                    <a:pt x="1297" y="532"/>
                  </a:lnTo>
                  <a:cubicBezTo>
                    <a:pt x="1444" y="532"/>
                    <a:pt x="1563" y="413"/>
                    <a:pt x="1563" y="266"/>
                  </a:cubicBezTo>
                  <a:cubicBezTo>
                    <a:pt x="1563" y="119"/>
                    <a:pt x="1444" y="0"/>
                    <a:pt x="1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9"/>
            <p:cNvSpPr/>
            <p:nvPr/>
          </p:nvSpPr>
          <p:spPr>
            <a:xfrm>
              <a:off x="2895093" y="3384513"/>
              <a:ext cx="120232" cy="79171"/>
            </a:xfrm>
            <a:custGeom>
              <a:avLst/>
              <a:gdLst/>
              <a:ahLst/>
              <a:cxnLst/>
              <a:rect l="l" t="t" r="r" b="b"/>
              <a:pathLst>
                <a:path w="3625" h="2387" extrusionOk="0">
                  <a:moveTo>
                    <a:pt x="1812" y="965"/>
                  </a:moveTo>
                  <a:cubicBezTo>
                    <a:pt x="1939" y="965"/>
                    <a:pt x="2041" y="1068"/>
                    <a:pt x="2041" y="1194"/>
                  </a:cubicBezTo>
                  <a:cubicBezTo>
                    <a:pt x="2041" y="1319"/>
                    <a:pt x="1939" y="1422"/>
                    <a:pt x="1812" y="1422"/>
                  </a:cubicBezTo>
                  <a:cubicBezTo>
                    <a:pt x="1685" y="1422"/>
                    <a:pt x="1582" y="1319"/>
                    <a:pt x="1582" y="1194"/>
                  </a:cubicBezTo>
                  <a:cubicBezTo>
                    <a:pt x="1582" y="1067"/>
                    <a:pt x="1685" y="965"/>
                    <a:pt x="1812" y="965"/>
                  </a:cubicBezTo>
                  <a:close/>
                  <a:moveTo>
                    <a:pt x="2306" y="617"/>
                  </a:moveTo>
                  <a:lnTo>
                    <a:pt x="2306" y="617"/>
                  </a:lnTo>
                  <a:cubicBezTo>
                    <a:pt x="2607" y="722"/>
                    <a:pt x="2870" y="921"/>
                    <a:pt x="3055" y="1194"/>
                  </a:cubicBezTo>
                  <a:cubicBezTo>
                    <a:pt x="2870" y="1466"/>
                    <a:pt x="2608" y="1665"/>
                    <a:pt x="2306" y="1770"/>
                  </a:cubicBezTo>
                  <a:cubicBezTo>
                    <a:pt x="2469" y="1630"/>
                    <a:pt x="2573" y="1424"/>
                    <a:pt x="2573" y="1193"/>
                  </a:cubicBezTo>
                  <a:cubicBezTo>
                    <a:pt x="2573" y="963"/>
                    <a:pt x="2469" y="757"/>
                    <a:pt x="2306" y="617"/>
                  </a:cubicBezTo>
                  <a:close/>
                  <a:moveTo>
                    <a:pt x="1317" y="617"/>
                  </a:moveTo>
                  <a:lnTo>
                    <a:pt x="1317" y="617"/>
                  </a:lnTo>
                  <a:cubicBezTo>
                    <a:pt x="1154" y="757"/>
                    <a:pt x="1050" y="963"/>
                    <a:pt x="1050" y="1194"/>
                  </a:cubicBezTo>
                  <a:cubicBezTo>
                    <a:pt x="1050" y="1424"/>
                    <a:pt x="1154" y="1631"/>
                    <a:pt x="1317" y="1771"/>
                  </a:cubicBezTo>
                  <a:cubicBezTo>
                    <a:pt x="1017" y="1666"/>
                    <a:pt x="754" y="1466"/>
                    <a:pt x="569" y="1194"/>
                  </a:cubicBezTo>
                  <a:cubicBezTo>
                    <a:pt x="754" y="921"/>
                    <a:pt x="1017" y="721"/>
                    <a:pt x="1317" y="617"/>
                  </a:cubicBezTo>
                  <a:close/>
                  <a:moveTo>
                    <a:pt x="1812" y="1"/>
                  </a:moveTo>
                  <a:cubicBezTo>
                    <a:pt x="1109" y="1"/>
                    <a:pt x="465" y="357"/>
                    <a:pt x="91" y="954"/>
                  </a:cubicBezTo>
                  <a:cubicBezTo>
                    <a:pt x="0" y="1100"/>
                    <a:pt x="0" y="1287"/>
                    <a:pt x="91" y="1433"/>
                  </a:cubicBezTo>
                  <a:cubicBezTo>
                    <a:pt x="465" y="2030"/>
                    <a:pt x="1109" y="2386"/>
                    <a:pt x="1812" y="2386"/>
                  </a:cubicBezTo>
                  <a:cubicBezTo>
                    <a:pt x="2516" y="2386"/>
                    <a:pt x="3158" y="2030"/>
                    <a:pt x="3532" y="1433"/>
                  </a:cubicBezTo>
                  <a:cubicBezTo>
                    <a:pt x="3624" y="1287"/>
                    <a:pt x="3624" y="1100"/>
                    <a:pt x="3532" y="954"/>
                  </a:cubicBezTo>
                  <a:cubicBezTo>
                    <a:pt x="3158" y="357"/>
                    <a:pt x="2515" y="1"/>
                    <a:pt x="18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9"/>
            <p:cNvSpPr/>
            <p:nvPr/>
          </p:nvSpPr>
          <p:spPr>
            <a:xfrm>
              <a:off x="2893335" y="3344745"/>
              <a:ext cx="115821" cy="29121"/>
            </a:xfrm>
            <a:custGeom>
              <a:avLst/>
              <a:gdLst/>
              <a:ahLst/>
              <a:cxnLst/>
              <a:rect l="l" t="t" r="r" b="b"/>
              <a:pathLst>
                <a:path w="3492" h="878" extrusionOk="0">
                  <a:moveTo>
                    <a:pt x="1746" y="1"/>
                  </a:moveTo>
                  <a:cubicBezTo>
                    <a:pt x="1209" y="1"/>
                    <a:pt x="673" y="125"/>
                    <a:pt x="183" y="374"/>
                  </a:cubicBezTo>
                  <a:cubicBezTo>
                    <a:pt x="53" y="441"/>
                    <a:pt x="1" y="601"/>
                    <a:pt x="67" y="732"/>
                  </a:cubicBezTo>
                  <a:cubicBezTo>
                    <a:pt x="115" y="824"/>
                    <a:pt x="208" y="877"/>
                    <a:pt x="305" y="877"/>
                  </a:cubicBezTo>
                  <a:cubicBezTo>
                    <a:pt x="345" y="877"/>
                    <a:pt x="386" y="868"/>
                    <a:pt x="425" y="849"/>
                  </a:cubicBezTo>
                  <a:cubicBezTo>
                    <a:pt x="838" y="638"/>
                    <a:pt x="1292" y="532"/>
                    <a:pt x="1746" y="532"/>
                  </a:cubicBezTo>
                  <a:cubicBezTo>
                    <a:pt x="2200" y="532"/>
                    <a:pt x="2653" y="638"/>
                    <a:pt x="3067" y="849"/>
                  </a:cubicBezTo>
                  <a:cubicBezTo>
                    <a:pt x="3106" y="868"/>
                    <a:pt x="3147" y="878"/>
                    <a:pt x="3188" y="878"/>
                  </a:cubicBezTo>
                  <a:cubicBezTo>
                    <a:pt x="3284" y="878"/>
                    <a:pt x="3378" y="824"/>
                    <a:pt x="3425" y="732"/>
                  </a:cubicBezTo>
                  <a:cubicBezTo>
                    <a:pt x="3492" y="601"/>
                    <a:pt x="3439" y="441"/>
                    <a:pt x="3309" y="374"/>
                  </a:cubicBezTo>
                  <a:cubicBezTo>
                    <a:pt x="2820" y="125"/>
                    <a:pt x="2283" y="1"/>
                    <a:pt x="17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9"/>
            <p:cNvSpPr/>
            <p:nvPr/>
          </p:nvSpPr>
          <p:spPr>
            <a:xfrm>
              <a:off x="2730250" y="3349223"/>
              <a:ext cx="114163" cy="114096"/>
            </a:xfrm>
            <a:custGeom>
              <a:avLst/>
              <a:gdLst/>
              <a:ahLst/>
              <a:cxnLst/>
              <a:rect l="l" t="t" r="r" b="b"/>
              <a:pathLst>
                <a:path w="3442" h="3440" extrusionOk="0">
                  <a:moveTo>
                    <a:pt x="1720" y="532"/>
                  </a:moveTo>
                  <a:cubicBezTo>
                    <a:pt x="2285" y="532"/>
                    <a:pt x="2757" y="926"/>
                    <a:pt x="2879" y="1454"/>
                  </a:cubicBezTo>
                  <a:lnTo>
                    <a:pt x="563" y="1454"/>
                  </a:lnTo>
                  <a:cubicBezTo>
                    <a:pt x="684" y="926"/>
                    <a:pt x="1157" y="532"/>
                    <a:pt x="1720" y="532"/>
                  </a:cubicBezTo>
                  <a:close/>
                  <a:moveTo>
                    <a:pt x="2879" y="1986"/>
                  </a:moveTo>
                  <a:cubicBezTo>
                    <a:pt x="2757" y="2514"/>
                    <a:pt x="2285" y="2908"/>
                    <a:pt x="1720" y="2908"/>
                  </a:cubicBezTo>
                  <a:cubicBezTo>
                    <a:pt x="1157" y="2908"/>
                    <a:pt x="684" y="2514"/>
                    <a:pt x="563" y="1986"/>
                  </a:cubicBezTo>
                  <a:close/>
                  <a:moveTo>
                    <a:pt x="1720" y="0"/>
                  </a:moveTo>
                  <a:cubicBezTo>
                    <a:pt x="773" y="0"/>
                    <a:pt x="1" y="771"/>
                    <a:pt x="1" y="1720"/>
                  </a:cubicBezTo>
                  <a:cubicBezTo>
                    <a:pt x="1" y="2669"/>
                    <a:pt x="773" y="3440"/>
                    <a:pt x="1720" y="3440"/>
                  </a:cubicBezTo>
                  <a:cubicBezTo>
                    <a:pt x="2669" y="3440"/>
                    <a:pt x="3441" y="2669"/>
                    <a:pt x="3441" y="1720"/>
                  </a:cubicBezTo>
                  <a:cubicBezTo>
                    <a:pt x="3441" y="771"/>
                    <a:pt x="2669" y="0"/>
                    <a:pt x="17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9"/>
            <p:cNvSpPr/>
            <p:nvPr/>
          </p:nvSpPr>
          <p:spPr>
            <a:xfrm>
              <a:off x="2636386" y="3145176"/>
              <a:ext cx="478408" cy="601990"/>
            </a:xfrm>
            <a:custGeom>
              <a:avLst/>
              <a:gdLst/>
              <a:ahLst/>
              <a:cxnLst/>
              <a:rect l="l" t="t" r="r" b="b"/>
              <a:pathLst>
                <a:path w="14424" h="18150" extrusionOk="0">
                  <a:moveTo>
                    <a:pt x="7369" y="533"/>
                  </a:moveTo>
                  <a:cubicBezTo>
                    <a:pt x="7983" y="533"/>
                    <a:pt x="8481" y="1031"/>
                    <a:pt x="8481" y="1644"/>
                  </a:cubicBezTo>
                  <a:lnTo>
                    <a:pt x="8481" y="2346"/>
                  </a:lnTo>
                  <a:cubicBezTo>
                    <a:pt x="8109" y="2318"/>
                    <a:pt x="7698" y="2305"/>
                    <a:pt x="7238" y="2305"/>
                  </a:cubicBezTo>
                  <a:lnTo>
                    <a:pt x="7185" y="2305"/>
                  </a:lnTo>
                  <a:cubicBezTo>
                    <a:pt x="6070" y="2305"/>
                    <a:pt x="4659" y="2372"/>
                    <a:pt x="3640" y="2887"/>
                  </a:cubicBezTo>
                  <a:cubicBezTo>
                    <a:pt x="3203" y="3108"/>
                    <a:pt x="2859" y="3395"/>
                    <a:pt x="2607" y="3752"/>
                  </a:cubicBezTo>
                  <a:lnTo>
                    <a:pt x="2607" y="1644"/>
                  </a:lnTo>
                  <a:cubicBezTo>
                    <a:pt x="2607" y="1031"/>
                    <a:pt x="3106" y="533"/>
                    <a:pt x="3719" y="533"/>
                  </a:cubicBezTo>
                  <a:close/>
                  <a:moveTo>
                    <a:pt x="5728" y="2898"/>
                  </a:moveTo>
                  <a:lnTo>
                    <a:pt x="5728" y="3998"/>
                  </a:lnTo>
                  <a:lnTo>
                    <a:pt x="3087" y="3998"/>
                  </a:lnTo>
                  <a:cubicBezTo>
                    <a:pt x="3286" y="3739"/>
                    <a:pt x="3549" y="3529"/>
                    <a:pt x="3880" y="3361"/>
                  </a:cubicBezTo>
                  <a:cubicBezTo>
                    <a:pt x="4346" y="3125"/>
                    <a:pt x="4940" y="2975"/>
                    <a:pt x="5728" y="2898"/>
                  </a:cubicBezTo>
                  <a:close/>
                  <a:moveTo>
                    <a:pt x="1304" y="4935"/>
                  </a:moveTo>
                  <a:cubicBezTo>
                    <a:pt x="1456" y="4935"/>
                    <a:pt x="1579" y="5060"/>
                    <a:pt x="1579" y="5212"/>
                  </a:cubicBezTo>
                  <a:cubicBezTo>
                    <a:pt x="1579" y="5363"/>
                    <a:pt x="1456" y="5487"/>
                    <a:pt x="1304" y="5487"/>
                  </a:cubicBezTo>
                  <a:cubicBezTo>
                    <a:pt x="1152" y="5487"/>
                    <a:pt x="1029" y="5363"/>
                    <a:pt x="1029" y="5212"/>
                  </a:cubicBezTo>
                  <a:cubicBezTo>
                    <a:pt x="1029" y="5060"/>
                    <a:pt x="1152" y="4935"/>
                    <a:pt x="1304" y="4935"/>
                  </a:cubicBezTo>
                  <a:close/>
                  <a:moveTo>
                    <a:pt x="2075" y="5448"/>
                  </a:moveTo>
                  <a:lnTo>
                    <a:pt x="2075" y="6797"/>
                  </a:lnTo>
                  <a:cubicBezTo>
                    <a:pt x="2033" y="6895"/>
                    <a:pt x="1996" y="6994"/>
                    <a:pt x="1965" y="7097"/>
                  </a:cubicBezTo>
                  <a:lnTo>
                    <a:pt x="1570" y="7097"/>
                  </a:lnTo>
                  <a:lnTo>
                    <a:pt x="1570" y="5972"/>
                  </a:lnTo>
                  <a:cubicBezTo>
                    <a:pt x="1810" y="5888"/>
                    <a:pt x="2000" y="5693"/>
                    <a:pt x="2075" y="5448"/>
                  </a:cubicBezTo>
                  <a:close/>
                  <a:moveTo>
                    <a:pt x="1861" y="7629"/>
                  </a:moveTo>
                  <a:cubicBezTo>
                    <a:pt x="1854" y="7709"/>
                    <a:pt x="1850" y="7791"/>
                    <a:pt x="1850" y="7872"/>
                  </a:cubicBezTo>
                  <a:cubicBezTo>
                    <a:pt x="1850" y="8254"/>
                    <a:pt x="1930" y="8616"/>
                    <a:pt x="2073" y="8946"/>
                  </a:cubicBezTo>
                  <a:lnTo>
                    <a:pt x="814" y="8946"/>
                  </a:lnTo>
                  <a:lnTo>
                    <a:pt x="814" y="7783"/>
                  </a:lnTo>
                  <a:cubicBezTo>
                    <a:pt x="814" y="7697"/>
                    <a:pt x="883" y="7629"/>
                    <a:pt x="968" y="7629"/>
                  </a:cubicBezTo>
                  <a:close/>
                  <a:moveTo>
                    <a:pt x="5728" y="4530"/>
                  </a:moveTo>
                  <a:lnTo>
                    <a:pt x="5728" y="5441"/>
                  </a:lnTo>
                  <a:cubicBezTo>
                    <a:pt x="5628" y="5392"/>
                    <a:pt x="5525" y="5349"/>
                    <a:pt x="5418" y="5313"/>
                  </a:cubicBezTo>
                  <a:cubicBezTo>
                    <a:pt x="5390" y="5304"/>
                    <a:pt x="5361" y="5299"/>
                    <a:pt x="5332" y="5299"/>
                  </a:cubicBezTo>
                  <a:cubicBezTo>
                    <a:pt x="5222" y="5299"/>
                    <a:pt x="5119" y="5369"/>
                    <a:pt x="5081" y="5480"/>
                  </a:cubicBezTo>
                  <a:cubicBezTo>
                    <a:pt x="5034" y="5618"/>
                    <a:pt x="5109" y="5769"/>
                    <a:pt x="5248" y="5816"/>
                  </a:cubicBezTo>
                  <a:cubicBezTo>
                    <a:pt x="6129" y="6115"/>
                    <a:pt x="6720" y="6941"/>
                    <a:pt x="6720" y="7872"/>
                  </a:cubicBezTo>
                  <a:cubicBezTo>
                    <a:pt x="6720" y="9068"/>
                    <a:pt x="5748" y="10041"/>
                    <a:pt x="4550" y="10041"/>
                  </a:cubicBezTo>
                  <a:cubicBezTo>
                    <a:pt x="3354" y="10041"/>
                    <a:pt x="2381" y="9068"/>
                    <a:pt x="2381" y="7872"/>
                  </a:cubicBezTo>
                  <a:cubicBezTo>
                    <a:pt x="2382" y="6969"/>
                    <a:pt x="2950" y="6152"/>
                    <a:pt x="3795" y="5838"/>
                  </a:cubicBezTo>
                  <a:cubicBezTo>
                    <a:pt x="3932" y="5787"/>
                    <a:pt x="4003" y="5634"/>
                    <a:pt x="3952" y="5496"/>
                  </a:cubicBezTo>
                  <a:cubicBezTo>
                    <a:pt x="3912" y="5389"/>
                    <a:pt x="3810" y="5323"/>
                    <a:pt x="3702" y="5323"/>
                  </a:cubicBezTo>
                  <a:cubicBezTo>
                    <a:pt x="3671" y="5323"/>
                    <a:pt x="3640" y="5328"/>
                    <a:pt x="3610" y="5339"/>
                  </a:cubicBezTo>
                  <a:cubicBezTo>
                    <a:pt x="3223" y="5484"/>
                    <a:pt x="2882" y="5712"/>
                    <a:pt x="2607" y="5999"/>
                  </a:cubicBezTo>
                  <a:lnTo>
                    <a:pt x="2607" y="5683"/>
                  </a:lnTo>
                  <a:cubicBezTo>
                    <a:pt x="2607" y="5239"/>
                    <a:pt x="2667" y="4857"/>
                    <a:pt x="2793" y="4530"/>
                  </a:cubicBezTo>
                  <a:close/>
                  <a:moveTo>
                    <a:pt x="12349" y="7641"/>
                  </a:moveTo>
                  <a:cubicBezTo>
                    <a:pt x="12950" y="7725"/>
                    <a:pt x="13415" y="8243"/>
                    <a:pt x="13415" y="8867"/>
                  </a:cubicBezTo>
                  <a:lnTo>
                    <a:pt x="13415" y="9029"/>
                  </a:lnTo>
                  <a:cubicBezTo>
                    <a:pt x="13415" y="9658"/>
                    <a:pt x="12942" y="10180"/>
                    <a:pt x="12332" y="10257"/>
                  </a:cubicBezTo>
                  <a:cubicBezTo>
                    <a:pt x="12342" y="10125"/>
                    <a:pt x="12349" y="9991"/>
                    <a:pt x="12349" y="9857"/>
                  </a:cubicBezTo>
                  <a:lnTo>
                    <a:pt x="12349" y="9214"/>
                  </a:lnTo>
                  <a:lnTo>
                    <a:pt x="12653" y="9214"/>
                  </a:lnTo>
                  <a:cubicBezTo>
                    <a:pt x="12800" y="9214"/>
                    <a:pt x="12919" y="9095"/>
                    <a:pt x="12919" y="8948"/>
                  </a:cubicBezTo>
                  <a:cubicBezTo>
                    <a:pt x="12919" y="8801"/>
                    <a:pt x="12800" y="8682"/>
                    <a:pt x="12653" y="8682"/>
                  </a:cubicBezTo>
                  <a:lnTo>
                    <a:pt x="12349" y="8682"/>
                  </a:lnTo>
                  <a:lnTo>
                    <a:pt x="12349" y="7641"/>
                  </a:lnTo>
                  <a:close/>
                  <a:moveTo>
                    <a:pt x="2075" y="9478"/>
                  </a:moveTo>
                  <a:lnTo>
                    <a:pt x="2075" y="9857"/>
                  </a:lnTo>
                  <a:cubicBezTo>
                    <a:pt x="2075" y="9994"/>
                    <a:pt x="2081" y="10132"/>
                    <a:pt x="2091" y="10267"/>
                  </a:cubicBezTo>
                  <a:lnTo>
                    <a:pt x="968" y="10267"/>
                  </a:lnTo>
                  <a:cubicBezTo>
                    <a:pt x="883" y="10267"/>
                    <a:pt x="814" y="10199"/>
                    <a:pt x="814" y="10113"/>
                  </a:cubicBezTo>
                  <a:lnTo>
                    <a:pt x="814" y="9478"/>
                  </a:lnTo>
                  <a:close/>
                  <a:moveTo>
                    <a:pt x="4185" y="10548"/>
                  </a:moveTo>
                  <a:cubicBezTo>
                    <a:pt x="4305" y="10564"/>
                    <a:pt x="4427" y="10573"/>
                    <a:pt x="4550" y="10573"/>
                  </a:cubicBezTo>
                  <a:cubicBezTo>
                    <a:pt x="4568" y="10573"/>
                    <a:pt x="4584" y="10573"/>
                    <a:pt x="4601" y="10572"/>
                  </a:cubicBezTo>
                  <a:lnTo>
                    <a:pt x="4601" y="10888"/>
                  </a:lnTo>
                  <a:lnTo>
                    <a:pt x="4185" y="10888"/>
                  </a:lnTo>
                  <a:lnTo>
                    <a:pt x="4185" y="10548"/>
                  </a:lnTo>
                  <a:close/>
                  <a:moveTo>
                    <a:pt x="4601" y="12885"/>
                  </a:moveTo>
                  <a:lnTo>
                    <a:pt x="4601" y="13603"/>
                  </a:lnTo>
                  <a:lnTo>
                    <a:pt x="4223" y="13334"/>
                  </a:lnTo>
                  <a:cubicBezTo>
                    <a:pt x="4207" y="13317"/>
                    <a:pt x="4187" y="13274"/>
                    <a:pt x="4185" y="13254"/>
                  </a:cubicBezTo>
                  <a:lnTo>
                    <a:pt x="4185" y="12885"/>
                  </a:lnTo>
                  <a:close/>
                  <a:moveTo>
                    <a:pt x="2607" y="9745"/>
                  </a:moveTo>
                  <a:cubicBezTo>
                    <a:pt x="2896" y="10045"/>
                    <a:pt x="3253" y="10278"/>
                    <a:pt x="3654" y="10419"/>
                  </a:cubicBezTo>
                  <a:lnTo>
                    <a:pt x="3654" y="10976"/>
                  </a:lnTo>
                  <a:cubicBezTo>
                    <a:pt x="3654" y="11220"/>
                    <a:pt x="3852" y="11419"/>
                    <a:pt x="4097" y="11419"/>
                  </a:cubicBezTo>
                  <a:lnTo>
                    <a:pt x="4689" y="11419"/>
                  </a:lnTo>
                  <a:cubicBezTo>
                    <a:pt x="4933" y="11419"/>
                    <a:pt x="5133" y="11220"/>
                    <a:pt x="5133" y="10976"/>
                  </a:cubicBezTo>
                  <a:lnTo>
                    <a:pt x="5133" y="10510"/>
                  </a:lnTo>
                  <a:cubicBezTo>
                    <a:pt x="5341" y="10464"/>
                    <a:pt x="5540" y="10394"/>
                    <a:pt x="5728" y="10302"/>
                  </a:cubicBezTo>
                  <a:lnTo>
                    <a:pt x="5728" y="14193"/>
                  </a:lnTo>
                  <a:cubicBezTo>
                    <a:pt x="5523" y="14124"/>
                    <a:pt x="5324" y="14041"/>
                    <a:pt x="5132" y="13944"/>
                  </a:cubicBezTo>
                  <a:cubicBezTo>
                    <a:pt x="5132" y="13939"/>
                    <a:pt x="5133" y="13934"/>
                    <a:pt x="5133" y="13930"/>
                  </a:cubicBezTo>
                  <a:lnTo>
                    <a:pt x="5133" y="12796"/>
                  </a:lnTo>
                  <a:cubicBezTo>
                    <a:pt x="5133" y="12552"/>
                    <a:pt x="4933" y="12353"/>
                    <a:pt x="4689" y="12353"/>
                  </a:cubicBezTo>
                  <a:lnTo>
                    <a:pt x="4097" y="12353"/>
                  </a:lnTo>
                  <a:cubicBezTo>
                    <a:pt x="3862" y="12353"/>
                    <a:pt x="3670" y="12535"/>
                    <a:pt x="3655" y="12766"/>
                  </a:cubicBezTo>
                  <a:cubicBezTo>
                    <a:pt x="3001" y="11975"/>
                    <a:pt x="2607" y="10961"/>
                    <a:pt x="2607" y="9857"/>
                  </a:cubicBezTo>
                  <a:lnTo>
                    <a:pt x="2607" y="9745"/>
                  </a:lnTo>
                  <a:close/>
                  <a:moveTo>
                    <a:pt x="5627" y="14719"/>
                  </a:moveTo>
                  <a:cubicBezTo>
                    <a:pt x="6119" y="14876"/>
                    <a:pt x="6642" y="14962"/>
                    <a:pt x="7185" y="14962"/>
                  </a:cubicBezTo>
                  <a:lnTo>
                    <a:pt x="7238" y="14962"/>
                  </a:lnTo>
                  <a:cubicBezTo>
                    <a:pt x="7773" y="14962"/>
                    <a:pt x="8297" y="14881"/>
                    <a:pt x="8796" y="14721"/>
                  </a:cubicBezTo>
                  <a:lnTo>
                    <a:pt x="8796" y="15363"/>
                  </a:lnTo>
                  <a:lnTo>
                    <a:pt x="5627" y="15363"/>
                  </a:lnTo>
                  <a:lnTo>
                    <a:pt x="5627" y="14719"/>
                  </a:lnTo>
                  <a:close/>
                  <a:moveTo>
                    <a:pt x="13448" y="15895"/>
                  </a:moveTo>
                  <a:cubicBezTo>
                    <a:pt x="13693" y="15895"/>
                    <a:pt x="13892" y="16094"/>
                    <a:pt x="13892" y="16338"/>
                  </a:cubicBezTo>
                  <a:lnTo>
                    <a:pt x="13892" y="17619"/>
                  </a:lnTo>
                  <a:lnTo>
                    <a:pt x="533" y="17619"/>
                  </a:lnTo>
                  <a:lnTo>
                    <a:pt x="533" y="16338"/>
                  </a:lnTo>
                  <a:cubicBezTo>
                    <a:pt x="533" y="16094"/>
                    <a:pt x="731" y="15895"/>
                    <a:pt x="975" y="15895"/>
                  </a:cubicBezTo>
                  <a:close/>
                  <a:moveTo>
                    <a:pt x="3719" y="1"/>
                  </a:moveTo>
                  <a:cubicBezTo>
                    <a:pt x="2812" y="1"/>
                    <a:pt x="2075" y="737"/>
                    <a:pt x="2075" y="1643"/>
                  </a:cubicBezTo>
                  <a:lnTo>
                    <a:pt x="2075" y="4973"/>
                  </a:lnTo>
                  <a:cubicBezTo>
                    <a:pt x="1973" y="4644"/>
                    <a:pt x="1666" y="4404"/>
                    <a:pt x="1304" y="4404"/>
                  </a:cubicBezTo>
                  <a:cubicBezTo>
                    <a:pt x="858" y="4404"/>
                    <a:pt x="497" y="4766"/>
                    <a:pt x="497" y="5211"/>
                  </a:cubicBezTo>
                  <a:cubicBezTo>
                    <a:pt x="497" y="5563"/>
                    <a:pt x="723" y="5863"/>
                    <a:pt x="1038" y="5972"/>
                  </a:cubicBezTo>
                  <a:lnTo>
                    <a:pt x="1038" y="7097"/>
                  </a:lnTo>
                  <a:lnTo>
                    <a:pt x="968" y="7097"/>
                  </a:lnTo>
                  <a:cubicBezTo>
                    <a:pt x="589" y="7097"/>
                    <a:pt x="282" y="7405"/>
                    <a:pt x="282" y="7783"/>
                  </a:cubicBezTo>
                  <a:lnTo>
                    <a:pt x="282" y="10113"/>
                  </a:lnTo>
                  <a:cubicBezTo>
                    <a:pt x="282" y="10491"/>
                    <a:pt x="589" y="10798"/>
                    <a:pt x="968" y="10798"/>
                  </a:cubicBezTo>
                  <a:lnTo>
                    <a:pt x="2162" y="10798"/>
                  </a:lnTo>
                  <a:cubicBezTo>
                    <a:pt x="2474" y="12459"/>
                    <a:pt x="3593" y="13840"/>
                    <a:pt x="5097" y="14515"/>
                  </a:cubicBezTo>
                  <a:lnTo>
                    <a:pt x="5097" y="15363"/>
                  </a:lnTo>
                  <a:lnTo>
                    <a:pt x="975" y="15363"/>
                  </a:lnTo>
                  <a:cubicBezTo>
                    <a:pt x="437" y="15363"/>
                    <a:pt x="1" y="15800"/>
                    <a:pt x="1" y="16338"/>
                  </a:cubicBezTo>
                  <a:lnTo>
                    <a:pt x="1" y="17884"/>
                  </a:lnTo>
                  <a:cubicBezTo>
                    <a:pt x="1" y="18031"/>
                    <a:pt x="119" y="18150"/>
                    <a:pt x="267" y="18150"/>
                  </a:cubicBezTo>
                  <a:lnTo>
                    <a:pt x="14158" y="18150"/>
                  </a:lnTo>
                  <a:cubicBezTo>
                    <a:pt x="14304" y="18150"/>
                    <a:pt x="14424" y="18031"/>
                    <a:pt x="14424" y="17884"/>
                  </a:cubicBezTo>
                  <a:lnTo>
                    <a:pt x="14424" y="16338"/>
                  </a:lnTo>
                  <a:cubicBezTo>
                    <a:pt x="14424" y="15800"/>
                    <a:pt x="13986" y="15363"/>
                    <a:pt x="13448" y="15363"/>
                  </a:cubicBezTo>
                  <a:lnTo>
                    <a:pt x="9327" y="15363"/>
                  </a:lnTo>
                  <a:lnTo>
                    <a:pt x="9327" y="14517"/>
                  </a:lnTo>
                  <a:cubicBezTo>
                    <a:pt x="9646" y="14374"/>
                    <a:pt x="9951" y="14199"/>
                    <a:pt x="10240" y="13989"/>
                  </a:cubicBezTo>
                  <a:cubicBezTo>
                    <a:pt x="10358" y="13903"/>
                    <a:pt x="10384" y="13737"/>
                    <a:pt x="10298" y="13618"/>
                  </a:cubicBezTo>
                  <a:cubicBezTo>
                    <a:pt x="10246" y="13546"/>
                    <a:pt x="10165" y="13508"/>
                    <a:pt x="10083" y="13508"/>
                  </a:cubicBezTo>
                  <a:cubicBezTo>
                    <a:pt x="10029" y="13508"/>
                    <a:pt x="9974" y="13525"/>
                    <a:pt x="9927" y="13559"/>
                  </a:cubicBezTo>
                  <a:cubicBezTo>
                    <a:pt x="9142" y="14129"/>
                    <a:pt x="8213" y="14430"/>
                    <a:pt x="7238" y="14430"/>
                  </a:cubicBezTo>
                  <a:lnTo>
                    <a:pt x="7185" y="14430"/>
                  </a:lnTo>
                  <a:cubicBezTo>
                    <a:pt x="6869" y="14430"/>
                    <a:pt x="6559" y="14398"/>
                    <a:pt x="6260" y="14336"/>
                  </a:cubicBezTo>
                  <a:lnTo>
                    <a:pt x="6260" y="12053"/>
                  </a:lnTo>
                  <a:lnTo>
                    <a:pt x="8340" y="12053"/>
                  </a:lnTo>
                  <a:cubicBezTo>
                    <a:pt x="8487" y="12053"/>
                    <a:pt x="8606" y="11934"/>
                    <a:pt x="8606" y="11787"/>
                  </a:cubicBezTo>
                  <a:cubicBezTo>
                    <a:pt x="8606" y="11640"/>
                    <a:pt x="8487" y="11521"/>
                    <a:pt x="8340" y="11521"/>
                  </a:cubicBezTo>
                  <a:lnTo>
                    <a:pt x="6260" y="11521"/>
                  </a:lnTo>
                  <a:lnTo>
                    <a:pt x="6260" y="9961"/>
                  </a:lnTo>
                  <a:cubicBezTo>
                    <a:pt x="6423" y="9828"/>
                    <a:pt x="6571" y="9676"/>
                    <a:pt x="6699" y="9508"/>
                  </a:cubicBezTo>
                  <a:lnTo>
                    <a:pt x="6699" y="9912"/>
                  </a:lnTo>
                  <a:cubicBezTo>
                    <a:pt x="6699" y="10254"/>
                    <a:pt x="6977" y="10533"/>
                    <a:pt x="7320" y="10533"/>
                  </a:cubicBezTo>
                  <a:lnTo>
                    <a:pt x="7882" y="10533"/>
                  </a:lnTo>
                  <a:cubicBezTo>
                    <a:pt x="8029" y="10533"/>
                    <a:pt x="8148" y="10414"/>
                    <a:pt x="8148" y="10267"/>
                  </a:cubicBezTo>
                  <a:cubicBezTo>
                    <a:pt x="8148" y="10121"/>
                    <a:pt x="8029" y="10001"/>
                    <a:pt x="7882" y="10001"/>
                  </a:cubicBezTo>
                  <a:lnTo>
                    <a:pt x="7318" y="10001"/>
                  </a:lnTo>
                  <a:cubicBezTo>
                    <a:pt x="7271" y="10001"/>
                    <a:pt x="7230" y="9960"/>
                    <a:pt x="7230" y="9913"/>
                  </a:cubicBezTo>
                  <a:lnTo>
                    <a:pt x="7230" y="8210"/>
                  </a:lnTo>
                  <a:cubicBezTo>
                    <a:pt x="7245" y="8099"/>
                    <a:pt x="7252" y="7987"/>
                    <a:pt x="7252" y="7872"/>
                  </a:cubicBezTo>
                  <a:cubicBezTo>
                    <a:pt x="7252" y="7043"/>
                    <a:pt x="6875" y="6282"/>
                    <a:pt x="6260" y="5779"/>
                  </a:cubicBezTo>
                  <a:lnTo>
                    <a:pt x="6260" y="2859"/>
                  </a:lnTo>
                  <a:cubicBezTo>
                    <a:pt x="6545" y="2844"/>
                    <a:pt x="6853" y="2837"/>
                    <a:pt x="7185" y="2837"/>
                  </a:cubicBezTo>
                  <a:lnTo>
                    <a:pt x="7238" y="2837"/>
                  </a:lnTo>
                  <a:cubicBezTo>
                    <a:pt x="8273" y="2837"/>
                    <a:pt x="9045" y="2906"/>
                    <a:pt x="9668" y="3053"/>
                  </a:cubicBezTo>
                  <a:cubicBezTo>
                    <a:pt x="9688" y="3058"/>
                    <a:pt x="9709" y="3061"/>
                    <a:pt x="9729" y="3061"/>
                  </a:cubicBezTo>
                  <a:cubicBezTo>
                    <a:pt x="9850" y="3061"/>
                    <a:pt x="9959" y="2978"/>
                    <a:pt x="9987" y="2855"/>
                  </a:cubicBezTo>
                  <a:cubicBezTo>
                    <a:pt x="10021" y="2713"/>
                    <a:pt x="9933" y="2570"/>
                    <a:pt x="9790" y="2536"/>
                  </a:cubicBezTo>
                  <a:cubicBezTo>
                    <a:pt x="9552" y="2480"/>
                    <a:pt x="9295" y="2433"/>
                    <a:pt x="9013" y="2398"/>
                  </a:cubicBezTo>
                  <a:lnTo>
                    <a:pt x="9013" y="1644"/>
                  </a:lnTo>
                  <a:cubicBezTo>
                    <a:pt x="9013" y="1506"/>
                    <a:pt x="8996" y="1373"/>
                    <a:pt x="8963" y="1244"/>
                  </a:cubicBezTo>
                  <a:cubicBezTo>
                    <a:pt x="9183" y="1169"/>
                    <a:pt x="9417" y="1128"/>
                    <a:pt x="9662" y="1128"/>
                  </a:cubicBezTo>
                  <a:cubicBezTo>
                    <a:pt x="10849" y="1128"/>
                    <a:pt x="11817" y="2093"/>
                    <a:pt x="11817" y="3280"/>
                  </a:cubicBezTo>
                  <a:lnTo>
                    <a:pt x="11817" y="3761"/>
                  </a:lnTo>
                  <a:cubicBezTo>
                    <a:pt x="11685" y="3573"/>
                    <a:pt x="11531" y="3404"/>
                    <a:pt x="11352" y="3256"/>
                  </a:cubicBezTo>
                  <a:cubicBezTo>
                    <a:pt x="11302" y="3215"/>
                    <a:pt x="11242" y="3195"/>
                    <a:pt x="11182" y="3195"/>
                  </a:cubicBezTo>
                  <a:cubicBezTo>
                    <a:pt x="11106" y="3195"/>
                    <a:pt x="11030" y="3227"/>
                    <a:pt x="10977" y="3291"/>
                  </a:cubicBezTo>
                  <a:cubicBezTo>
                    <a:pt x="10883" y="3404"/>
                    <a:pt x="10900" y="3572"/>
                    <a:pt x="11013" y="3665"/>
                  </a:cubicBezTo>
                  <a:cubicBezTo>
                    <a:pt x="11554" y="4113"/>
                    <a:pt x="11817" y="4773"/>
                    <a:pt x="11817" y="5682"/>
                  </a:cubicBezTo>
                  <a:lnTo>
                    <a:pt x="11817" y="9857"/>
                  </a:lnTo>
                  <a:cubicBezTo>
                    <a:pt x="11817" y="10712"/>
                    <a:pt x="11579" y="11546"/>
                    <a:pt x="11130" y="12267"/>
                  </a:cubicBezTo>
                  <a:cubicBezTo>
                    <a:pt x="11053" y="12392"/>
                    <a:pt x="11091" y="12556"/>
                    <a:pt x="11215" y="12633"/>
                  </a:cubicBezTo>
                  <a:cubicBezTo>
                    <a:pt x="11259" y="12661"/>
                    <a:pt x="11307" y="12673"/>
                    <a:pt x="11356" y="12673"/>
                  </a:cubicBezTo>
                  <a:cubicBezTo>
                    <a:pt x="11444" y="12673"/>
                    <a:pt x="11531" y="12629"/>
                    <a:pt x="11582" y="12548"/>
                  </a:cubicBezTo>
                  <a:cubicBezTo>
                    <a:pt x="11916" y="12010"/>
                    <a:pt x="12145" y="11416"/>
                    <a:pt x="12261" y="10797"/>
                  </a:cubicBezTo>
                  <a:cubicBezTo>
                    <a:pt x="13198" y="10752"/>
                    <a:pt x="13946" y="9976"/>
                    <a:pt x="13946" y="9029"/>
                  </a:cubicBezTo>
                  <a:lnTo>
                    <a:pt x="13946" y="8867"/>
                  </a:lnTo>
                  <a:cubicBezTo>
                    <a:pt x="13946" y="7949"/>
                    <a:pt x="13244" y="7193"/>
                    <a:pt x="12349" y="7106"/>
                  </a:cubicBezTo>
                  <a:lnTo>
                    <a:pt x="12349" y="3280"/>
                  </a:lnTo>
                  <a:cubicBezTo>
                    <a:pt x="12349" y="1801"/>
                    <a:pt x="11143" y="596"/>
                    <a:pt x="9662" y="596"/>
                  </a:cubicBezTo>
                  <a:cubicBezTo>
                    <a:pt x="9342" y="596"/>
                    <a:pt x="9035" y="652"/>
                    <a:pt x="8751" y="756"/>
                  </a:cubicBezTo>
                  <a:cubicBezTo>
                    <a:pt x="8458" y="302"/>
                    <a:pt x="7948" y="1"/>
                    <a:pt x="7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0" name="Google Shape;2090;p59"/>
          <p:cNvGrpSpPr/>
          <p:nvPr/>
        </p:nvGrpSpPr>
        <p:grpSpPr>
          <a:xfrm>
            <a:off x="1436204" y="2514105"/>
            <a:ext cx="537236" cy="403289"/>
            <a:chOff x="5351113" y="3220301"/>
            <a:chExt cx="602620" cy="452372"/>
          </a:xfrm>
        </p:grpSpPr>
        <p:sp>
          <p:nvSpPr>
            <p:cNvPr id="2091" name="Google Shape;2091;p59"/>
            <p:cNvSpPr/>
            <p:nvPr/>
          </p:nvSpPr>
          <p:spPr>
            <a:xfrm>
              <a:off x="5447995" y="3220301"/>
              <a:ext cx="150846" cy="151376"/>
            </a:xfrm>
            <a:custGeom>
              <a:avLst/>
              <a:gdLst/>
              <a:ahLst/>
              <a:cxnLst/>
              <a:rect l="l" t="t" r="r" b="b"/>
              <a:pathLst>
                <a:path w="4548" h="4564" extrusionOk="0">
                  <a:moveTo>
                    <a:pt x="443" y="1"/>
                  </a:moveTo>
                  <a:cubicBezTo>
                    <a:pt x="199" y="1"/>
                    <a:pt x="1" y="199"/>
                    <a:pt x="1" y="443"/>
                  </a:cubicBezTo>
                  <a:lnTo>
                    <a:pt x="1" y="4298"/>
                  </a:lnTo>
                  <a:cubicBezTo>
                    <a:pt x="1" y="4445"/>
                    <a:pt x="120" y="4564"/>
                    <a:pt x="266" y="4564"/>
                  </a:cubicBezTo>
                  <a:cubicBezTo>
                    <a:pt x="413" y="4564"/>
                    <a:pt x="532" y="4445"/>
                    <a:pt x="532" y="4298"/>
                  </a:cubicBezTo>
                  <a:lnTo>
                    <a:pt x="532" y="533"/>
                  </a:lnTo>
                  <a:lnTo>
                    <a:pt x="4281" y="533"/>
                  </a:lnTo>
                  <a:cubicBezTo>
                    <a:pt x="4428" y="533"/>
                    <a:pt x="4546" y="414"/>
                    <a:pt x="4546" y="267"/>
                  </a:cubicBezTo>
                  <a:cubicBezTo>
                    <a:pt x="4547" y="120"/>
                    <a:pt x="4428" y="1"/>
                    <a:pt x="4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9"/>
            <p:cNvSpPr/>
            <p:nvPr/>
          </p:nvSpPr>
          <p:spPr>
            <a:xfrm>
              <a:off x="5447995" y="3521296"/>
              <a:ext cx="150846" cy="151376"/>
            </a:xfrm>
            <a:custGeom>
              <a:avLst/>
              <a:gdLst/>
              <a:ahLst/>
              <a:cxnLst/>
              <a:rect l="l" t="t" r="r" b="b"/>
              <a:pathLst>
                <a:path w="4548" h="4564" extrusionOk="0">
                  <a:moveTo>
                    <a:pt x="267" y="0"/>
                  </a:moveTo>
                  <a:cubicBezTo>
                    <a:pt x="120" y="0"/>
                    <a:pt x="1" y="119"/>
                    <a:pt x="1" y="265"/>
                  </a:cubicBezTo>
                  <a:lnTo>
                    <a:pt x="1" y="4120"/>
                  </a:lnTo>
                  <a:cubicBezTo>
                    <a:pt x="1" y="4364"/>
                    <a:pt x="199" y="4563"/>
                    <a:pt x="444" y="4563"/>
                  </a:cubicBezTo>
                  <a:lnTo>
                    <a:pt x="4281" y="4563"/>
                  </a:lnTo>
                  <a:cubicBezTo>
                    <a:pt x="4428" y="4563"/>
                    <a:pt x="4547" y="4444"/>
                    <a:pt x="4547" y="4297"/>
                  </a:cubicBezTo>
                  <a:cubicBezTo>
                    <a:pt x="4547" y="4150"/>
                    <a:pt x="4428" y="4031"/>
                    <a:pt x="4281" y="4031"/>
                  </a:cubicBezTo>
                  <a:lnTo>
                    <a:pt x="533" y="4031"/>
                  </a:lnTo>
                  <a:lnTo>
                    <a:pt x="533" y="265"/>
                  </a:lnTo>
                  <a:cubicBezTo>
                    <a:pt x="533" y="119"/>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9"/>
            <p:cNvSpPr/>
            <p:nvPr/>
          </p:nvSpPr>
          <p:spPr>
            <a:xfrm>
              <a:off x="5721196" y="3220301"/>
              <a:ext cx="150813" cy="151376"/>
            </a:xfrm>
            <a:custGeom>
              <a:avLst/>
              <a:gdLst/>
              <a:ahLst/>
              <a:cxnLst/>
              <a:rect l="l" t="t" r="r" b="b"/>
              <a:pathLst>
                <a:path w="4547" h="4564" extrusionOk="0">
                  <a:moveTo>
                    <a:pt x="266" y="1"/>
                  </a:moveTo>
                  <a:cubicBezTo>
                    <a:pt x="118" y="1"/>
                    <a:pt x="0" y="120"/>
                    <a:pt x="0" y="267"/>
                  </a:cubicBezTo>
                  <a:cubicBezTo>
                    <a:pt x="0" y="414"/>
                    <a:pt x="119" y="533"/>
                    <a:pt x="266" y="533"/>
                  </a:cubicBezTo>
                  <a:lnTo>
                    <a:pt x="4015" y="533"/>
                  </a:lnTo>
                  <a:lnTo>
                    <a:pt x="4015" y="4298"/>
                  </a:lnTo>
                  <a:cubicBezTo>
                    <a:pt x="4015" y="4445"/>
                    <a:pt x="4134" y="4564"/>
                    <a:pt x="4281" y="4564"/>
                  </a:cubicBezTo>
                  <a:cubicBezTo>
                    <a:pt x="4428" y="4564"/>
                    <a:pt x="4547" y="4445"/>
                    <a:pt x="4547" y="4298"/>
                  </a:cubicBezTo>
                  <a:lnTo>
                    <a:pt x="4547" y="443"/>
                  </a:lnTo>
                  <a:cubicBezTo>
                    <a:pt x="4547" y="199"/>
                    <a:pt x="4348" y="1"/>
                    <a:pt x="41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9"/>
            <p:cNvSpPr/>
            <p:nvPr/>
          </p:nvSpPr>
          <p:spPr>
            <a:xfrm>
              <a:off x="5721196" y="3521262"/>
              <a:ext cx="150813" cy="151410"/>
            </a:xfrm>
            <a:custGeom>
              <a:avLst/>
              <a:gdLst/>
              <a:ahLst/>
              <a:cxnLst/>
              <a:rect l="l" t="t" r="r" b="b"/>
              <a:pathLst>
                <a:path w="4547" h="4565" extrusionOk="0">
                  <a:moveTo>
                    <a:pt x="4281" y="0"/>
                  </a:moveTo>
                  <a:cubicBezTo>
                    <a:pt x="4134" y="0"/>
                    <a:pt x="4015" y="119"/>
                    <a:pt x="4015" y="266"/>
                  </a:cubicBezTo>
                  <a:lnTo>
                    <a:pt x="4015" y="4032"/>
                  </a:lnTo>
                  <a:lnTo>
                    <a:pt x="266" y="4032"/>
                  </a:lnTo>
                  <a:cubicBezTo>
                    <a:pt x="119" y="4032"/>
                    <a:pt x="0" y="4151"/>
                    <a:pt x="0" y="4298"/>
                  </a:cubicBezTo>
                  <a:cubicBezTo>
                    <a:pt x="0" y="4445"/>
                    <a:pt x="119" y="4564"/>
                    <a:pt x="266" y="4564"/>
                  </a:cubicBezTo>
                  <a:lnTo>
                    <a:pt x="4104" y="4564"/>
                  </a:lnTo>
                  <a:cubicBezTo>
                    <a:pt x="4348" y="4564"/>
                    <a:pt x="4547" y="4365"/>
                    <a:pt x="4547" y="4121"/>
                  </a:cubicBezTo>
                  <a:lnTo>
                    <a:pt x="4547" y="266"/>
                  </a:lnTo>
                  <a:cubicBezTo>
                    <a:pt x="4547" y="119"/>
                    <a:pt x="4428" y="0"/>
                    <a:pt x="42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9"/>
            <p:cNvSpPr/>
            <p:nvPr/>
          </p:nvSpPr>
          <p:spPr>
            <a:xfrm>
              <a:off x="5747332" y="3547597"/>
              <a:ext cx="72239" cy="72438"/>
            </a:xfrm>
            <a:custGeom>
              <a:avLst/>
              <a:gdLst/>
              <a:ahLst/>
              <a:cxnLst/>
              <a:rect l="l" t="t" r="r" b="b"/>
              <a:pathLst>
                <a:path w="2178" h="2184" extrusionOk="0">
                  <a:moveTo>
                    <a:pt x="1912" y="1"/>
                  </a:moveTo>
                  <a:cubicBezTo>
                    <a:pt x="1764" y="1"/>
                    <a:pt x="1646" y="120"/>
                    <a:pt x="1646" y="266"/>
                  </a:cubicBezTo>
                  <a:lnTo>
                    <a:pt x="1646" y="1652"/>
                  </a:lnTo>
                  <a:lnTo>
                    <a:pt x="267" y="1652"/>
                  </a:lnTo>
                  <a:cubicBezTo>
                    <a:pt x="120" y="1652"/>
                    <a:pt x="1" y="1771"/>
                    <a:pt x="1" y="1918"/>
                  </a:cubicBezTo>
                  <a:cubicBezTo>
                    <a:pt x="1" y="2065"/>
                    <a:pt x="120" y="2184"/>
                    <a:pt x="267" y="2184"/>
                  </a:cubicBezTo>
                  <a:lnTo>
                    <a:pt x="1734" y="2184"/>
                  </a:lnTo>
                  <a:cubicBezTo>
                    <a:pt x="1978" y="2184"/>
                    <a:pt x="2178" y="1985"/>
                    <a:pt x="2178" y="1740"/>
                  </a:cubicBezTo>
                  <a:lnTo>
                    <a:pt x="2178" y="266"/>
                  </a:lnTo>
                  <a:cubicBezTo>
                    <a:pt x="2178" y="120"/>
                    <a:pt x="2058" y="1"/>
                    <a:pt x="19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9"/>
            <p:cNvSpPr/>
            <p:nvPr/>
          </p:nvSpPr>
          <p:spPr>
            <a:xfrm>
              <a:off x="5497979" y="3270284"/>
              <a:ext cx="72172" cy="72438"/>
            </a:xfrm>
            <a:custGeom>
              <a:avLst/>
              <a:gdLst/>
              <a:ahLst/>
              <a:cxnLst/>
              <a:rect l="l" t="t" r="r" b="b"/>
              <a:pathLst>
                <a:path w="2176" h="2184" extrusionOk="0">
                  <a:moveTo>
                    <a:pt x="443" y="0"/>
                  </a:moveTo>
                  <a:cubicBezTo>
                    <a:pt x="198" y="0"/>
                    <a:pt x="0" y="198"/>
                    <a:pt x="0" y="443"/>
                  </a:cubicBezTo>
                  <a:lnTo>
                    <a:pt x="0" y="1917"/>
                  </a:lnTo>
                  <a:cubicBezTo>
                    <a:pt x="0" y="2064"/>
                    <a:pt x="119" y="2183"/>
                    <a:pt x="265" y="2183"/>
                  </a:cubicBezTo>
                  <a:cubicBezTo>
                    <a:pt x="413" y="2183"/>
                    <a:pt x="531" y="2064"/>
                    <a:pt x="531" y="1917"/>
                  </a:cubicBezTo>
                  <a:lnTo>
                    <a:pt x="531" y="531"/>
                  </a:lnTo>
                  <a:lnTo>
                    <a:pt x="1910" y="531"/>
                  </a:lnTo>
                  <a:cubicBezTo>
                    <a:pt x="2057" y="531"/>
                    <a:pt x="2176" y="412"/>
                    <a:pt x="2176" y="266"/>
                  </a:cubicBezTo>
                  <a:cubicBezTo>
                    <a:pt x="2176" y="119"/>
                    <a:pt x="2057" y="0"/>
                    <a:pt x="19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9"/>
            <p:cNvSpPr/>
            <p:nvPr/>
          </p:nvSpPr>
          <p:spPr>
            <a:xfrm>
              <a:off x="5481461" y="3571180"/>
              <a:ext cx="67861" cy="17678"/>
            </a:xfrm>
            <a:custGeom>
              <a:avLst/>
              <a:gdLst/>
              <a:ahLst/>
              <a:cxnLst/>
              <a:rect l="l" t="t" r="r" b="b"/>
              <a:pathLst>
                <a:path w="2046" h="533" extrusionOk="0">
                  <a:moveTo>
                    <a:pt x="266" y="0"/>
                  </a:moveTo>
                  <a:cubicBezTo>
                    <a:pt x="118" y="0"/>
                    <a:pt x="0" y="120"/>
                    <a:pt x="0" y="266"/>
                  </a:cubicBezTo>
                  <a:cubicBezTo>
                    <a:pt x="0" y="413"/>
                    <a:pt x="119" y="532"/>
                    <a:pt x="266" y="532"/>
                  </a:cubicBezTo>
                  <a:lnTo>
                    <a:pt x="1779" y="532"/>
                  </a:lnTo>
                  <a:cubicBezTo>
                    <a:pt x="1927" y="532"/>
                    <a:pt x="2045" y="413"/>
                    <a:pt x="2045" y="266"/>
                  </a:cubicBezTo>
                  <a:cubicBezTo>
                    <a:pt x="2045" y="120"/>
                    <a:pt x="1926" y="0"/>
                    <a:pt x="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9"/>
            <p:cNvSpPr/>
            <p:nvPr/>
          </p:nvSpPr>
          <p:spPr>
            <a:xfrm>
              <a:off x="5481461" y="3596387"/>
              <a:ext cx="67861" cy="17678"/>
            </a:xfrm>
            <a:custGeom>
              <a:avLst/>
              <a:gdLst/>
              <a:ahLst/>
              <a:cxnLst/>
              <a:rect l="l" t="t" r="r" b="b"/>
              <a:pathLst>
                <a:path w="2046" h="533" extrusionOk="0">
                  <a:moveTo>
                    <a:pt x="266" y="0"/>
                  </a:moveTo>
                  <a:cubicBezTo>
                    <a:pt x="118" y="0"/>
                    <a:pt x="0" y="119"/>
                    <a:pt x="0" y="266"/>
                  </a:cubicBezTo>
                  <a:cubicBezTo>
                    <a:pt x="0" y="413"/>
                    <a:pt x="119" y="532"/>
                    <a:pt x="266" y="532"/>
                  </a:cubicBezTo>
                  <a:lnTo>
                    <a:pt x="1779" y="532"/>
                  </a:lnTo>
                  <a:cubicBezTo>
                    <a:pt x="1927" y="532"/>
                    <a:pt x="2045" y="413"/>
                    <a:pt x="2045" y="266"/>
                  </a:cubicBezTo>
                  <a:cubicBezTo>
                    <a:pt x="2045" y="119"/>
                    <a:pt x="1926" y="0"/>
                    <a:pt x="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9"/>
            <p:cNvSpPr/>
            <p:nvPr/>
          </p:nvSpPr>
          <p:spPr>
            <a:xfrm>
              <a:off x="5481461" y="3621594"/>
              <a:ext cx="67861" cy="17645"/>
            </a:xfrm>
            <a:custGeom>
              <a:avLst/>
              <a:gdLst/>
              <a:ahLst/>
              <a:cxnLst/>
              <a:rect l="l" t="t" r="r" b="b"/>
              <a:pathLst>
                <a:path w="2046" h="532" extrusionOk="0">
                  <a:moveTo>
                    <a:pt x="266" y="0"/>
                  </a:moveTo>
                  <a:cubicBezTo>
                    <a:pt x="118" y="0"/>
                    <a:pt x="0" y="119"/>
                    <a:pt x="0" y="266"/>
                  </a:cubicBezTo>
                  <a:cubicBezTo>
                    <a:pt x="0" y="413"/>
                    <a:pt x="119" y="532"/>
                    <a:pt x="266" y="532"/>
                  </a:cubicBezTo>
                  <a:lnTo>
                    <a:pt x="1779" y="532"/>
                  </a:lnTo>
                  <a:cubicBezTo>
                    <a:pt x="1927" y="532"/>
                    <a:pt x="2045" y="413"/>
                    <a:pt x="2045" y="266"/>
                  </a:cubicBezTo>
                  <a:cubicBezTo>
                    <a:pt x="2045" y="119"/>
                    <a:pt x="1926" y="0"/>
                    <a:pt x="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9"/>
            <p:cNvSpPr/>
            <p:nvPr/>
          </p:nvSpPr>
          <p:spPr>
            <a:xfrm>
              <a:off x="5754065" y="3263053"/>
              <a:ext cx="17645" cy="17678"/>
            </a:xfrm>
            <a:custGeom>
              <a:avLst/>
              <a:gdLst/>
              <a:ahLst/>
              <a:cxnLst/>
              <a:rect l="l" t="t" r="r" b="b"/>
              <a:pathLst>
                <a:path w="532" h="533" extrusionOk="0">
                  <a:moveTo>
                    <a:pt x="266" y="1"/>
                  </a:moveTo>
                  <a:cubicBezTo>
                    <a:pt x="196" y="1"/>
                    <a:pt x="127" y="28"/>
                    <a:pt x="78" y="79"/>
                  </a:cubicBezTo>
                  <a:cubicBezTo>
                    <a:pt x="29" y="128"/>
                    <a:pt x="0" y="197"/>
                    <a:pt x="0" y="266"/>
                  </a:cubicBezTo>
                  <a:cubicBezTo>
                    <a:pt x="0" y="336"/>
                    <a:pt x="29" y="405"/>
                    <a:pt x="78" y="454"/>
                  </a:cubicBezTo>
                  <a:cubicBezTo>
                    <a:pt x="127" y="504"/>
                    <a:pt x="196" y="532"/>
                    <a:pt x="266" y="532"/>
                  </a:cubicBezTo>
                  <a:cubicBezTo>
                    <a:pt x="336" y="532"/>
                    <a:pt x="405" y="504"/>
                    <a:pt x="454" y="454"/>
                  </a:cubicBezTo>
                  <a:cubicBezTo>
                    <a:pt x="503" y="405"/>
                    <a:pt x="532" y="336"/>
                    <a:pt x="532" y="266"/>
                  </a:cubicBezTo>
                  <a:cubicBezTo>
                    <a:pt x="532" y="197"/>
                    <a:pt x="503" y="128"/>
                    <a:pt x="454" y="79"/>
                  </a:cubicBezTo>
                  <a:cubicBezTo>
                    <a:pt x="405" y="28"/>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9"/>
            <p:cNvSpPr/>
            <p:nvPr/>
          </p:nvSpPr>
          <p:spPr>
            <a:xfrm>
              <a:off x="5783286" y="3263053"/>
              <a:ext cx="17645" cy="17678"/>
            </a:xfrm>
            <a:custGeom>
              <a:avLst/>
              <a:gdLst/>
              <a:ahLst/>
              <a:cxnLst/>
              <a:rect l="l" t="t" r="r" b="b"/>
              <a:pathLst>
                <a:path w="532" h="533" extrusionOk="0">
                  <a:moveTo>
                    <a:pt x="266" y="1"/>
                  </a:moveTo>
                  <a:cubicBezTo>
                    <a:pt x="196" y="1"/>
                    <a:pt x="127" y="28"/>
                    <a:pt x="78" y="79"/>
                  </a:cubicBezTo>
                  <a:cubicBezTo>
                    <a:pt x="28" y="128"/>
                    <a:pt x="0" y="197"/>
                    <a:pt x="0" y="266"/>
                  </a:cubicBezTo>
                  <a:cubicBezTo>
                    <a:pt x="0" y="336"/>
                    <a:pt x="28" y="404"/>
                    <a:pt x="78" y="454"/>
                  </a:cubicBezTo>
                  <a:cubicBezTo>
                    <a:pt x="127" y="504"/>
                    <a:pt x="196" y="532"/>
                    <a:pt x="266" y="532"/>
                  </a:cubicBezTo>
                  <a:cubicBezTo>
                    <a:pt x="336" y="532"/>
                    <a:pt x="405" y="504"/>
                    <a:pt x="454" y="454"/>
                  </a:cubicBezTo>
                  <a:cubicBezTo>
                    <a:pt x="503" y="405"/>
                    <a:pt x="532" y="336"/>
                    <a:pt x="532" y="266"/>
                  </a:cubicBezTo>
                  <a:cubicBezTo>
                    <a:pt x="532" y="197"/>
                    <a:pt x="503" y="128"/>
                    <a:pt x="454" y="79"/>
                  </a:cubicBezTo>
                  <a:cubicBezTo>
                    <a:pt x="405" y="28"/>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9"/>
            <p:cNvSpPr/>
            <p:nvPr/>
          </p:nvSpPr>
          <p:spPr>
            <a:xfrm>
              <a:off x="5812473" y="3263053"/>
              <a:ext cx="17678" cy="17678"/>
            </a:xfrm>
            <a:custGeom>
              <a:avLst/>
              <a:gdLst/>
              <a:ahLst/>
              <a:cxnLst/>
              <a:rect l="l" t="t" r="r" b="b"/>
              <a:pathLst>
                <a:path w="533" h="533" extrusionOk="0">
                  <a:moveTo>
                    <a:pt x="267" y="1"/>
                  </a:moveTo>
                  <a:cubicBezTo>
                    <a:pt x="197" y="1"/>
                    <a:pt x="128" y="28"/>
                    <a:pt x="79" y="79"/>
                  </a:cubicBezTo>
                  <a:cubicBezTo>
                    <a:pt x="30" y="128"/>
                    <a:pt x="1" y="196"/>
                    <a:pt x="1" y="266"/>
                  </a:cubicBezTo>
                  <a:cubicBezTo>
                    <a:pt x="1" y="336"/>
                    <a:pt x="30" y="405"/>
                    <a:pt x="79" y="454"/>
                  </a:cubicBezTo>
                  <a:cubicBezTo>
                    <a:pt x="128" y="504"/>
                    <a:pt x="197" y="532"/>
                    <a:pt x="267" y="532"/>
                  </a:cubicBezTo>
                  <a:cubicBezTo>
                    <a:pt x="337" y="532"/>
                    <a:pt x="406" y="504"/>
                    <a:pt x="455" y="454"/>
                  </a:cubicBezTo>
                  <a:cubicBezTo>
                    <a:pt x="504" y="405"/>
                    <a:pt x="533" y="336"/>
                    <a:pt x="533" y="266"/>
                  </a:cubicBezTo>
                  <a:cubicBezTo>
                    <a:pt x="533" y="197"/>
                    <a:pt x="504" y="128"/>
                    <a:pt x="455" y="79"/>
                  </a:cubicBezTo>
                  <a:cubicBezTo>
                    <a:pt x="406" y="28"/>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9"/>
            <p:cNvSpPr/>
            <p:nvPr/>
          </p:nvSpPr>
          <p:spPr>
            <a:xfrm>
              <a:off x="5399737" y="3401262"/>
              <a:ext cx="106103" cy="95191"/>
            </a:xfrm>
            <a:custGeom>
              <a:avLst/>
              <a:gdLst/>
              <a:ahLst/>
              <a:cxnLst/>
              <a:rect l="l" t="t" r="r" b="b"/>
              <a:pathLst>
                <a:path w="3199" h="2870" extrusionOk="0">
                  <a:moveTo>
                    <a:pt x="2118" y="532"/>
                  </a:moveTo>
                  <a:lnTo>
                    <a:pt x="2638" y="1435"/>
                  </a:lnTo>
                  <a:lnTo>
                    <a:pt x="2118" y="2339"/>
                  </a:lnTo>
                  <a:lnTo>
                    <a:pt x="1081" y="2339"/>
                  </a:lnTo>
                  <a:lnTo>
                    <a:pt x="561" y="1435"/>
                  </a:lnTo>
                  <a:lnTo>
                    <a:pt x="1081" y="532"/>
                  </a:lnTo>
                  <a:close/>
                  <a:moveTo>
                    <a:pt x="1034" y="0"/>
                  </a:moveTo>
                  <a:cubicBezTo>
                    <a:pt x="881" y="0"/>
                    <a:pt x="721" y="92"/>
                    <a:pt x="644" y="225"/>
                  </a:cubicBezTo>
                  <a:lnTo>
                    <a:pt x="78" y="1211"/>
                  </a:lnTo>
                  <a:cubicBezTo>
                    <a:pt x="1" y="1342"/>
                    <a:pt x="1" y="1528"/>
                    <a:pt x="78" y="1659"/>
                  </a:cubicBezTo>
                  <a:lnTo>
                    <a:pt x="644" y="2645"/>
                  </a:lnTo>
                  <a:cubicBezTo>
                    <a:pt x="721" y="2777"/>
                    <a:pt x="881" y="2870"/>
                    <a:pt x="1034" y="2870"/>
                  </a:cubicBezTo>
                  <a:lnTo>
                    <a:pt x="2165" y="2870"/>
                  </a:lnTo>
                  <a:cubicBezTo>
                    <a:pt x="2319" y="2870"/>
                    <a:pt x="2479" y="2777"/>
                    <a:pt x="2555" y="2645"/>
                  </a:cubicBezTo>
                  <a:lnTo>
                    <a:pt x="3122" y="1659"/>
                  </a:lnTo>
                  <a:cubicBezTo>
                    <a:pt x="3198" y="1528"/>
                    <a:pt x="3198" y="1342"/>
                    <a:pt x="3122" y="1211"/>
                  </a:cubicBezTo>
                  <a:lnTo>
                    <a:pt x="2555" y="225"/>
                  </a:lnTo>
                  <a:cubicBezTo>
                    <a:pt x="2479" y="92"/>
                    <a:pt x="2318" y="0"/>
                    <a:pt x="2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9"/>
            <p:cNvSpPr/>
            <p:nvPr/>
          </p:nvSpPr>
          <p:spPr>
            <a:xfrm>
              <a:off x="5351113" y="3325806"/>
              <a:ext cx="82189" cy="74461"/>
            </a:xfrm>
            <a:custGeom>
              <a:avLst/>
              <a:gdLst/>
              <a:ahLst/>
              <a:cxnLst/>
              <a:rect l="l" t="t" r="r" b="b"/>
              <a:pathLst>
                <a:path w="2478" h="2245" extrusionOk="0">
                  <a:moveTo>
                    <a:pt x="1577" y="533"/>
                  </a:moveTo>
                  <a:lnTo>
                    <a:pt x="1917" y="1123"/>
                  </a:lnTo>
                  <a:lnTo>
                    <a:pt x="1577" y="1712"/>
                  </a:lnTo>
                  <a:lnTo>
                    <a:pt x="900" y="1712"/>
                  </a:lnTo>
                  <a:lnTo>
                    <a:pt x="561" y="1123"/>
                  </a:lnTo>
                  <a:lnTo>
                    <a:pt x="900" y="533"/>
                  </a:lnTo>
                  <a:close/>
                  <a:moveTo>
                    <a:pt x="853" y="1"/>
                  </a:moveTo>
                  <a:cubicBezTo>
                    <a:pt x="700" y="1"/>
                    <a:pt x="540" y="93"/>
                    <a:pt x="463" y="227"/>
                  </a:cubicBezTo>
                  <a:lnTo>
                    <a:pt x="77" y="898"/>
                  </a:lnTo>
                  <a:cubicBezTo>
                    <a:pt x="1" y="1031"/>
                    <a:pt x="1" y="1214"/>
                    <a:pt x="77" y="1347"/>
                  </a:cubicBezTo>
                  <a:lnTo>
                    <a:pt x="463" y="2019"/>
                  </a:lnTo>
                  <a:cubicBezTo>
                    <a:pt x="540" y="2152"/>
                    <a:pt x="700" y="2244"/>
                    <a:pt x="853" y="2244"/>
                  </a:cubicBezTo>
                  <a:lnTo>
                    <a:pt x="1625" y="2244"/>
                  </a:lnTo>
                  <a:cubicBezTo>
                    <a:pt x="1778" y="2244"/>
                    <a:pt x="1938" y="2152"/>
                    <a:pt x="2014" y="2019"/>
                  </a:cubicBezTo>
                  <a:lnTo>
                    <a:pt x="2400" y="1347"/>
                  </a:lnTo>
                  <a:cubicBezTo>
                    <a:pt x="2477" y="1215"/>
                    <a:pt x="2477" y="1031"/>
                    <a:pt x="2400" y="898"/>
                  </a:cubicBezTo>
                  <a:lnTo>
                    <a:pt x="2014" y="227"/>
                  </a:lnTo>
                  <a:cubicBezTo>
                    <a:pt x="1938" y="93"/>
                    <a:pt x="1778" y="1"/>
                    <a:pt x="1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9"/>
            <p:cNvSpPr/>
            <p:nvPr/>
          </p:nvSpPr>
          <p:spPr>
            <a:xfrm>
              <a:off x="5521561" y="3302987"/>
              <a:ext cx="358740" cy="273101"/>
            </a:xfrm>
            <a:custGeom>
              <a:avLst/>
              <a:gdLst/>
              <a:ahLst/>
              <a:cxnLst/>
              <a:rect l="l" t="t" r="r" b="b"/>
              <a:pathLst>
                <a:path w="10816" h="8234" extrusionOk="0">
                  <a:moveTo>
                    <a:pt x="5694" y="550"/>
                  </a:moveTo>
                  <a:cubicBezTo>
                    <a:pt x="5715" y="550"/>
                    <a:pt x="5737" y="551"/>
                    <a:pt x="5759" y="552"/>
                  </a:cubicBezTo>
                  <a:cubicBezTo>
                    <a:pt x="5777" y="910"/>
                    <a:pt x="5647" y="1254"/>
                    <a:pt x="5392" y="1509"/>
                  </a:cubicBezTo>
                  <a:cubicBezTo>
                    <a:pt x="5156" y="1746"/>
                    <a:pt x="4840" y="1877"/>
                    <a:pt x="4508" y="1877"/>
                  </a:cubicBezTo>
                  <a:cubicBezTo>
                    <a:pt x="4486" y="1877"/>
                    <a:pt x="4464" y="1877"/>
                    <a:pt x="4442" y="1876"/>
                  </a:cubicBezTo>
                  <a:cubicBezTo>
                    <a:pt x="4423" y="1518"/>
                    <a:pt x="4553" y="1174"/>
                    <a:pt x="4808" y="919"/>
                  </a:cubicBezTo>
                  <a:cubicBezTo>
                    <a:pt x="5045" y="682"/>
                    <a:pt x="5359" y="550"/>
                    <a:pt x="5694" y="550"/>
                  </a:cubicBezTo>
                  <a:close/>
                  <a:moveTo>
                    <a:pt x="4174" y="1"/>
                  </a:moveTo>
                  <a:cubicBezTo>
                    <a:pt x="4027" y="1"/>
                    <a:pt x="3908" y="120"/>
                    <a:pt x="3908" y="267"/>
                  </a:cubicBezTo>
                  <a:lnTo>
                    <a:pt x="3908" y="1525"/>
                  </a:lnTo>
                  <a:cubicBezTo>
                    <a:pt x="3564" y="1346"/>
                    <a:pt x="3195" y="1252"/>
                    <a:pt x="2817" y="1252"/>
                  </a:cubicBezTo>
                  <a:cubicBezTo>
                    <a:pt x="1263" y="1252"/>
                    <a:pt x="1" y="2818"/>
                    <a:pt x="1" y="4743"/>
                  </a:cubicBezTo>
                  <a:cubicBezTo>
                    <a:pt x="1" y="6668"/>
                    <a:pt x="1263" y="8233"/>
                    <a:pt x="2817" y="8233"/>
                  </a:cubicBezTo>
                  <a:lnTo>
                    <a:pt x="5532" y="8233"/>
                  </a:lnTo>
                  <a:cubicBezTo>
                    <a:pt x="6944" y="8233"/>
                    <a:pt x="8117" y="6938"/>
                    <a:pt x="8317" y="5256"/>
                  </a:cubicBezTo>
                  <a:lnTo>
                    <a:pt x="8995" y="5256"/>
                  </a:lnTo>
                  <a:cubicBezTo>
                    <a:pt x="9163" y="5256"/>
                    <a:pt x="9365" y="5172"/>
                    <a:pt x="9485" y="5051"/>
                  </a:cubicBezTo>
                  <a:lnTo>
                    <a:pt x="10710" y="3820"/>
                  </a:lnTo>
                  <a:cubicBezTo>
                    <a:pt x="10815" y="3717"/>
                    <a:pt x="10814" y="3548"/>
                    <a:pt x="10710" y="3445"/>
                  </a:cubicBezTo>
                  <a:cubicBezTo>
                    <a:pt x="10658" y="3393"/>
                    <a:pt x="10590" y="3367"/>
                    <a:pt x="10523" y="3367"/>
                  </a:cubicBezTo>
                  <a:cubicBezTo>
                    <a:pt x="10455" y="3367"/>
                    <a:pt x="10387" y="3393"/>
                    <a:pt x="10335" y="3446"/>
                  </a:cubicBezTo>
                  <a:lnTo>
                    <a:pt x="9109" y="4677"/>
                  </a:lnTo>
                  <a:cubicBezTo>
                    <a:pt x="9088" y="4696"/>
                    <a:pt x="9023" y="4723"/>
                    <a:pt x="8995" y="4724"/>
                  </a:cubicBezTo>
                  <a:lnTo>
                    <a:pt x="8348" y="4724"/>
                  </a:lnTo>
                  <a:cubicBezTo>
                    <a:pt x="8345" y="4166"/>
                    <a:pt x="8235" y="3614"/>
                    <a:pt x="8029" y="3124"/>
                  </a:cubicBezTo>
                  <a:cubicBezTo>
                    <a:pt x="8006" y="3072"/>
                    <a:pt x="7983" y="3021"/>
                    <a:pt x="7960" y="2971"/>
                  </a:cubicBezTo>
                  <a:cubicBezTo>
                    <a:pt x="7914" y="2875"/>
                    <a:pt x="7818" y="2819"/>
                    <a:pt x="7719" y="2819"/>
                  </a:cubicBezTo>
                  <a:cubicBezTo>
                    <a:pt x="7681" y="2819"/>
                    <a:pt x="7642" y="2828"/>
                    <a:pt x="7606" y="2845"/>
                  </a:cubicBezTo>
                  <a:cubicBezTo>
                    <a:pt x="7473" y="2909"/>
                    <a:pt x="7417" y="3067"/>
                    <a:pt x="7479" y="3200"/>
                  </a:cubicBezTo>
                  <a:cubicBezTo>
                    <a:pt x="7500" y="3242"/>
                    <a:pt x="7519" y="3286"/>
                    <a:pt x="7538" y="3331"/>
                  </a:cubicBezTo>
                  <a:cubicBezTo>
                    <a:pt x="7718" y="3756"/>
                    <a:pt x="7813" y="4237"/>
                    <a:pt x="7816" y="4724"/>
                  </a:cubicBezTo>
                  <a:lnTo>
                    <a:pt x="7024" y="4724"/>
                  </a:lnTo>
                  <a:cubicBezTo>
                    <a:pt x="6878" y="4724"/>
                    <a:pt x="6759" y="4843"/>
                    <a:pt x="6759" y="4990"/>
                  </a:cubicBezTo>
                  <a:cubicBezTo>
                    <a:pt x="6759" y="5137"/>
                    <a:pt x="6878" y="5256"/>
                    <a:pt x="7024" y="5256"/>
                  </a:cubicBezTo>
                  <a:lnTo>
                    <a:pt x="7781" y="5256"/>
                  </a:lnTo>
                  <a:cubicBezTo>
                    <a:pt x="7593" y="6643"/>
                    <a:pt x="6656" y="7701"/>
                    <a:pt x="5532" y="7701"/>
                  </a:cubicBezTo>
                  <a:lnTo>
                    <a:pt x="2817" y="7701"/>
                  </a:lnTo>
                  <a:cubicBezTo>
                    <a:pt x="1557" y="7701"/>
                    <a:pt x="531" y="6374"/>
                    <a:pt x="531" y="4743"/>
                  </a:cubicBezTo>
                  <a:cubicBezTo>
                    <a:pt x="531" y="3112"/>
                    <a:pt x="1557" y="1784"/>
                    <a:pt x="2817" y="1784"/>
                  </a:cubicBezTo>
                  <a:cubicBezTo>
                    <a:pt x="3225" y="1784"/>
                    <a:pt x="3625" y="1928"/>
                    <a:pt x="3976" y="2198"/>
                  </a:cubicBezTo>
                  <a:cubicBezTo>
                    <a:pt x="4039" y="2303"/>
                    <a:pt x="4147" y="2378"/>
                    <a:pt x="4273" y="2394"/>
                  </a:cubicBezTo>
                  <a:cubicBezTo>
                    <a:pt x="4350" y="2404"/>
                    <a:pt x="4428" y="2410"/>
                    <a:pt x="4506" y="2410"/>
                  </a:cubicBezTo>
                  <a:cubicBezTo>
                    <a:pt x="4983" y="2410"/>
                    <a:pt x="5431" y="2223"/>
                    <a:pt x="5769" y="1884"/>
                  </a:cubicBezTo>
                  <a:cubicBezTo>
                    <a:pt x="5792" y="1860"/>
                    <a:pt x="5815" y="1837"/>
                    <a:pt x="5837" y="1812"/>
                  </a:cubicBezTo>
                  <a:cubicBezTo>
                    <a:pt x="6112" y="1860"/>
                    <a:pt x="6379" y="1972"/>
                    <a:pt x="6622" y="2145"/>
                  </a:cubicBezTo>
                  <a:cubicBezTo>
                    <a:pt x="6669" y="2178"/>
                    <a:pt x="6722" y="2194"/>
                    <a:pt x="6775" y="2194"/>
                  </a:cubicBezTo>
                  <a:cubicBezTo>
                    <a:pt x="6859" y="2194"/>
                    <a:pt x="6941" y="2154"/>
                    <a:pt x="6993" y="2081"/>
                  </a:cubicBezTo>
                  <a:cubicBezTo>
                    <a:pt x="7077" y="1962"/>
                    <a:pt x="7049" y="1796"/>
                    <a:pt x="6929" y="1710"/>
                  </a:cubicBezTo>
                  <a:cubicBezTo>
                    <a:pt x="6684" y="1537"/>
                    <a:pt x="6418" y="1412"/>
                    <a:pt x="6143" y="1336"/>
                  </a:cubicBezTo>
                  <a:cubicBezTo>
                    <a:pt x="6271" y="1042"/>
                    <a:pt x="6319" y="715"/>
                    <a:pt x="6276" y="385"/>
                  </a:cubicBezTo>
                  <a:cubicBezTo>
                    <a:pt x="6252" y="202"/>
                    <a:pt x="6109" y="57"/>
                    <a:pt x="5927" y="34"/>
                  </a:cubicBezTo>
                  <a:cubicBezTo>
                    <a:pt x="5850" y="23"/>
                    <a:pt x="5772" y="18"/>
                    <a:pt x="5694" y="18"/>
                  </a:cubicBezTo>
                  <a:cubicBezTo>
                    <a:pt x="5220" y="18"/>
                    <a:pt x="4776" y="202"/>
                    <a:pt x="4440" y="535"/>
                  </a:cubicBezTo>
                  <a:lnTo>
                    <a:pt x="4440" y="267"/>
                  </a:lnTo>
                  <a:cubicBezTo>
                    <a:pt x="4440" y="120"/>
                    <a:pt x="4321" y="1"/>
                    <a:pt x="4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9"/>
            <p:cNvSpPr/>
            <p:nvPr/>
          </p:nvSpPr>
          <p:spPr>
            <a:xfrm>
              <a:off x="5889455" y="3385342"/>
              <a:ext cx="64279" cy="17645"/>
            </a:xfrm>
            <a:custGeom>
              <a:avLst/>
              <a:gdLst/>
              <a:ahLst/>
              <a:cxnLst/>
              <a:rect l="l" t="t" r="r" b="b"/>
              <a:pathLst>
                <a:path w="1938" h="532" extrusionOk="0">
                  <a:moveTo>
                    <a:pt x="266" y="1"/>
                  </a:moveTo>
                  <a:cubicBezTo>
                    <a:pt x="120" y="1"/>
                    <a:pt x="0" y="120"/>
                    <a:pt x="0" y="265"/>
                  </a:cubicBezTo>
                  <a:cubicBezTo>
                    <a:pt x="0" y="412"/>
                    <a:pt x="120" y="531"/>
                    <a:pt x="266" y="531"/>
                  </a:cubicBezTo>
                  <a:lnTo>
                    <a:pt x="1672" y="531"/>
                  </a:lnTo>
                  <a:cubicBezTo>
                    <a:pt x="1819" y="531"/>
                    <a:pt x="1938" y="412"/>
                    <a:pt x="1938" y="265"/>
                  </a:cubicBezTo>
                  <a:cubicBezTo>
                    <a:pt x="1938" y="120"/>
                    <a:pt x="1819" y="1"/>
                    <a:pt x="1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9"/>
            <p:cNvSpPr/>
            <p:nvPr/>
          </p:nvSpPr>
          <p:spPr>
            <a:xfrm>
              <a:off x="5889455" y="3412042"/>
              <a:ext cx="64279" cy="17678"/>
            </a:xfrm>
            <a:custGeom>
              <a:avLst/>
              <a:gdLst/>
              <a:ahLst/>
              <a:cxnLst/>
              <a:rect l="l" t="t" r="r" b="b"/>
              <a:pathLst>
                <a:path w="1938" h="533" extrusionOk="0">
                  <a:moveTo>
                    <a:pt x="266" y="1"/>
                  </a:moveTo>
                  <a:cubicBezTo>
                    <a:pt x="120" y="1"/>
                    <a:pt x="0" y="120"/>
                    <a:pt x="0" y="266"/>
                  </a:cubicBezTo>
                  <a:cubicBezTo>
                    <a:pt x="0" y="413"/>
                    <a:pt x="120" y="532"/>
                    <a:pt x="266" y="532"/>
                  </a:cubicBezTo>
                  <a:lnTo>
                    <a:pt x="1672" y="532"/>
                  </a:lnTo>
                  <a:cubicBezTo>
                    <a:pt x="1819" y="532"/>
                    <a:pt x="1938" y="413"/>
                    <a:pt x="1938" y="266"/>
                  </a:cubicBezTo>
                  <a:cubicBezTo>
                    <a:pt x="1938" y="120"/>
                    <a:pt x="1819" y="1"/>
                    <a:pt x="1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9"/>
            <p:cNvSpPr/>
            <p:nvPr/>
          </p:nvSpPr>
          <p:spPr>
            <a:xfrm>
              <a:off x="5889455" y="3438775"/>
              <a:ext cx="64279" cy="17678"/>
            </a:xfrm>
            <a:custGeom>
              <a:avLst/>
              <a:gdLst/>
              <a:ahLst/>
              <a:cxnLst/>
              <a:rect l="l" t="t" r="r" b="b"/>
              <a:pathLst>
                <a:path w="1938" h="533" extrusionOk="0">
                  <a:moveTo>
                    <a:pt x="266" y="1"/>
                  </a:moveTo>
                  <a:cubicBezTo>
                    <a:pt x="120" y="1"/>
                    <a:pt x="0" y="120"/>
                    <a:pt x="0" y="266"/>
                  </a:cubicBezTo>
                  <a:cubicBezTo>
                    <a:pt x="0" y="413"/>
                    <a:pt x="120" y="532"/>
                    <a:pt x="266" y="532"/>
                  </a:cubicBezTo>
                  <a:lnTo>
                    <a:pt x="1672" y="532"/>
                  </a:lnTo>
                  <a:cubicBezTo>
                    <a:pt x="1819" y="532"/>
                    <a:pt x="1938" y="413"/>
                    <a:pt x="1938" y="266"/>
                  </a:cubicBezTo>
                  <a:cubicBezTo>
                    <a:pt x="1938" y="120"/>
                    <a:pt x="1819" y="1"/>
                    <a:pt x="1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9"/>
            <p:cNvSpPr/>
            <p:nvPr/>
          </p:nvSpPr>
          <p:spPr>
            <a:xfrm>
              <a:off x="5604380" y="3592274"/>
              <a:ext cx="109386" cy="43516"/>
            </a:xfrm>
            <a:custGeom>
              <a:avLst/>
              <a:gdLst/>
              <a:ahLst/>
              <a:cxnLst/>
              <a:rect l="l" t="t" r="r" b="b"/>
              <a:pathLst>
                <a:path w="3298" h="1312" extrusionOk="0">
                  <a:moveTo>
                    <a:pt x="2766" y="532"/>
                  </a:moveTo>
                  <a:lnTo>
                    <a:pt x="2766" y="780"/>
                  </a:lnTo>
                  <a:lnTo>
                    <a:pt x="532" y="780"/>
                  </a:lnTo>
                  <a:lnTo>
                    <a:pt x="532" y="532"/>
                  </a:lnTo>
                  <a:close/>
                  <a:moveTo>
                    <a:pt x="373" y="0"/>
                  </a:moveTo>
                  <a:cubicBezTo>
                    <a:pt x="168" y="0"/>
                    <a:pt x="1" y="167"/>
                    <a:pt x="1" y="373"/>
                  </a:cubicBezTo>
                  <a:lnTo>
                    <a:pt x="1" y="940"/>
                  </a:lnTo>
                  <a:cubicBezTo>
                    <a:pt x="1" y="1145"/>
                    <a:pt x="168" y="1311"/>
                    <a:pt x="373" y="1311"/>
                  </a:cubicBezTo>
                  <a:lnTo>
                    <a:pt x="2925" y="1311"/>
                  </a:lnTo>
                  <a:cubicBezTo>
                    <a:pt x="3130" y="1311"/>
                    <a:pt x="3297" y="1145"/>
                    <a:pt x="3297" y="940"/>
                  </a:cubicBezTo>
                  <a:lnTo>
                    <a:pt x="3297" y="373"/>
                  </a:lnTo>
                  <a:cubicBezTo>
                    <a:pt x="3297" y="167"/>
                    <a:pt x="3130" y="0"/>
                    <a:pt x="29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0" name="Google Shape;2110;p59"/>
          <p:cNvGrpSpPr/>
          <p:nvPr/>
        </p:nvGrpSpPr>
        <p:grpSpPr>
          <a:xfrm>
            <a:off x="3347922" y="2778777"/>
            <a:ext cx="536704" cy="486141"/>
            <a:chOff x="6046403" y="3173534"/>
            <a:chExt cx="602023" cy="545307"/>
          </a:xfrm>
        </p:grpSpPr>
        <p:sp>
          <p:nvSpPr>
            <p:cNvPr id="2111" name="Google Shape;2111;p59"/>
            <p:cNvSpPr/>
            <p:nvPr/>
          </p:nvSpPr>
          <p:spPr>
            <a:xfrm>
              <a:off x="6046403" y="3173534"/>
              <a:ext cx="479171" cy="344511"/>
            </a:xfrm>
            <a:custGeom>
              <a:avLst/>
              <a:gdLst/>
              <a:ahLst/>
              <a:cxnLst/>
              <a:rect l="l" t="t" r="r" b="b"/>
              <a:pathLst>
                <a:path w="14447" h="10387" extrusionOk="0">
                  <a:moveTo>
                    <a:pt x="10349" y="0"/>
                  </a:moveTo>
                  <a:cubicBezTo>
                    <a:pt x="8682" y="0"/>
                    <a:pt x="7165" y="886"/>
                    <a:pt x="6334" y="2329"/>
                  </a:cubicBezTo>
                  <a:cubicBezTo>
                    <a:pt x="6033" y="2227"/>
                    <a:pt x="5721" y="2176"/>
                    <a:pt x="5399" y="2176"/>
                  </a:cubicBezTo>
                  <a:cubicBezTo>
                    <a:pt x="4629" y="2176"/>
                    <a:pt x="3901" y="2475"/>
                    <a:pt x="3351" y="3019"/>
                  </a:cubicBezTo>
                  <a:cubicBezTo>
                    <a:pt x="2860" y="3502"/>
                    <a:pt x="2559" y="4133"/>
                    <a:pt x="2487" y="4814"/>
                  </a:cubicBezTo>
                  <a:cubicBezTo>
                    <a:pt x="1848" y="4878"/>
                    <a:pt x="1256" y="5164"/>
                    <a:pt x="799" y="5631"/>
                  </a:cubicBezTo>
                  <a:cubicBezTo>
                    <a:pt x="284" y="6157"/>
                    <a:pt x="1" y="6853"/>
                    <a:pt x="1" y="7592"/>
                  </a:cubicBezTo>
                  <a:cubicBezTo>
                    <a:pt x="1" y="9133"/>
                    <a:pt x="1244" y="10387"/>
                    <a:pt x="2773" y="10387"/>
                  </a:cubicBezTo>
                  <a:lnTo>
                    <a:pt x="5081" y="10387"/>
                  </a:lnTo>
                  <a:cubicBezTo>
                    <a:pt x="5228" y="10387"/>
                    <a:pt x="5347" y="10268"/>
                    <a:pt x="5347" y="10121"/>
                  </a:cubicBezTo>
                  <a:cubicBezTo>
                    <a:pt x="5347" y="9974"/>
                    <a:pt x="5228" y="9855"/>
                    <a:pt x="5081" y="9855"/>
                  </a:cubicBezTo>
                  <a:lnTo>
                    <a:pt x="2773" y="9855"/>
                  </a:lnTo>
                  <a:cubicBezTo>
                    <a:pt x="1538" y="9855"/>
                    <a:pt x="533" y="8839"/>
                    <a:pt x="533" y="7592"/>
                  </a:cubicBezTo>
                  <a:cubicBezTo>
                    <a:pt x="533" y="6362"/>
                    <a:pt x="1523" y="5347"/>
                    <a:pt x="2742" y="5330"/>
                  </a:cubicBezTo>
                  <a:cubicBezTo>
                    <a:pt x="2885" y="5329"/>
                    <a:pt x="3001" y="5214"/>
                    <a:pt x="3004" y="5070"/>
                  </a:cubicBezTo>
                  <a:cubicBezTo>
                    <a:pt x="3018" y="4436"/>
                    <a:pt x="3274" y="3841"/>
                    <a:pt x="3725" y="3397"/>
                  </a:cubicBezTo>
                  <a:cubicBezTo>
                    <a:pt x="4174" y="2952"/>
                    <a:pt x="4770" y="2708"/>
                    <a:pt x="5399" y="2708"/>
                  </a:cubicBezTo>
                  <a:cubicBezTo>
                    <a:pt x="5729" y="2708"/>
                    <a:pt x="6048" y="2773"/>
                    <a:pt x="6349" y="2905"/>
                  </a:cubicBezTo>
                  <a:cubicBezTo>
                    <a:pt x="6384" y="2920"/>
                    <a:pt x="6420" y="2927"/>
                    <a:pt x="6456" y="2927"/>
                  </a:cubicBezTo>
                  <a:cubicBezTo>
                    <a:pt x="6553" y="2927"/>
                    <a:pt x="6645" y="2874"/>
                    <a:pt x="6692" y="2783"/>
                  </a:cubicBezTo>
                  <a:cubicBezTo>
                    <a:pt x="7401" y="1395"/>
                    <a:pt x="8803" y="532"/>
                    <a:pt x="10349" y="532"/>
                  </a:cubicBezTo>
                  <a:cubicBezTo>
                    <a:pt x="11813" y="532"/>
                    <a:pt x="13179" y="1329"/>
                    <a:pt x="13913" y="2610"/>
                  </a:cubicBezTo>
                  <a:cubicBezTo>
                    <a:pt x="13962" y="2696"/>
                    <a:pt x="14052" y="2744"/>
                    <a:pt x="14144" y="2744"/>
                  </a:cubicBezTo>
                  <a:cubicBezTo>
                    <a:pt x="14189" y="2744"/>
                    <a:pt x="14234" y="2733"/>
                    <a:pt x="14275" y="2709"/>
                  </a:cubicBezTo>
                  <a:cubicBezTo>
                    <a:pt x="14403" y="2636"/>
                    <a:pt x="14447" y="2474"/>
                    <a:pt x="14374" y="2346"/>
                  </a:cubicBezTo>
                  <a:cubicBezTo>
                    <a:pt x="13546" y="900"/>
                    <a:pt x="12004" y="0"/>
                    <a:pt x="10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9"/>
            <p:cNvSpPr/>
            <p:nvPr/>
          </p:nvSpPr>
          <p:spPr>
            <a:xfrm>
              <a:off x="6414131" y="3296287"/>
              <a:ext cx="229386" cy="221758"/>
            </a:xfrm>
            <a:custGeom>
              <a:avLst/>
              <a:gdLst/>
              <a:ahLst/>
              <a:cxnLst/>
              <a:rect l="l" t="t" r="r" b="b"/>
              <a:pathLst>
                <a:path w="6916" h="6686" extrusionOk="0">
                  <a:moveTo>
                    <a:pt x="3584" y="0"/>
                  </a:moveTo>
                  <a:cubicBezTo>
                    <a:pt x="3569" y="0"/>
                    <a:pt x="3555" y="1"/>
                    <a:pt x="3541" y="4"/>
                  </a:cubicBezTo>
                  <a:cubicBezTo>
                    <a:pt x="3396" y="26"/>
                    <a:pt x="3297" y="163"/>
                    <a:pt x="3321" y="309"/>
                  </a:cubicBezTo>
                  <a:cubicBezTo>
                    <a:pt x="3357" y="529"/>
                    <a:pt x="3374" y="756"/>
                    <a:pt x="3374" y="982"/>
                  </a:cubicBezTo>
                  <a:cubicBezTo>
                    <a:pt x="3374" y="1098"/>
                    <a:pt x="3369" y="1219"/>
                    <a:pt x="3359" y="1341"/>
                  </a:cubicBezTo>
                  <a:cubicBezTo>
                    <a:pt x="3353" y="1414"/>
                    <a:pt x="3378" y="1487"/>
                    <a:pt x="3429" y="1543"/>
                  </a:cubicBezTo>
                  <a:cubicBezTo>
                    <a:pt x="3479" y="1597"/>
                    <a:pt x="3550" y="1629"/>
                    <a:pt x="3624" y="1629"/>
                  </a:cubicBezTo>
                  <a:lnTo>
                    <a:pt x="4143" y="1629"/>
                  </a:lnTo>
                  <a:cubicBezTo>
                    <a:pt x="5379" y="1629"/>
                    <a:pt x="6384" y="2643"/>
                    <a:pt x="6384" y="3891"/>
                  </a:cubicBezTo>
                  <a:cubicBezTo>
                    <a:pt x="6384" y="5138"/>
                    <a:pt x="5379" y="6154"/>
                    <a:pt x="4143" y="6154"/>
                  </a:cubicBezTo>
                  <a:lnTo>
                    <a:pt x="266" y="6154"/>
                  </a:lnTo>
                  <a:cubicBezTo>
                    <a:pt x="120" y="6154"/>
                    <a:pt x="0" y="6273"/>
                    <a:pt x="0" y="6420"/>
                  </a:cubicBezTo>
                  <a:cubicBezTo>
                    <a:pt x="0" y="6567"/>
                    <a:pt x="120" y="6686"/>
                    <a:pt x="266" y="6686"/>
                  </a:cubicBezTo>
                  <a:lnTo>
                    <a:pt x="4143" y="6686"/>
                  </a:lnTo>
                  <a:cubicBezTo>
                    <a:pt x="5671" y="6686"/>
                    <a:pt x="6916" y="5432"/>
                    <a:pt x="6916" y="3891"/>
                  </a:cubicBezTo>
                  <a:cubicBezTo>
                    <a:pt x="6916" y="2351"/>
                    <a:pt x="5671" y="1097"/>
                    <a:pt x="4143" y="1097"/>
                  </a:cubicBezTo>
                  <a:lnTo>
                    <a:pt x="3905" y="1097"/>
                  </a:lnTo>
                  <a:cubicBezTo>
                    <a:pt x="3906" y="1058"/>
                    <a:pt x="3906" y="1020"/>
                    <a:pt x="3906" y="982"/>
                  </a:cubicBezTo>
                  <a:cubicBezTo>
                    <a:pt x="3906" y="728"/>
                    <a:pt x="3886" y="473"/>
                    <a:pt x="3846" y="223"/>
                  </a:cubicBezTo>
                  <a:cubicBezTo>
                    <a:pt x="3824" y="93"/>
                    <a:pt x="3712" y="0"/>
                    <a:pt x="3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9"/>
            <p:cNvSpPr/>
            <p:nvPr/>
          </p:nvSpPr>
          <p:spPr>
            <a:xfrm>
              <a:off x="6051146" y="3351412"/>
              <a:ext cx="223748" cy="234726"/>
            </a:xfrm>
            <a:custGeom>
              <a:avLst/>
              <a:gdLst/>
              <a:ahLst/>
              <a:cxnLst/>
              <a:rect l="l" t="t" r="r" b="b"/>
              <a:pathLst>
                <a:path w="6746" h="7077" extrusionOk="0">
                  <a:moveTo>
                    <a:pt x="5195" y="532"/>
                  </a:moveTo>
                  <a:cubicBezTo>
                    <a:pt x="5443" y="532"/>
                    <a:pt x="5644" y="736"/>
                    <a:pt x="5644" y="988"/>
                  </a:cubicBezTo>
                  <a:cubicBezTo>
                    <a:pt x="5644" y="1238"/>
                    <a:pt x="5442" y="1442"/>
                    <a:pt x="5195" y="1442"/>
                  </a:cubicBezTo>
                  <a:cubicBezTo>
                    <a:pt x="4947" y="1442"/>
                    <a:pt x="4746" y="1238"/>
                    <a:pt x="4746" y="988"/>
                  </a:cubicBezTo>
                  <a:cubicBezTo>
                    <a:pt x="4746" y="736"/>
                    <a:pt x="4947" y="532"/>
                    <a:pt x="5195" y="532"/>
                  </a:cubicBezTo>
                  <a:close/>
                  <a:moveTo>
                    <a:pt x="5195" y="1"/>
                  </a:moveTo>
                  <a:cubicBezTo>
                    <a:pt x="4655" y="1"/>
                    <a:pt x="4214" y="443"/>
                    <a:pt x="4214" y="988"/>
                  </a:cubicBezTo>
                  <a:cubicBezTo>
                    <a:pt x="4214" y="1532"/>
                    <a:pt x="4655" y="1974"/>
                    <a:pt x="5195" y="1974"/>
                  </a:cubicBezTo>
                  <a:cubicBezTo>
                    <a:pt x="5279" y="1974"/>
                    <a:pt x="5360" y="1964"/>
                    <a:pt x="5438" y="1944"/>
                  </a:cubicBezTo>
                  <a:lnTo>
                    <a:pt x="6160" y="3058"/>
                  </a:lnTo>
                  <a:cubicBezTo>
                    <a:pt x="6184" y="3097"/>
                    <a:pt x="6213" y="3193"/>
                    <a:pt x="6213" y="3239"/>
                  </a:cubicBezTo>
                  <a:lnTo>
                    <a:pt x="6213" y="6544"/>
                  </a:lnTo>
                  <a:lnTo>
                    <a:pt x="266" y="6544"/>
                  </a:lnTo>
                  <a:cubicBezTo>
                    <a:pt x="120" y="6544"/>
                    <a:pt x="0" y="6663"/>
                    <a:pt x="0" y="6810"/>
                  </a:cubicBezTo>
                  <a:cubicBezTo>
                    <a:pt x="0" y="6957"/>
                    <a:pt x="120" y="7076"/>
                    <a:pt x="266" y="7076"/>
                  </a:cubicBezTo>
                  <a:lnTo>
                    <a:pt x="6303" y="7076"/>
                  </a:lnTo>
                  <a:cubicBezTo>
                    <a:pt x="6547" y="7075"/>
                    <a:pt x="6745" y="6877"/>
                    <a:pt x="6745" y="6633"/>
                  </a:cubicBezTo>
                  <a:lnTo>
                    <a:pt x="6745" y="3239"/>
                  </a:lnTo>
                  <a:cubicBezTo>
                    <a:pt x="6745" y="3090"/>
                    <a:pt x="6687" y="2893"/>
                    <a:pt x="6606" y="2769"/>
                  </a:cubicBezTo>
                  <a:lnTo>
                    <a:pt x="5898" y="1675"/>
                  </a:lnTo>
                  <a:cubicBezTo>
                    <a:pt x="6069" y="1497"/>
                    <a:pt x="6175" y="1255"/>
                    <a:pt x="6175" y="988"/>
                  </a:cubicBezTo>
                  <a:cubicBezTo>
                    <a:pt x="6175" y="443"/>
                    <a:pt x="5736" y="1"/>
                    <a:pt x="5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9"/>
            <p:cNvSpPr/>
            <p:nvPr/>
          </p:nvSpPr>
          <p:spPr>
            <a:xfrm>
              <a:off x="6197481" y="3351412"/>
              <a:ext cx="273367" cy="287662"/>
            </a:xfrm>
            <a:custGeom>
              <a:avLst/>
              <a:gdLst/>
              <a:ahLst/>
              <a:cxnLst/>
              <a:rect l="l" t="t" r="r" b="b"/>
              <a:pathLst>
                <a:path w="8242" h="8673" extrusionOk="0">
                  <a:moveTo>
                    <a:pt x="3464" y="532"/>
                  </a:moveTo>
                  <a:cubicBezTo>
                    <a:pt x="3711" y="532"/>
                    <a:pt x="3912" y="736"/>
                    <a:pt x="3912" y="988"/>
                  </a:cubicBezTo>
                  <a:cubicBezTo>
                    <a:pt x="3912" y="1238"/>
                    <a:pt x="3711" y="1442"/>
                    <a:pt x="3464" y="1442"/>
                  </a:cubicBezTo>
                  <a:cubicBezTo>
                    <a:pt x="3216" y="1442"/>
                    <a:pt x="3015" y="1238"/>
                    <a:pt x="3015" y="988"/>
                  </a:cubicBezTo>
                  <a:cubicBezTo>
                    <a:pt x="3015" y="736"/>
                    <a:pt x="3216" y="532"/>
                    <a:pt x="3464" y="532"/>
                  </a:cubicBezTo>
                  <a:close/>
                  <a:moveTo>
                    <a:pt x="7260" y="532"/>
                  </a:moveTo>
                  <a:cubicBezTo>
                    <a:pt x="7509" y="532"/>
                    <a:pt x="7710" y="736"/>
                    <a:pt x="7710" y="988"/>
                  </a:cubicBezTo>
                  <a:cubicBezTo>
                    <a:pt x="7710" y="1238"/>
                    <a:pt x="7509" y="1442"/>
                    <a:pt x="7260" y="1442"/>
                  </a:cubicBezTo>
                  <a:cubicBezTo>
                    <a:pt x="7013" y="1442"/>
                    <a:pt x="6812" y="1238"/>
                    <a:pt x="6812" y="988"/>
                  </a:cubicBezTo>
                  <a:cubicBezTo>
                    <a:pt x="6812" y="736"/>
                    <a:pt x="7013" y="532"/>
                    <a:pt x="7260" y="532"/>
                  </a:cubicBezTo>
                  <a:close/>
                  <a:moveTo>
                    <a:pt x="3464" y="1"/>
                  </a:moveTo>
                  <a:cubicBezTo>
                    <a:pt x="2922" y="1"/>
                    <a:pt x="2483" y="443"/>
                    <a:pt x="2483" y="988"/>
                  </a:cubicBezTo>
                  <a:cubicBezTo>
                    <a:pt x="2483" y="1422"/>
                    <a:pt x="2764" y="1793"/>
                    <a:pt x="3153" y="1923"/>
                  </a:cubicBezTo>
                  <a:lnTo>
                    <a:pt x="3153" y="8142"/>
                  </a:lnTo>
                  <a:lnTo>
                    <a:pt x="266" y="8142"/>
                  </a:lnTo>
                  <a:cubicBezTo>
                    <a:pt x="119" y="8142"/>
                    <a:pt x="0" y="8261"/>
                    <a:pt x="0" y="8407"/>
                  </a:cubicBezTo>
                  <a:cubicBezTo>
                    <a:pt x="0" y="8554"/>
                    <a:pt x="119" y="8673"/>
                    <a:pt x="266" y="8673"/>
                  </a:cubicBezTo>
                  <a:lnTo>
                    <a:pt x="3242" y="8673"/>
                  </a:lnTo>
                  <a:cubicBezTo>
                    <a:pt x="3486" y="8673"/>
                    <a:pt x="3684" y="8475"/>
                    <a:pt x="3684" y="8230"/>
                  </a:cubicBezTo>
                  <a:lnTo>
                    <a:pt x="3684" y="1949"/>
                  </a:lnTo>
                  <a:cubicBezTo>
                    <a:pt x="4033" y="1868"/>
                    <a:pt x="4312" y="1599"/>
                    <a:pt x="4408" y="1254"/>
                  </a:cubicBezTo>
                  <a:lnTo>
                    <a:pt x="6317" y="1254"/>
                  </a:lnTo>
                  <a:cubicBezTo>
                    <a:pt x="6432" y="1668"/>
                    <a:pt x="6812" y="1974"/>
                    <a:pt x="7260" y="1974"/>
                  </a:cubicBezTo>
                  <a:cubicBezTo>
                    <a:pt x="7801" y="1974"/>
                    <a:pt x="8242" y="1532"/>
                    <a:pt x="8242" y="988"/>
                  </a:cubicBezTo>
                  <a:cubicBezTo>
                    <a:pt x="8242" y="443"/>
                    <a:pt x="7801" y="1"/>
                    <a:pt x="7260" y="1"/>
                  </a:cubicBezTo>
                  <a:cubicBezTo>
                    <a:pt x="6812" y="1"/>
                    <a:pt x="6433" y="306"/>
                    <a:pt x="6317" y="722"/>
                  </a:cubicBezTo>
                  <a:lnTo>
                    <a:pt x="4408" y="722"/>
                  </a:lnTo>
                  <a:cubicBezTo>
                    <a:pt x="4292" y="306"/>
                    <a:pt x="3913" y="1"/>
                    <a:pt x="34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9"/>
            <p:cNvSpPr/>
            <p:nvPr/>
          </p:nvSpPr>
          <p:spPr>
            <a:xfrm>
              <a:off x="6050682" y="3597515"/>
              <a:ext cx="108027" cy="65506"/>
            </a:xfrm>
            <a:custGeom>
              <a:avLst/>
              <a:gdLst/>
              <a:ahLst/>
              <a:cxnLst/>
              <a:rect l="l" t="t" r="r" b="b"/>
              <a:pathLst>
                <a:path w="3257" h="1975" extrusionOk="0">
                  <a:moveTo>
                    <a:pt x="995" y="532"/>
                  </a:moveTo>
                  <a:cubicBezTo>
                    <a:pt x="1240" y="532"/>
                    <a:pt x="1436" y="727"/>
                    <a:pt x="1444" y="976"/>
                  </a:cubicBezTo>
                  <a:cubicBezTo>
                    <a:pt x="1451" y="1226"/>
                    <a:pt x="1255" y="1436"/>
                    <a:pt x="1007" y="1443"/>
                  </a:cubicBezTo>
                  <a:lnTo>
                    <a:pt x="995" y="1443"/>
                  </a:lnTo>
                  <a:cubicBezTo>
                    <a:pt x="750" y="1443"/>
                    <a:pt x="552" y="1248"/>
                    <a:pt x="546" y="999"/>
                  </a:cubicBezTo>
                  <a:cubicBezTo>
                    <a:pt x="539" y="749"/>
                    <a:pt x="735" y="539"/>
                    <a:pt x="983" y="532"/>
                  </a:cubicBezTo>
                  <a:close/>
                  <a:moveTo>
                    <a:pt x="995" y="0"/>
                  </a:moveTo>
                  <a:cubicBezTo>
                    <a:pt x="986" y="0"/>
                    <a:pt x="977" y="0"/>
                    <a:pt x="968" y="1"/>
                  </a:cubicBezTo>
                  <a:cubicBezTo>
                    <a:pt x="427" y="16"/>
                    <a:pt x="0" y="470"/>
                    <a:pt x="14" y="1014"/>
                  </a:cubicBezTo>
                  <a:cubicBezTo>
                    <a:pt x="29" y="1553"/>
                    <a:pt x="459" y="1975"/>
                    <a:pt x="995" y="1975"/>
                  </a:cubicBezTo>
                  <a:cubicBezTo>
                    <a:pt x="1003" y="1975"/>
                    <a:pt x="1012" y="1975"/>
                    <a:pt x="1022" y="1974"/>
                  </a:cubicBezTo>
                  <a:cubicBezTo>
                    <a:pt x="1461" y="1962"/>
                    <a:pt x="1827" y="1658"/>
                    <a:pt x="1940" y="1253"/>
                  </a:cubicBezTo>
                  <a:lnTo>
                    <a:pt x="2991" y="1253"/>
                  </a:lnTo>
                  <a:cubicBezTo>
                    <a:pt x="3138" y="1253"/>
                    <a:pt x="3257" y="1134"/>
                    <a:pt x="3257" y="988"/>
                  </a:cubicBezTo>
                  <a:cubicBezTo>
                    <a:pt x="3257" y="841"/>
                    <a:pt x="3138" y="722"/>
                    <a:pt x="2991" y="722"/>
                  </a:cubicBezTo>
                  <a:lnTo>
                    <a:pt x="1940" y="722"/>
                  </a:lnTo>
                  <a:cubicBezTo>
                    <a:pt x="1826" y="302"/>
                    <a:pt x="1448" y="0"/>
                    <a:pt x="9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9"/>
            <p:cNvSpPr/>
            <p:nvPr/>
          </p:nvSpPr>
          <p:spPr>
            <a:xfrm>
              <a:off x="6051146" y="3653369"/>
              <a:ext cx="597280" cy="65473"/>
            </a:xfrm>
            <a:custGeom>
              <a:avLst/>
              <a:gdLst/>
              <a:ahLst/>
              <a:cxnLst/>
              <a:rect l="l" t="t" r="r" b="b"/>
              <a:pathLst>
                <a:path w="18008" h="1974" extrusionOk="0">
                  <a:moveTo>
                    <a:pt x="4793" y="532"/>
                  </a:moveTo>
                  <a:cubicBezTo>
                    <a:pt x="5038" y="532"/>
                    <a:pt x="5235" y="726"/>
                    <a:pt x="5242" y="974"/>
                  </a:cubicBezTo>
                  <a:cubicBezTo>
                    <a:pt x="5248" y="1226"/>
                    <a:pt x="5053" y="1435"/>
                    <a:pt x="4806" y="1442"/>
                  </a:cubicBezTo>
                  <a:lnTo>
                    <a:pt x="4792" y="1442"/>
                  </a:lnTo>
                  <a:cubicBezTo>
                    <a:pt x="4548" y="1442"/>
                    <a:pt x="4351" y="1248"/>
                    <a:pt x="4345" y="999"/>
                  </a:cubicBezTo>
                  <a:cubicBezTo>
                    <a:pt x="4337" y="749"/>
                    <a:pt x="4533" y="538"/>
                    <a:pt x="4781" y="532"/>
                  </a:cubicBezTo>
                  <a:close/>
                  <a:moveTo>
                    <a:pt x="4767" y="0"/>
                  </a:moveTo>
                  <a:cubicBezTo>
                    <a:pt x="4327" y="12"/>
                    <a:pt x="3962" y="315"/>
                    <a:pt x="3849" y="721"/>
                  </a:cubicBezTo>
                  <a:lnTo>
                    <a:pt x="266" y="721"/>
                  </a:lnTo>
                  <a:cubicBezTo>
                    <a:pt x="120" y="721"/>
                    <a:pt x="0" y="840"/>
                    <a:pt x="0" y="987"/>
                  </a:cubicBezTo>
                  <a:cubicBezTo>
                    <a:pt x="0" y="1134"/>
                    <a:pt x="120" y="1253"/>
                    <a:pt x="266" y="1253"/>
                  </a:cubicBezTo>
                  <a:lnTo>
                    <a:pt x="3848" y="1253"/>
                  </a:lnTo>
                  <a:cubicBezTo>
                    <a:pt x="3963" y="1672"/>
                    <a:pt x="4340" y="1973"/>
                    <a:pt x="4792" y="1973"/>
                  </a:cubicBezTo>
                  <a:lnTo>
                    <a:pt x="4820" y="1973"/>
                  </a:lnTo>
                  <a:cubicBezTo>
                    <a:pt x="5259" y="1961"/>
                    <a:pt x="5625" y="1658"/>
                    <a:pt x="5738" y="1253"/>
                  </a:cubicBezTo>
                  <a:lnTo>
                    <a:pt x="17741" y="1253"/>
                  </a:lnTo>
                  <a:cubicBezTo>
                    <a:pt x="17888" y="1253"/>
                    <a:pt x="18007" y="1134"/>
                    <a:pt x="18007" y="987"/>
                  </a:cubicBezTo>
                  <a:cubicBezTo>
                    <a:pt x="18007" y="840"/>
                    <a:pt x="17888" y="721"/>
                    <a:pt x="17741" y="721"/>
                  </a:cubicBezTo>
                  <a:lnTo>
                    <a:pt x="5738" y="721"/>
                  </a:lnTo>
                  <a:cubicBezTo>
                    <a:pt x="5624" y="302"/>
                    <a:pt x="5246" y="0"/>
                    <a:pt x="4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9"/>
            <p:cNvSpPr/>
            <p:nvPr/>
          </p:nvSpPr>
          <p:spPr>
            <a:xfrm>
              <a:off x="6498476" y="3568460"/>
              <a:ext cx="149950" cy="17645"/>
            </a:xfrm>
            <a:custGeom>
              <a:avLst/>
              <a:gdLst/>
              <a:ahLst/>
              <a:cxnLst/>
              <a:rect l="l" t="t" r="r" b="b"/>
              <a:pathLst>
                <a:path w="4521" h="532" extrusionOk="0">
                  <a:moveTo>
                    <a:pt x="267" y="0"/>
                  </a:moveTo>
                  <a:cubicBezTo>
                    <a:pt x="120" y="0"/>
                    <a:pt x="1" y="119"/>
                    <a:pt x="1" y="266"/>
                  </a:cubicBezTo>
                  <a:cubicBezTo>
                    <a:pt x="1" y="413"/>
                    <a:pt x="120" y="531"/>
                    <a:pt x="267" y="531"/>
                  </a:cubicBezTo>
                  <a:lnTo>
                    <a:pt x="4254" y="531"/>
                  </a:lnTo>
                  <a:cubicBezTo>
                    <a:pt x="4401" y="531"/>
                    <a:pt x="4520" y="413"/>
                    <a:pt x="4520" y="266"/>
                  </a:cubicBezTo>
                  <a:cubicBezTo>
                    <a:pt x="4520" y="119"/>
                    <a:pt x="4401" y="0"/>
                    <a:pt x="4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9"/>
            <p:cNvSpPr/>
            <p:nvPr/>
          </p:nvSpPr>
          <p:spPr>
            <a:xfrm>
              <a:off x="6342059" y="3417183"/>
              <a:ext cx="118839" cy="168922"/>
            </a:xfrm>
            <a:custGeom>
              <a:avLst/>
              <a:gdLst/>
              <a:ahLst/>
              <a:cxnLst/>
              <a:rect l="l" t="t" r="r" b="b"/>
              <a:pathLst>
                <a:path w="3583" h="5093" extrusionOk="0">
                  <a:moveTo>
                    <a:pt x="981" y="532"/>
                  </a:moveTo>
                  <a:cubicBezTo>
                    <a:pt x="1229" y="532"/>
                    <a:pt x="1430" y="737"/>
                    <a:pt x="1430" y="987"/>
                  </a:cubicBezTo>
                  <a:cubicBezTo>
                    <a:pt x="1430" y="1239"/>
                    <a:pt x="1229" y="1442"/>
                    <a:pt x="981" y="1442"/>
                  </a:cubicBezTo>
                  <a:cubicBezTo>
                    <a:pt x="733" y="1442"/>
                    <a:pt x="532" y="1239"/>
                    <a:pt x="532" y="987"/>
                  </a:cubicBezTo>
                  <a:cubicBezTo>
                    <a:pt x="532" y="737"/>
                    <a:pt x="733" y="532"/>
                    <a:pt x="981" y="532"/>
                  </a:cubicBezTo>
                  <a:close/>
                  <a:moveTo>
                    <a:pt x="981" y="1"/>
                  </a:moveTo>
                  <a:cubicBezTo>
                    <a:pt x="440" y="1"/>
                    <a:pt x="1" y="443"/>
                    <a:pt x="1" y="987"/>
                  </a:cubicBezTo>
                  <a:cubicBezTo>
                    <a:pt x="1" y="1445"/>
                    <a:pt x="312" y="1832"/>
                    <a:pt x="734" y="1942"/>
                  </a:cubicBezTo>
                  <a:lnTo>
                    <a:pt x="734" y="4650"/>
                  </a:lnTo>
                  <a:cubicBezTo>
                    <a:pt x="734" y="4894"/>
                    <a:pt x="932" y="5092"/>
                    <a:pt x="1178" y="5092"/>
                  </a:cubicBezTo>
                  <a:lnTo>
                    <a:pt x="3316" y="5092"/>
                  </a:lnTo>
                  <a:cubicBezTo>
                    <a:pt x="3463" y="5092"/>
                    <a:pt x="3582" y="4974"/>
                    <a:pt x="3582" y="4826"/>
                  </a:cubicBezTo>
                  <a:cubicBezTo>
                    <a:pt x="3582" y="4680"/>
                    <a:pt x="3463" y="4561"/>
                    <a:pt x="3316" y="4561"/>
                  </a:cubicBezTo>
                  <a:lnTo>
                    <a:pt x="1266" y="4561"/>
                  </a:lnTo>
                  <a:lnTo>
                    <a:pt x="1266" y="1932"/>
                  </a:lnTo>
                  <a:cubicBezTo>
                    <a:pt x="1668" y="1809"/>
                    <a:pt x="1962" y="1432"/>
                    <a:pt x="1962" y="987"/>
                  </a:cubicBezTo>
                  <a:cubicBezTo>
                    <a:pt x="1962" y="443"/>
                    <a:pt x="1521" y="1"/>
                    <a:pt x="9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9"/>
            <p:cNvSpPr/>
            <p:nvPr/>
          </p:nvSpPr>
          <p:spPr>
            <a:xfrm>
              <a:off x="6341561" y="3597515"/>
              <a:ext cx="306866" cy="65506"/>
            </a:xfrm>
            <a:custGeom>
              <a:avLst/>
              <a:gdLst/>
              <a:ahLst/>
              <a:cxnLst/>
              <a:rect l="l" t="t" r="r" b="b"/>
              <a:pathLst>
                <a:path w="9252" h="1975" extrusionOk="0">
                  <a:moveTo>
                    <a:pt x="996" y="532"/>
                  </a:moveTo>
                  <a:cubicBezTo>
                    <a:pt x="1241" y="532"/>
                    <a:pt x="1438" y="727"/>
                    <a:pt x="1444" y="976"/>
                  </a:cubicBezTo>
                  <a:cubicBezTo>
                    <a:pt x="1451" y="1226"/>
                    <a:pt x="1255" y="1436"/>
                    <a:pt x="1008" y="1443"/>
                  </a:cubicBezTo>
                  <a:lnTo>
                    <a:pt x="995" y="1443"/>
                  </a:lnTo>
                  <a:cubicBezTo>
                    <a:pt x="751" y="1443"/>
                    <a:pt x="554" y="1248"/>
                    <a:pt x="547" y="999"/>
                  </a:cubicBezTo>
                  <a:cubicBezTo>
                    <a:pt x="541" y="749"/>
                    <a:pt x="737" y="539"/>
                    <a:pt x="984" y="532"/>
                  </a:cubicBezTo>
                  <a:close/>
                  <a:moveTo>
                    <a:pt x="7012" y="532"/>
                  </a:moveTo>
                  <a:cubicBezTo>
                    <a:pt x="7257" y="532"/>
                    <a:pt x="7455" y="727"/>
                    <a:pt x="7461" y="976"/>
                  </a:cubicBezTo>
                  <a:cubicBezTo>
                    <a:pt x="7468" y="1226"/>
                    <a:pt x="7272" y="1436"/>
                    <a:pt x="7024" y="1443"/>
                  </a:cubicBezTo>
                  <a:lnTo>
                    <a:pt x="7012" y="1443"/>
                  </a:lnTo>
                  <a:cubicBezTo>
                    <a:pt x="6767" y="1443"/>
                    <a:pt x="6570" y="1248"/>
                    <a:pt x="6563" y="999"/>
                  </a:cubicBezTo>
                  <a:cubicBezTo>
                    <a:pt x="6556" y="749"/>
                    <a:pt x="6752" y="539"/>
                    <a:pt x="7000" y="532"/>
                  </a:cubicBezTo>
                  <a:close/>
                  <a:moveTo>
                    <a:pt x="996" y="0"/>
                  </a:moveTo>
                  <a:cubicBezTo>
                    <a:pt x="987" y="0"/>
                    <a:pt x="978" y="0"/>
                    <a:pt x="969" y="1"/>
                  </a:cubicBezTo>
                  <a:cubicBezTo>
                    <a:pt x="429" y="16"/>
                    <a:pt x="0" y="470"/>
                    <a:pt x="15" y="1014"/>
                  </a:cubicBezTo>
                  <a:cubicBezTo>
                    <a:pt x="29" y="1553"/>
                    <a:pt x="460" y="1975"/>
                    <a:pt x="995" y="1975"/>
                  </a:cubicBezTo>
                  <a:cubicBezTo>
                    <a:pt x="1004" y="1975"/>
                    <a:pt x="1013" y="1975"/>
                    <a:pt x="1022" y="1974"/>
                  </a:cubicBezTo>
                  <a:cubicBezTo>
                    <a:pt x="1462" y="1962"/>
                    <a:pt x="1827" y="1658"/>
                    <a:pt x="1940" y="1253"/>
                  </a:cubicBezTo>
                  <a:lnTo>
                    <a:pt x="6066" y="1253"/>
                  </a:lnTo>
                  <a:cubicBezTo>
                    <a:pt x="6180" y="1673"/>
                    <a:pt x="6558" y="1975"/>
                    <a:pt x="7011" y="1975"/>
                  </a:cubicBezTo>
                  <a:cubicBezTo>
                    <a:pt x="7020" y="1975"/>
                    <a:pt x="7030" y="1975"/>
                    <a:pt x="7039" y="1974"/>
                  </a:cubicBezTo>
                  <a:cubicBezTo>
                    <a:pt x="7478" y="1962"/>
                    <a:pt x="7843" y="1658"/>
                    <a:pt x="7957" y="1253"/>
                  </a:cubicBezTo>
                  <a:lnTo>
                    <a:pt x="8985" y="1253"/>
                  </a:lnTo>
                  <a:cubicBezTo>
                    <a:pt x="9131" y="1253"/>
                    <a:pt x="9250" y="1134"/>
                    <a:pt x="9250" y="988"/>
                  </a:cubicBezTo>
                  <a:cubicBezTo>
                    <a:pt x="9251" y="841"/>
                    <a:pt x="9132" y="722"/>
                    <a:pt x="8985" y="722"/>
                  </a:cubicBezTo>
                  <a:lnTo>
                    <a:pt x="7957" y="722"/>
                  </a:lnTo>
                  <a:cubicBezTo>
                    <a:pt x="7843" y="302"/>
                    <a:pt x="7465" y="0"/>
                    <a:pt x="7012" y="0"/>
                  </a:cubicBezTo>
                  <a:cubicBezTo>
                    <a:pt x="7003" y="0"/>
                    <a:pt x="6995" y="0"/>
                    <a:pt x="6985" y="1"/>
                  </a:cubicBezTo>
                  <a:cubicBezTo>
                    <a:pt x="6546" y="12"/>
                    <a:pt x="6180" y="316"/>
                    <a:pt x="6067" y="722"/>
                  </a:cubicBezTo>
                  <a:lnTo>
                    <a:pt x="1941" y="722"/>
                  </a:lnTo>
                  <a:cubicBezTo>
                    <a:pt x="1826" y="302"/>
                    <a:pt x="1449" y="0"/>
                    <a:pt x="9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9"/>
            <p:cNvSpPr/>
            <p:nvPr/>
          </p:nvSpPr>
          <p:spPr>
            <a:xfrm>
              <a:off x="6342025" y="3270682"/>
              <a:ext cx="65108" cy="65506"/>
            </a:xfrm>
            <a:custGeom>
              <a:avLst/>
              <a:gdLst/>
              <a:ahLst/>
              <a:cxnLst/>
              <a:rect l="l" t="t" r="r" b="b"/>
              <a:pathLst>
                <a:path w="1963" h="1975" extrusionOk="0">
                  <a:moveTo>
                    <a:pt x="982" y="532"/>
                  </a:moveTo>
                  <a:cubicBezTo>
                    <a:pt x="1230" y="532"/>
                    <a:pt x="1431" y="737"/>
                    <a:pt x="1431" y="987"/>
                  </a:cubicBezTo>
                  <a:cubicBezTo>
                    <a:pt x="1431" y="1239"/>
                    <a:pt x="1230" y="1443"/>
                    <a:pt x="982" y="1443"/>
                  </a:cubicBezTo>
                  <a:cubicBezTo>
                    <a:pt x="734" y="1443"/>
                    <a:pt x="533" y="1239"/>
                    <a:pt x="533" y="987"/>
                  </a:cubicBezTo>
                  <a:cubicBezTo>
                    <a:pt x="533" y="737"/>
                    <a:pt x="734" y="532"/>
                    <a:pt x="982" y="532"/>
                  </a:cubicBezTo>
                  <a:close/>
                  <a:moveTo>
                    <a:pt x="982" y="1"/>
                  </a:moveTo>
                  <a:cubicBezTo>
                    <a:pt x="441" y="1"/>
                    <a:pt x="1" y="444"/>
                    <a:pt x="1" y="987"/>
                  </a:cubicBezTo>
                  <a:cubicBezTo>
                    <a:pt x="1" y="1532"/>
                    <a:pt x="441" y="1975"/>
                    <a:pt x="982" y="1975"/>
                  </a:cubicBezTo>
                  <a:cubicBezTo>
                    <a:pt x="1522" y="1975"/>
                    <a:pt x="1963" y="1532"/>
                    <a:pt x="1963" y="987"/>
                  </a:cubicBezTo>
                  <a:cubicBezTo>
                    <a:pt x="1963" y="443"/>
                    <a:pt x="1522" y="1"/>
                    <a:pt x="9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1" name="Google Shape;2121;p59"/>
          <p:cNvGrpSpPr/>
          <p:nvPr/>
        </p:nvGrpSpPr>
        <p:grpSpPr>
          <a:xfrm>
            <a:off x="5285601" y="2447393"/>
            <a:ext cx="484249" cy="536704"/>
            <a:chOff x="2645541" y="4001992"/>
            <a:chExt cx="543184" cy="602023"/>
          </a:xfrm>
        </p:grpSpPr>
        <p:sp>
          <p:nvSpPr>
            <p:cNvPr id="2122" name="Google Shape;2122;p59"/>
            <p:cNvSpPr/>
            <p:nvPr/>
          </p:nvSpPr>
          <p:spPr>
            <a:xfrm>
              <a:off x="2709819" y="4234132"/>
              <a:ext cx="74527" cy="54262"/>
            </a:xfrm>
            <a:custGeom>
              <a:avLst/>
              <a:gdLst/>
              <a:ahLst/>
              <a:cxnLst/>
              <a:rect l="l" t="t" r="r" b="b"/>
              <a:pathLst>
                <a:path w="2247" h="1636" extrusionOk="0">
                  <a:moveTo>
                    <a:pt x="1898" y="0"/>
                  </a:moveTo>
                  <a:cubicBezTo>
                    <a:pt x="1671" y="0"/>
                    <a:pt x="1447" y="39"/>
                    <a:pt x="1232" y="116"/>
                  </a:cubicBezTo>
                  <a:cubicBezTo>
                    <a:pt x="688" y="312"/>
                    <a:pt x="259" y="734"/>
                    <a:pt x="53" y="1275"/>
                  </a:cubicBezTo>
                  <a:cubicBezTo>
                    <a:pt x="1" y="1412"/>
                    <a:pt x="69" y="1566"/>
                    <a:pt x="207" y="1618"/>
                  </a:cubicBezTo>
                  <a:cubicBezTo>
                    <a:pt x="238" y="1630"/>
                    <a:pt x="270" y="1636"/>
                    <a:pt x="301" y="1636"/>
                  </a:cubicBezTo>
                  <a:cubicBezTo>
                    <a:pt x="408" y="1636"/>
                    <a:pt x="509" y="1570"/>
                    <a:pt x="550" y="1464"/>
                  </a:cubicBezTo>
                  <a:cubicBezTo>
                    <a:pt x="701" y="1068"/>
                    <a:pt x="1014" y="760"/>
                    <a:pt x="1411" y="617"/>
                  </a:cubicBezTo>
                  <a:cubicBezTo>
                    <a:pt x="1569" y="560"/>
                    <a:pt x="1732" y="532"/>
                    <a:pt x="1898" y="532"/>
                  </a:cubicBezTo>
                  <a:cubicBezTo>
                    <a:pt x="1920" y="532"/>
                    <a:pt x="1941" y="532"/>
                    <a:pt x="1963" y="533"/>
                  </a:cubicBezTo>
                  <a:cubicBezTo>
                    <a:pt x="1966" y="533"/>
                    <a:pt x="1970" y="533"/>
                    <a:pt x="1974" y="533"/>
                  </a:cubicBezTo>
                  <a:cubicBezTo>
                    <a:pt x="2115" y="533"/>
                    <a:pt x="2234" y="422"/>
                    <a:pt x="2240" y="279"/>
                  </a:cubicBezTo>
                  <a:cubicBezTo>
                    <a:pt x="2246" y="133"/>
                    <a:pt x="2133" y="8"/>
                    <a:pt x="1986" y="2"/>
                  </a:cubicBezTo>
                  <a:cubicBezTo>
                    <a:pt x="1957" y="1"/>
                    <a:pt x="1927" y="0"/>
                    <a:pt x="18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9"/>
            <p:cNvSpPr/>
            <p:nvPr/>
          </p:nvSpPr>
          <p:spPr>
            <a:xfrm>
              <a:off x="2862721" y="4064115"/>
              <a:ext cx="251144" cy="228922"/>
            </a:xfrm>
            <a:custGeom>
              <a:avLst/>
              <a:gdLst/>
              <a:ahLst/>
              <a:cxnLst/>
              <a:rect l="l" t="t" r="r" b="b"/>
              <a:pathLst>
                <a:path w="7572" h="6902" extrusionOk="0">
                  <a:moveTo>
                    <a:pt x="5880" y="2326"/>
                  </a:moveTo>
                  <a:cubicBezTo>
                    <a:pt x="6519" y="2326"/>
                    <a:pt x="7040" y="2847"/>
                    <a:pt x="7040" y="3487"/>
                  </a:cubicBezTo>
                  <a:cubicBezTo>
                    <a:pt x="7040" y="3749"/>
                    <a:pt x="6953" y="3991"/>
                    <a:pt x="6806" y="4185"/>
                  </a:cubicBezTo>
                  <a:lnTo>
                    <a:pt x="6806" y="3553"/>
                  </a:lnTo>
                  <a:cubicBezTo>
                    <a:pt x="6806" y="3049"/>
                    <a:pt x="6396" y="2639"/>
                    <a:pt x="5893" y="2639"/>
                  </a:cubicBezTo>
                  <a:cubicBezTo>
                    <a:pt x="5389" y="2639"/>
                    <a:pt x="4979" y="3049"/>
                    <a:pt x="4979" y="3553"/>
                  </a:cubicBezTo>
                  <a:lnTo>
                    <a:pt x="4979" y="4218"/>
                  </a:lnTo>
                  <a:cubicBezTo>
                    <a:pt x="4817" y="4019"/>
                    <a:pt x="4719" y="3765"/>
                    <a:pt x="4719" y="3487"/>
                  </a:cubicBezTo>
                  <a:cubicBezTo>
                    <a:pt x="4719" y="2847"/>
                    <a:pt x="5239" y="2326"/>
                    <a:pt x="5880" y="2326"/>
                  </a:cubicBezTo>
                  <a:close/>
                  <a:moveTo>
                    <a:pt x="4714" y="4713"/>
                  </a:moveTo>
                  <a:cubicBezTo>
                    <a:pt x="4796" y="4790"/>
                    <a:pt x="4885" y="4859"/>
                    <a:pt x="4979" y="4919"/>
                  </a:cubicBezTo>
                  <a:lnTo>
                    <a:pt x="4979" y="5676"/>
                  </a:lnTo>
                  <a:lnTo>
                    <a:pt x="4714" y="5676"/>
                  </a:lnTo>
                  <a:lnTo>
                    <a:pt x="4714" y="4713"/>
                  </a:lnTo>
                  <a:close/>
                  <a:moveTo>
                    <a:pt x="1710" y="1"/>
                  </a:moveTo>
                  <a:cubicBezTo>
                    <a:pt x="1207" y="1"/>
                    <a:pt x="797" y="410"/>
                    <a:pt x="797" y="914"/>
                  </a:cubicBezTo>
                  <a:lnTo>
                    <a:pt x="797" y="5676"/>
                  </a:lnTo>
                  <a:lnTo>
                    <a:pt x="532" y="5676"/>
                  </a:lnTo>
                  <a:lnTo>
                    <a:pt x="532" y="4048"/>
                  </a:lnTo>
                  <a:cubicBezTo>
                    <a:pt x="532" y="3901"/>
                    <a:pt x="413" y="3782"/>
                    <a:pt x="267" y="3782"/>
                  </a:cubicBezTo>
                  <a:cubicBezTo>
                    <a:pt x="120" y="3782"/>
                    <a:pt x="1" y="3901"/>
                    <a:pt x="1" y="4048"/>
                  </a:cubicBezTo>
                  <a:lnTo>
                    <a:pt x="1" y="5942"/>
                  </a:lnTo>
                  <a:cubicBezTo>
                    <a:pt x="1" y="6089"/>
                    <a:pt x="120" y="6208"/>
                    <a:pt x="267" y="6208"/>
                  </a:cubicBezTo>
                  <a:lnTo>
                    <a:pt x="1063" y="6208"/>
                  </a:lnTo>
                  <a:cubicBezTo>
                    <a:pt x="1210" y="6208"/>
                    <a:pt x="1328" y="6089"/>
                    <a:pt x="1328" y="5942"/>
                  </a:cubicBezTo>
                  <a:lnTo>
                    <a:pt x="1328" y="914"/>
                  </a:lnTo>
                  <a:cubicBezTo>
                    <a:pt x="1328" y="704"/>
                    <a:pt x="1500" y="532"/>
                    <a:pt x="1710" y="532"/>
                  </a:cubicBezTo>
                  <a:cubicBezTo>
                    <a:pt x="1921" y="532"/>
                    <a:pt x="2092" y="704"/>
                    <a:pt x="2092" y="914"/>
                  </a:cubicBezTo>
                  <a:lnTo>
                    <a:pt x="2092" y="5942"/>
                  </a:lnTo>
                  <a:cubicBezTo>
                    <a:pt x="2092" y="6089"/>
                    <a:pt x="2210" y="6208"/>
                    <a:pt x="2357" y="6208"/>
                  </a:cubicBezTo>
                  <a:lnTo>
                    <a:pt x="3154" y="6208"/>
                  </a:lnTo>
                  <a:cubicBezTo>
                    <a:pt x="3301" y="6208"/>
                    <a:pt x="3420" y="6089"/>
                    <a:pt x="3420" y="5942"/>
                  </a:cubicBezTo>
                  <a:lnTo>
                    <a:pt x="3420" y="2183"/>
                  </a:lnTo>
                  <a:cubicBezTo>
                    <a:pt x="3420" y="1973"/>
                    <a:pt x="3591" y="1803"/>
                    <a:pt x="3802" y="1803"/>
                  </a:cubicBezTo>
                  <a:cubicBezTo>
                    <a:pt x="4012" y="1803"/>
                    <a:pt x="4183" y="1973"/>
                    <a:pt x="4183" y="2183"/>
                  </a:cubicBezTo>
                  <a:lnTo>
                    <a:pt x="4183" y="5942"/>
                  </a:lnTo>
                  <a:cubicBezTo>
                    <a:pt x="4183" y="6089"/>
                    <a:pt x="4302" y="6208"/>
                    <a:pt x="4448" y="6208"/>
                  </a:cubicBezTo>
                  <a:lnTo>
                    <a:pt x="5245" y="6208"/>
                  </a:lnTo>
                  <a:cubicBezTo>
                    <a:pt x="5392" y="6208"/>
                    <a:pt x="5511" y="6089"/>
                    <a:pt x="5511" y="5942"/>
                  </a:cubicBezTo>
                  <a:lnTo>
                    <a:pt x="5511" y="3553"/>
                  </a:lnTo>
                  <a:cubicBezTo>
                    <a:pt x="5511" y="3343"/>
                    <a:pt x="5683" y="3171"/>
                    <a:pt x="5892" y="3171"/>
                  </a:cubicBezTo>
                  <a:cubicBezTo>
                    <a:pt x="6103" y="3171"/>
                    <a:pt x="6274" y="3343"/>
                    <a:pt x="6274" y="3553"/>
                  </a:cubicBezTo>
                  <a:lnTo>
                    <a:pt x="6274" y="6635"/>
                  </a:lnTo>
                  <a:cubicBezTo>
                    <a:pt x="6274" y="6782"/>
                    <a:pt x="6393" y="6901"/>
                    <a:pt x="6540" y="6901"/>
                  </a:cubicBezTo>
                  <a:cubicBezTo>
                    <a:pt x="6687" y="6901"/>
                    <a:pt x="6806" y="6782"/>
                    <a:pt x="6806" y="6635"/>
                  </a:cubicBezTo>
                  <a:lnTo>
                    <a:pt x="6806" y="4903"/>
                  </a:lnTo>
                  <a:cubicBezTo>
                    <a:pt x="7267" y="4600"/>
                    <a:pt x="7572" y="4079"/>
                    <a:pt x="7572" y="3487"/>
                  </a:cubicBezTo>
                  <a:cubicBezTo>
                    <a:pt x="7572" y="2554"/>
                    <a:pt x="6813" y="1794"/>
                    <a:pt x="5880" y="1794"/>
                  </a:cubicBezTo>
                  <a:cubicBezTo>
                    <a:pt x="5428" y="1794"/>
                    <a:pt x="5018" y="1972"/>
                    <a:pt x="4714" y="2260"/>
                  </a:cubicBezTo>
                  <a:lnTo>
                    <a:pt x="4714" y="2183"/>
                  </a:lnTo>
                  <a:cubicBezTo>
                    <a:pt x="4714" y="1680"/>
                    <a:pt x="4305" y="1271"/>
                    <a:pt x="3802" y="1271"/>
                  </a:cubicBezTo>
                  <a:cubicBezTo>
                    <a:pt x="3299" y="1271"/>
                    <a:pt x="2889" y="1680"/>
                    <a:pt x="2889" y="2183"/>
                  </a:cubicBezTo>
                  <a:lnTo>
                    <a:pt x="2889" y="5676"/>
                  </a:lnTo>
                  <a:lnTo>
                    <a:pt x="2624" y="5676"/>
                  </a:lnTo>
                  <a:lnTo>
                    <a:pt x="2624" y="914"/>
                  </a:lnTo>
                  <a:cubicBezTo>
                    <a:pt x="2624" y="410"/>
                    <a:pt x="2214" y="1"/>
                    <a:pt x="17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9"/>
            <p:cNvSpPr/>
            <p:nvPr/>
          </p:nvSpPr>
          <p:spPr>
            <a:xfrm>
              <a:off x="2663783" y="4098775"/>
              <a:ext cx="424677" cy="441260"/>
            </a:xfrm>
            <a:custGeom>
              <a:avLst/>
              <a:gdLst/>
              <a:ahLst/>
              <a:cxnLst/>
              <a:rect l="l" t="t" r="r" b="b"/>
              <a:pathLst>
                <a:path w="12804" h="13304" extrusionOk="0">
                  <a:moveTo>
                    <a:pt x="3290" y="3672"/>
                  </a:moveTo>
                  <a:cubicBezTo>
                    <a:pt x="3637" y="3672"/>
                    <a:pt x="3982" y="3749"/>
                    <a:pt x="4305" y="3900"/>
                  </a:cubicBezTo>
                  <a:cubicBezTo>
                    <a:pt x="4447" y="3968"/>
                    <a:pt x="4581" y="4048"/>
                    <a:pt x="4704" y="4139"/>
                  </a:cubicBezTo>
                  <a:lnTo>
                    <a:pt x="4704" y="4679"/>
                  </a:lnTo>
                  <a:cubicBezTo>
                    <a:pt x="4693" y="4667"/>
                    <a:pt x="4681" y="4655"/>
                    <a:pt x="4670" y="4643"/>
                  </a:cubicBezTo>
                  <a:cubicBezTo>
                    <a:pt x="4618" y="4593"/>
                    <a:pt x="4551" y="4568"/>
                    <a:pt x="4484" y="4568"/>
                  </a:cubicBezTo>
                  <a:cubicBezTo>
                    <a:pt x="4415" y="4568"/>
                    <a:pt x="4346" y="4595"/>
                    <a:pt x="4294" y="4648"/>
                  </a:cubicBezTo>
                  <a:cubicBezTo>
                    <a:pt x="4192" y="4754"/>
                    <a:pt x="4194" y="4922"/>
                    <a:pt x="4299" y="5025"/>
                  </a:cubicBezTo>
                  <a:cubicBezTo>
                    <a:pt x="4456" y="5178"/>
                    <a:pt x="4575" y="5360"/>
                    <a:pt x="4649" y="5569"/>
                  </a:cubicBezTo>
                  <a:cubicBezTo>
                    <a:pt x="4657" y="5589"/>
                    <a:pt x="4664" y="5610"/>
                    <a:pt x="4670" y="5630"/>
                  </a:cubicBezTo>
                  <a:lnTo>
                    <a:pt x="4320" y="5280"/>
                  </a:lnTo>
                  <a:cubicBezTo>
                    <a:pt x="4087" y="5047"/>
                    <a:pt x="3778" y="4919"/>
                    <a:pt x="3448" y="4919"/>
                  </a:cubicBezTo>
                  <a:cubicBezTo>
                    <a:pt x="3120" y="4919"/>
                    <a:pt x="2810" y="5047"/>
                    <a:pt x="2578" y="5280"/>
                  </a:cubicBezTo>
                  <a:cubicBezTo>
                    <a:pt x="2097" y="5761"/>
                    <a:pt x="2097" y="6542"/>
                    <a:pt x="2578" y="7023"/>
                  </a:cubicBezTo>
                  <a:lnTo>
                    <a:pt x="3035" y="7482"/>
                  </a:lnTo>
                  <a:cubicBezTo>
                    <a:pt x="2912" y="7459"/>
                    <a:pt x="2790" y="7421"/>
                    <a:pt x="2673" y="7366"/>
                  </a:cubicBezTo>
                  <a:cubicBezTo>
                    <a:pt x="2323" y="7201"/>
                    <a:pt x="2058" y="6911"/>
                    <a:pt x="1929" y="6547"/>
                  </a:cubicBezTo>
                  <a:cubicBezTo>
                    <a:pt x="1889" y="6439"/>
                    <a:pt x="1787" y="6372"/>
                    <a:pt x="1677" y="6372"/>
                  </a:cubicBezTo>
                  <a:cubicBezTo>
                    <a:pt x="1648" y="6372"/>
                    <a:pt x="1617" y="6377"/>
                    <a:pt x="1588" y="6387"/>
                  </a:cubicBezTo>
                  <a:cubicBezTo>
                    <a:pt x="1450" y="6437"/>
                    <a:pt x="1378" y="6589"/>
                    <a:pt x="1428" y="6728"/>
                  </a:cubicBezTo>
                  <a:cubicBezTo>
                    <a:pt x="1606" y="7224"/>
                    <a:pt x="1968" y="7621"/>
                    <a:pt x="2446" y="7847"/>
                  </a:cubicBezTo>
                  <a:cubicBezTo>
                    <a:pt x="2715" y="7973"/>
                    <a:pt x="3002" y="8037"/>
                    <a:pt x="3289" y="8037"/>
                  </a:cubicBezTo>
                  <a:cubicBezTo>
                    <a:pt x="3382" y="8037"/>
                    <a:pt x="3477" y="8030"/>
                    <a:pt x="3570" y="8016"/>
                  </a:cubicBezTo>
                  <a:lnTo>
                    <a:pt x="3913" y="8360"/>
                  </a:lnTo>
                  <a:cubicBezTo>
                    <a:pt x="3706" y="8416"/>
                    <a:pt x="3497" y="8443"/>
                    <a:pt x="3290" y="8443"/>
                  </a:cubicBezTo>
                  <a:cubicBezTo>
                    <a:pt x="2313" y="8443"/>
                    <a:pt x="1394" y="7837"/>
                    <a:pt x="1045" y="6866"/>
                  </a:cubicBezTo>
                  <a:cubicBezTo>
                    <a:pt x="599" y="5628"/>
                    <a:pt x="1244" y="4260"/>
                    <a:pt x="2481" y="3814"/>
                  </a:cubicBezTo>
                  <a:cubicBezTo>
                    <a:pt x="2745" y="3719"/>
                    <a:pt x="3018" y="3672"/>
                    <a:pt x="3290" y="3672"/>
                  </a:cubicBezTo>
                  <a:close/>
                  <a:moveTo>
                    <a:pt x="5618" y="1"/>
                  </a:moveTo>
                  <a:cubicBezTo>
                    <a:pt x="5114" y="1"/>
                    <a:pt x="4704" y="410"/>
                    <a:pt x="4704" y="915"/>
                  </a:cubicBezTo>
                  <a:lnTo>
                    <a:pt x="4704" y="1370"/>
                  </a:lnTo>
                  <a:lnTo>
                    <a:pt x="3798" y="550"/>
                  </a:lnTo>
                  <a:cubicBezTo>
                    <a:pt x="3676" y="440"/>
                    <a:pt x="3476" y="363"/>
                    <a:pt x="3311" y="363"/>
                  </a:cubicBezTo>
                  <a:lnTo>
                    <a:pt x="813" y="363"/>
                  </a:lnTo>
                  <a:cubicBezTo>
                    <a:pt x="666" y="363"/>
                    <a:pt x="547" y="482"/>
                    <a:pt x="547" y="629"/>
                  </a:cubicBezTo>
                  <a:cubicBezTo>
                    <a:pt x="547" y="776"/>
                    <a:pt x="666" y="894"/>
                    <a:pt x="813" y="894"/>
                  </a:cubicBezTo>
                  <a:lnTo>
                    <a:pt x="3311" y="894"/>
                  </a:lnTo>
                  <a:cubicBezTo>
                    <a:pt x="3342" y="894"/>
                    <a:pt x="3417" y="924"/>
                    <a:pt x="3441" y="944"/>
                  </a:cubicBezTo>
                  <a:lnTo>
                    <a:pt x="4704" y="2087"/>
                  </a:lnTo>
                  <a:lnTo>
                    <a:pt x="4704" y="3509"/>
                  </a:lnTo>
                  <a:cubicBezTo>
                    <a:pt x="4647" y="3477"/>
                    <a:pt x="4590" y="3448"/>
                    <a:pt x="4531" y="3420"/>
                  </a:cubicBezTo>
                  <a:cubicBezTo>
                    <a:pt x="4137" y="3234"/>
                    <a:pt x="3715" y="3140"/>
                    <a:pt x="3291" y="3140"/>
                  </a:cubicBezTo>
                  <a:cubicBezTo>
                    <a:pt x="2958" y="3140"/>
                    <a:pt x="2624" y="3198"/>
                    <a:pt x="2301" y="3314"/>
                  </a:cubicBezTo>
                  <a:cubicBezTo>
                    <a:pt x="788" y="3858"/>
                    <a:pt x="0" y="5532"/>
                    <a:pt x="545" y="7045"/>
                  </a:cubicBezTo>
                  <a:cubicBezTo>
                    <a:pt x="972" y="8234"/>
                    <a:pt x="2096" y="8976"/>
                    <a:pt x="3292" y="8976"/>
                  </a:cubicBezTo>
                  <a:cubicBezTo>
                    <a:pt x="3619" y="8976"/>
                    <a:pt x="3951" y="8920"/>
                    <a:pt x="4276" y="8803"/>
                  </a:cubicBezTo>
                  <a:cubicBezTo>
                    <a:pt x="4295" y="8796"/>
                    <a:pt x="4315" y="8789"/>
                    <a:pt x="4334" y="8780"/>
                  </a:cubicBezTo>
                  <a:lnTo>
                    <a:pt x="4714" y="9160"/>
                  </a:lnTo>
                  <a:cubicBezTo>
                    <a:pt x="4810" y="10265"/>
                    <a:pt x="5607" y="11180"/>
                    <a:pt x="6677" y="11431"/>
                  </a:cubicBezTo>
                  <a:lnTo>
                    <a:pt x="6677" y="12844"/>
                  </a:lnTo>
                  <a:cubicBezTo>
                    <a:pt x="6677" y="13097"/>
                    <a:pt x="6884" y="13303"/>
                    <a:pt x="7136" y="13303"/>
                  </a:cubicBezTo>
                  <a:lnTo>
                    <a:pt x="10373" y="13303"/>
                  </a:lnTo>
                  <a:cubicBezTo>
                    <a:pt x="10625" y="13303"/>
                    <a:pt x="10832" y="13097"/>
                    <a:pt x="10832" y="12844"/>
                  </a:cubicBezTo>
                  <a:lnTo>
                    <a:pt x="10832" y="11431"/>
                  </a:lnTo>
                  <a:cubicBezTo>
                    <a:pt x="11970" y="11162"/>
                    <a:pt x="12804" y="10128"/>
                    <a:pt x="12804" y="8938"/>
                  </a:cubicBezTo>
                  <a:lnTo>
                    <a:pt x="12804" y="7256"/>
                  </a:lnTo>
                  <a:cubicBezTo>
                    <a:pt x="12804" y="7109"/>
                    <a:pt x="12685" y="6991"/>
                    <a:pt x="12538" y="6991"/>
                  </a:cubicBezTo>
                  <a:cubicBezTo>
                    <a:pt x="12391" y="6991"/>
                    <a:pt x="12272" y="7109"/>
                    <a:pt x="12272" y="7256"/>
                  </a:cubicBezTo>
                  <a:lnTo>
                    <a:pt x="12272" y="8938"/>
                  </a:lnTo>
                  <a:cubicBezTo>
                    <a:pt x="12272" y="9943"/>
                    <a:pt x="11523" y="10807"/>
                    <a:pt x="10529" y="10947"/>
                  </a:cubicBezTo>
                  <a:cubicBezTo>
                    <a:pt x="10397" y="10965"/>
                    <a:pt x="10300" y="11077"/>
                    <a:pt x="10300" y="11210"/>
                  </a:cubicBezTo>
                  <a:lnTo>
                    <a:pt x="10300" y="12771"/>
                  </a:lnTo>
                  <a:lnTo>
                    <a:pt x="7209" y="12771"/>
                  </a:lnTo>
                  <a:lnTo>
                    <a:pt x="7209" y="11211"/>
                  </a:lnTo>
                  <a:cubicBezTo>
                    <a:pt x="7209" y="11077"/>
                    <a:pt x="7112" y="10965"/>
                    <a:pt x="6980" y="10947"/>
                  </a:cubicBezTo>
                  <a:cubicBezTo>
                    <a:pt x="6015" y="10811"/>
                    <a:pt x="5282" y="10005"/>
                    <a:pt x="5238" y="9031"/>
                  </a:cubicBezTo>
                  <a:cubicBezTo>
                    <a:pt x="5236" y="8965"/>
                    <a:pt x="5208" y="8902"/>
                    <a:pt x="5161" y="8855"/>
                  </a:cubicBezTo>
                  <a:lnTo>
                    <a:pt x="2952" y="6647"/>
                  </a:lnTo>
                  <a:cubicBezTo>
                    <a:pt x="2679" y="6374"/>
                    <a:pt x="2679" y="5929"/>
                    <a:pt x="2952" y="5656"/>
                  </a:cubicBezTo>
                  <a:cubicBezTo>
                    <a:pt x="3085" y="5524"/>
                    <a:pt x="3261" y="5451"/>
                    <a:pt x="3448" y="5451"/>
                  </a:cubicBezTo>
                  <a:cubicBezTo>
                    <a:pt x="3635" y="5451"/>
                    <a:pt x="3812" y="5524"/>
                    <a:pt x="3943" y="5656"/>
                  </a:cubicBezTo>
                  <a:lnTo>
                    <a:pt x="4782" y="6495"/>
                  </a:lnTo>
                  <a:cubicBezTo>
                    <a:pt x="4833" y="6546"/>
                    <a:pt x="4901" y="6573"/>
                    <a:pt x="4970" y="6573"/>
                  </a:cubicBezTo>
                  <a:cubicBezTo>
                    <a:pt x="5004" y="6573"/>
                    <a:pt x="5039" y="6566"/>
                    <a:pt x="5071" y="6552"/>
                  </a:cubicBezTo>
                  <a:cubicBezTo>
                    <a:pt x="5171" y="6511"/>
                    <a:pt x="5236" y="6414"/>
                    <a:pt x="5236" y="6307"/>
                  </a:cubicBezTo>
                  <a:lnTo>
                    <a:pt x="5236" y="2568"/>
                  </a:lnTo>
                  <a:lnTo>
                    <a:pt x="5399" y="2716"/>
                  </a:lnTo>
                  <a:cubicBezTo>
                    <a:pt x="5449" y="2762"/>
                    <a:pt x="5514" y="2784"/>
                    <a:pt x="5578" y="2784"/>
                  </a:cubicBezTo>
                  <a:cubicBezTo>
                    <a:pt x="5650" y="2784"/>
                    <a:pt x="5722" y="2755"/>
                    <a:pt x="5775" y="2697"/>
                  </a:cubicBezTo>
                  <a:cubicBezTo>
                    <a:pt x="5873" y="2588"/>
                    <a:pt x="5864" y="2420"/>
                    <a:pt x="5755" y="2321"/>
                  </a:cubicBezTo>
                  <a:lnTo>
                    <a:pt x="5236" y="1851"/>
                  </a:lnTo>
                  <a:lnTo>
                    <a:pt x="5236" y="915"/>
                  </a:lnTo>
                  <a:cubicBezTo>
                    <a:pt x="5236" y="704"/>
                    <a:pt x="5407" y="533"/>
                    <a:pt x="5618" y="533"/>
                  </a:cubicBezTo>
                  <a:cubicBezTo>
                    <a:pt x="5828" y="533"/>
                    <a:pt x="5999" y="704"/>
                    <a:pt x="5999" y="915"/>
                  </a:cubicBezTo>
                  <a:lnTo>
                    <a:pt x="5999" y="1442"/>
                  </a:lnTo>
                  <a:cubicBezTo>
                    <a:pt x="5999" y="1589"/>
                    <a:pt x="6118" y="1708"/>
                    <a:pt x="6265" y="1708"/>
                  </a:cubicBezTo>
                  <a:cubicBezTo>
                    <a:pt x="6411" y="1708"/>
                    <a:pt x="6530" y="1589"/>
                    <a:pt x="6530" y="1442"/>
                  </a:cubicBezTo>
                  <a:lnTo>
                    <a:pt x="6530" y="915"/>
                  </a:lnTo>
                  <a:cubicBezTo>
                    <a:pt x="6530" y="410"/>
                    <a:pt x="6121" y="1"/>
                    <a:pt x="56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9"/>
            <p:cNvSpPr/>
            <p:nvPr/>
          </p:nvSpPr>
          <p:spPr>
            <a:xfrm>
              <a:off x="2854098" y="4319140"/>
              <a:ext cx="82056" cy="105605"/>
            </a:xfrm>
            <a:custGeom>
              <a:avLst/>
              <a:gdLst/>
              <a:ahLst/>
              <a:cxnLst/>
              <a:rect l="l" t="t" r="r" b="b"/>
              <a:pathLst>
                <a:path w="2474" h="3184" extrusionOk="0">
                  <a:moveTo>
                    <a:pt x="267" y="1"/>
                  </a:moveTo>
                  <a:cubicBezTo>
                    <a:pt x="120" y="1"/>
                    <a:pt x="1" y="120"/>
                    <a:pt x="1" y="267"/>
                  </a:cubicBezTo>
                  <a:cubicBezTo>
                    <a:pt x="1" y="413"/>
                    <a:pt x="120" y="532"/>
                    <a:pt x="267" y="532"/>
                  </a:cubicBezTo>
                  <a:lnTo>
                    <a:pt x="1011" y="532"/>
                  </a:lnTo>
                  <a:cubicBezTo>
                    <a:pt x="1525" y="532"/>
                    <a:pt x="1941" y="950"/>
                    <a:pt x="1941" y="1463"/>
                  </a:cubicBezTo>
                  <a:lnTo>
                    <a:pt x="1941" y="2918"/>
                  </a:lnTo>
                  <a:cubicBezTo>
                    <a:pt x="1941" y="3065"/>
                    <a:pt x="2061" y="3184"/>
                    <a:pt x="2207" y="3184"/>
                  </a:cubicBezTo>
                  <a:cubicBezTo>
                    <a:pt x="2354" y="3184"/>
                    <a:pt x="2473" y="3065"/>
                    <a:pt x="2473" y="2918"/>
                  </a:cubicBezTo>
                  <a:lnTo>
                    <a:pt x="2473" y="1463"/>
                  </a:lnTo>
                  <a:cubicBezTo>
                    <a:pt x="2473" y="656"/>
                    <a:pt x="1817" y="1"/>
                    <a:pt x="10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9"/>
            <p:cNvSpPr/>
            <p:nvPr/>
          </p:nvSpPr>
          <p:spPr>
            <a:xfrm>
              <a:off x="2645541" y="4001992"/>
              <a:ext cx="189884" cy="189884"/>
            </a:xfrm>
            <a:custGeom>
              <a:avLst/>
              <a:gdLst/>
              <a:ahLst/>
              <a:cxnLst/>
              <a:rect l="l" t="t" r="r" b="b"/>
              <a:pathLst>
                <a:path w="5725" h="5725" extrusionOk="0">
                  <a:moveTo>
                    <a:pt x="266" y="1"/>
                  </a:moveTo>
                  <a:cubicBezTo>
                    <a:pt x="119" y="1"/>
                    <a:pt x="0" y="120"/>
                    <a:pt x="0" y="267"/>
                  </a:cubicBezTo>
                  <a:lnTo>
                    <a:pt x="0" y="5459"/>
                  </a:lnTo>
                  <a:cubicBezTo>
                    <a:pt x="0" y="5606"/>
                    <a:pt x="119" y="5725"/>
                    <a:pt x="266" y="5725"/>
                  </a:cubicBezTo>
                  <a:cubicBezTo>
                    <a:pt x="413" y="5725"/>
                    <a:pt x="532" y="5606"/>
                    <a:pt x="532" y="5459"/>
                  </a:cubicBezTo>
                  <a:lnTo>
                    <a:pt x="532" y="533"/>
                  </a:lnTo>
                  <a:lnTo>
                    <a:pt x="5458" y="533"/>
                  </a:lnTo>
                  <a:cubicBezTo>
                    <a:pt x="5605" y="533"/>
                    <a:pt x="5724" y="414"/>
                    <a:pt x="5724" y="267"/>
                  </a:cubicBezTo>
                  <a:cubicBezTo>
                    <a:pt x="5724" y="120"/>
                    <a:pt x="5605" y="1"/>
                    <a:pt x="54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9"/>
            <p:cNvSpPr/>
            <p:nvPr/>
          </p:nvSpPr>
          <p:spPr>
            <a:xfrm>
              <a:off x="2645541" y="4414098"/>
              <a:ext cx="189884" cy="189917"/>
            </a:xfrm>
            <a:custGeom>
              <a:avLst/>
              <a:gdLst/>
              <a:ahLst/>
              <a:cxnLst/>
              <a:rect l="l" t="t" r="r" b="b"/>
              <a:pathLst>
                <a:path w="5725" h="5726" extrusionOk="0">
                  <a:moveTo>
                    <a:pt x="266" y="0"/>
                  </a:moveTo>
                  <a:cubicBezTo>
                    <a:pt x="119" y="0"/>
                    <a:pt x="0" y="120"/>
                    <a:pt x="0" y="266"/>
                  </a:cubicBezTo>
                  <a:lnTo>
                    <a:pt x="0" y="5460"/>
                  </a:lnTo>
                  <a:cubicBezTo>
                    <a:pt x="0" y="5606"/>
                    <a:pt x="119" y="5726"/>
                    <a:pt x="266" y="5726"/>
                  </a:cubicBezTo>
                  <a:lnTo>
                    <a:pt x="5458" y="5726"/>
                  </a:lnTo>
                  <a:cubicBezTo>
                    <a:pt x="5605" y="5726"/>
                    <a:pt x="5724" y="5606"/>
                    <a:pt x="5724" y="5460"/>
                  </a:cubicBezTo>
                  <a:cubicBezTo>
                    <a:pt x="5724" y="5312"/>
                    <a:pt x="5605" y="5194"/>
                    <a:pt x="5458" y="5194"/>
                  </a:cubicBezTo>
                  <a:lnTo>
                    <a:pt x="532" y="5194"/>
                  </a:lnTo>
                  <a:lnTo>
                    <a:pt x="532" y="266"/>
                  </a:lnTo>
                  <a:cubicBezTo>
                    <a:pt x="532" y="120"/>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9"/>
            <p:cNvSpPr/>
            <p:nvPr/>
          </p:nvSpPr>
          <p:spPr>
            <a:xfrm>
              <a:off x="2998841" y="4001992"/>
              <a:ext cx="189884" cy="189884"/>
            </a:xfrm>
            <a:custGeom>
              <a:avLst/>
              <a:gdLst/>
              <a:ahLst/>
              <a:cxnLst/>
              <a:rect l="l" t="t" r="r" b="b"/>
              <a:pathLst>
                <a:path w="5725" h="5725" extrusionOk="0">
                  <a:moveTo>
                    <a:pt x="266" y="1"/>
                  </a:moveTo>
                  <a:cubicBezTo>
                    <a:pt x="120" y="1"/>
                    <a:pt x="1" y="120"/>
                    <a:pt x="1" y="267"/>
                  </a:cubicBezTo>
                  <a:cubicBezTo>
                    <a:pt x="1" y="413"/>
                    <a:pt x="120" y="532"/>
                    <a:pt x="266" y="532"/>
                  </a:cubicBezTo>
                  <a:lnTo>
                    <a:pt x="5194" y="532"/>
                  </a:lnTo>
                  <a:lnTo>
                    <a:pt x="5194" y="5459"/>
                  </a:lnTo>
                  <a:cubicBezTo>
                    <a:pt x="5194" y="5606"/>
                    <a:pt x="5312" y="5725"/>
                    <a:pt x="5459" y="5725"/>
                  </a:cubicBezTo>
                  <a:cubicBezTo>
                    <a:pt x="5606" y="5725"/>
                    <a:pt x="5725" y="5606"/>
                    <a:pt x="5725" y="5459"/>
                  </a:cubicBezTo>
                  <a:lnTo>
                    <a:pt x="5725" y="266"/>
                  </a:lnTo>
                  <a:cubicBezTo>
                    <a:pt x="5725" y="120"/>
                    <a:pt x="5606" y="1"/>
                    <a:pt x="54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9"/>
            <p:cNvSpPr/>
            <p:nvPr/>
          </p:nvSpPr>
          <p:spPr>
            <a:xfrm>
              <a:off x="2998841" y="4414098"/>
              <a:ext cx="189884" cy="189884"/>
            </a:xfrm>
            <a:custGeom>
              <a:avLst/>
              <a:gdLst/>
              <a:ahLst/>
              <a:cxnLst/>
              <a:rect l="l" t="t" r="r" b="b"/>
              <a:pathLst>
                <a:path w="5725" h="5725" extrusionOk="0">
                  <a:moveTo>
                    <a:pt x="5459" y="0"/>
                  </a:moveTo>
                  <a:cubicBezTo>
                    <a:pt x="5312" y="0"/>
                    <a:pt x="5194" y="120"/>
                    <a:pt x="5194" y="266"/>
                  </a:cubicBezTo>
                  <a:lnTo>
                    <a:pt x="5194" y="5194"/>
                  </a:lnTo>
                  <a:lnTo>
                    <a:pt x="266" y="5194"/>
                  </a:lnTo>
                  <a:cubicBezTo>
                    <a:pt x="120" y="5194"/>
                    <a:pt x="1" y="5312"/>
                    <a:pt x="1" y="5460"/>
                  </a:cubicBezTo>
                  <a:cubicBezTo>
                    <a:pt x="1" y="5605"/>
                    <a:pt x="120" y="5725"/>
                    <a:pt x="266" y="5725"/>
                  </a:cubicBezTo>
                  <a:lnTo>
                    <a:pt x="5459" y="5725"/>
                  </a:lnTo>
                  <a:cubicBezTo>
                    <a:pt x="5606" y="5725"/>
                    <a:pt x="5725" y="5605"/>
                    <a:pt x="5725" y="5460"/>
                  </a:cubicBezTo>
                  <a:lnTo>
                    <a:pt x="5725" y="266"/>
                  </a:lnTo>
                  <a:cubicBezTo>
                    <a:pt x="5725" y="120"/>
                    <a:pt x="5606" y="0"/>
                    <a:pt x="54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9"/>
            <p:cNvSpPr/>
            <p:nvPr/>
          </p:nvSpPr>
          <p:spPr>
            <a:xfrm>
              <a:off x="3073136" y="4486967"/>
              <a:ext cx="77380" cy="17678"/>
            </a:xfrm>
            <a:custGeom>
              <a:avLst/>
              <a:gdLst/>
              <a:ahLst/>
              <a:cxnLst/>
              <a:rect l="l" t="t" r="r" b="b"/>
              <a:pathLst>
                <a:path w="2333" h="533" extrusionOk="0">
                  <a:moveTo>
                    <a:pt x="267" y="1"/>
                  </a:moveTo>
                  <a:cubicBezTo>
                    <a:pt x="120" y="1"/>
                    <a:pt x="1" y="120"/>
                    <a:pt x="1" y="267"/>
                  </a:cubicBezTo>
                  <a:cubicBezTo>
                    <a:pt x="1" y="413"/>
                    <a:pt x="120" y="533"/>
                    <a:pt x="267" y="533"/>
                  </a:cubicBezTo>
                  <a:lnTo>
                    <a:pt x="2067" y="533"/>
                  </a:lnTo>
                  <a:cubicBezTo>
                    <a:pt x="2213" y="533"/>
                    <a:pt x="2333" y="413"/>
                    <a:pt x="2333" y="267"/>
                  </a:cubicBezTo>
                  <a:cubicBezTo>
                    <a:pt x="2333" y="120"/>
                    <a:pt x="2213" y="1"/>
                    <a:pt x="2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9"/>
            <p:cNvSpPr/>
            <p:nvPr/>
          </p:nvSpPr>
          <p:spPr>
            <a:xfrm>
              <a:off x="3073136" y="4516851"/>
              <a:ext cx="77380" cy="17645"/>
            </a:xfrm>
            <a:custGeom>
              <a:avLst/>
              <a:gdLst/>
              <a:ahLst/>
              <a:cxnLst/>
              <a:rect l="l" t="t" r="r" b="b"/>
              <a:pathLst>
                <a:path w="2333" h="532" extrusionOk="0">
                  <a:moveTo>
                    <a:pt x="267" y="0"/>
                  </a:moveTo>
                  <a:cubicBezTo>
                    <a:pt x="120" y="0"/>
                    <a:pt x="1" y="119"/>
                    <a:pt x="1" y="266"/>
                  </a:cubicBezTo>
                  <a:cubicBezTo>
                    <a:pt x="1" y="413"/>
                    <a:pt x="120" y="532"/>
                    <a:pt x="267" y="532"/>
                  </a:cubicBezTo>
                  <a:lnTo>
                    <a:pt x="2067" y="532"/>
                  </a:lnTo>
                  <a:cubicBezTo>
                    <a:pt x="2213" y="532"/>
                    <a:pt x="2333" y="413"/>
                    <a:pt x="2333" y="266"/>
                  </a:cubicBezTo>
                  <a:cubicBezTo>
                    <a:pt x="2333" y="119"/>
                    <a:pt x="2213" y="0"/>
                    <a:pt x="2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9"/>
            <p:cNvSpPr/>
            <p:nvPr/>
          </p:nvSpPr>
          <p:spPr>
            <a:xfrm>
              <a:off x="3073136" y="4546702"/>
              <a:ext cx="77380" cy="17678"/>
            </a:xfrm>
            <a:custGeom>
              <a:avLst/>
              <a:gdLst/>
              <a:ahLst/>
              <a:cxnLst/>
              <a:rect l="l" t="t" r="r" b="b"/>
              <a:pathLst>
                <a:path w="2333" h="533" extrusionOk="0">
                  <a:moveTo>
                    <a:pt x="267" y="1"/>
                  </a:moveTo>
                  <a:cubicBezTo>
                    <a:pt x="120" y="1"/>
                    <a:pt x="1" y="120"/>
                    <a:pt x="1" y="266"/>
                  </a:cubicBezTo>
                  <a:cubicBezTo>
                    <a:pt x="1" y="413"/>
                    <a:pt x="120" y="532"/>
                    <a:pt x="267" y="532"/>
                  </a:cubicBezTo>
                  <a:lnTo>
                    <a:pt x="2067" y="532"/>
                  </a:lnTo>
                  <a:cubicBezTo>
                    <a:pt x="2213" y="532"/>
                    <a:pt x="2333" y="413"/>
                    <a:pt x="2333" y="266"/>
                  </a:cubicBezTo>
                  <a:cubicBezTo>
                    <a:pt x="2333" y="120"/>
                    <a:pt x="2213" y="1"/>
                    <a:pt x="2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9"/>
            <p:cNvSpPr/>
            <p:nvPr/>
          </p:nvSpPr>
          <p:spPr>
            <a:xfrm>
              <a:off x="3067763" y="4041594"/>
              <a:ext cx="17678" cy="17678"/>
            </a:xfrm>
            <a:custGeom>
              <a:avLst/>
              <a:gdLst/>
              <a:ahLst/>
              <a:cxnLst/>
              <a:rect l="l" t="t" r="r" b="b"/>
              <a:pathLst>
                <a:path w="533" h="533" extrusionOk="0">
                  <a:moveTo>
                    <a:pt x="267" y="1"/>
                  </a:moveTo>
                  <a:cubicBezTo>
                    <a:pt x="197" y="1"/>
                    <a:pt x="128" y="30"/>
                    <a:pt x="79" y="79"/>
                  </a:cubicBezTo>
                  <a:cubicBezTo>
                    <a:pt x="29" y="128"/>
                    <a:pt x="1" y="197"/>
                    <a:pt x="1" y="267"/>
                  </a:cubicBezTo>
                  <a:cubicBezTo>
                    <a:pt x="1" y="337"/>
                    <a:pt x="29" y="405"/>
                    <a:pt x="79" y="455"/>
                  </a:cubicBezTo>
                  <a:cubicBezTo>
                    <a:pt x="128" y="504"/>
                    <a:pt x="197" y="533"/>
                    <a:pt x="267" y="533"/>
                  </a:cubicBezTo>
                  <a:cubicBezTo>
                    <a:pt x="337" y="533"/>
                    <a:pt x="405" y="504"/>
                    <a:pt x="454" y="455"/>
                  </a:cubicBezTo>
                  <a:cubicBezTo>
                    <a:pt x="505" y="405"/>
                    <a:pt x="532" y="337"/>
                    <a:pt x="532" y="267"/>
                  </a:cubicBezTo>
                  <a:cubicBezTo>
                    <a:pt x="532" y="197"/>
                    <a:pt x="505" y="128"/>
                    <a:pt x="454" y="79"/>
                  </a:cubicBezTo>
                  <a:cubicBezTo>
                    <a:pt x="405" y="30"/>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9"/>
            <p:cNvSpPr/>
            <p:nvPr/>
          </p:nvSpPr>
          <p:spPr>
            <a:xfrm>
              <a:off x="3100333" y="4041594"/>
              <a:ext cx="17678" cy="17678"/>
            </a:xfrm>
            <a:custGeom>
              <a:avLst/>
              <a:gdLst/>
              <a:ahLst/>
              <a:cxnLst/>
              <a:rect l="l" t="t" r="r" b="b"/>
              <a:pathLst>
                <a:path w="533" h="533" extrusionOk="0">
                  <a:moveTo>
                    <a:pt x="266" y="1"/>
                  </a:moveTo>
                  <a:cubicBezTo>
                    <a:pt x="196" y="1"/>
                    <a:pt x="128" y="30"/>
                    <a:pt x="78" y="79"/>
                  </a:cubicBezTo>
                  <a:cubicBezTo>
                    <a:pt x="29" y="128"/>
                    <a:pt x="0" y="197"/>
                    <a:pt x="0" y="267"/>
                  </a:cubicBezTo>
                  <a:cubicBezTo>
                    <a:pt x="0" y="337"/>
                    <a:pt x="29" y="405"/>
                    <a:pt x="78" y="455"/>
                  </a:cubicBezTo>
                  <a:cubicBezTo>
                    <a:pt x="128" y="504"/>
                    <a:pt x="196" y="533"/>
                    <a:pt x="266" y="533"/>
                  </a:cubicBezTo>
                  <a:cubicBezTo>
                    <a:pt x="336" y="533"/>
                    <a:pt x="404" y="504"/>
                    <a:pt x="454" y="455"/>
                  </a:cubicBezTo>
                  <a:cubicBezTo>
                    <a:pt x="503" y="405"/>
                    <a:pt x="532" y="337"/>
                    <a:pt x="532" y="267"/>
                  </a:cubicBezTo>
                  <a:cubicBezTo>
                    <a:pt x="532" y="197"/>
                    <a:pt x="503" y="128"/>
                    <a:pt x="454" y="79"/>
                  </a:cubicBezTo>
                  <a:cubicBezTo>
                    <a:pt x="404" y="30"/>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9"/>
            <p:cNvSpPr/>
            <p:nvPr/>
          </p:nvSpPr>
          <p:spPr>
            <a:xfrm>
              <a:off x="3132871" y="4041594"/>
              <a:ext cx="17678" cy="17678"/>
            </a:xfrm>
            <a:custGeom>
              <a:avLst/>
              <a:gdLst/>
              <a:ahLst/>
              <a:cxnLst/>
              <a:rect l="l" t="t" r="r" b="b"/>
              <a:pathLst>
                <a:path w="533" h="533" extrusionOk="0">
                  <a:moveTo>
                    <a:pt x="267" y="1"/>
                  </a:moveTo>
                  <a:cubicBezTo>
                    <a:pt x="196" y="1"/>
                    <a:pt x="128" y="30"/>
                    <a:pt x="78" y="79"/>
                  </a:cubicBezTo>
                  <a:cubicBezTo>
                    <a:pt x="28" y="128"/>
                    <a:pt x="1" y="197"/>
                    <a:pt x="1" y="267"/>
                  </a:cubicBezTo>
                  <a:cubicBezTo>
                    <a:pt x="1" y="337"/>
                    <a:pt x="28" y="405"/>
                    <a:pt x="78" y="455"/>
                  </a:cubicBezTo>
                  <a:cubicBezTo>
                    <a:pt x="128" y="504"/>
                    <a:pt x="196" y="533"/>
                    <a:pt x="267" y="533"/>
                  </a:cubicBezTo>
                  <a:cubicBezTo>
                    <a:pt x="337" y="533"/>
                    <a:pt x="404" y="504"/>
                    <a:pt x="455" y="455"/>
                  </a:cubicBezTo>
                  <a:cubicBezTo>
                    <a:pt x="504" y="405"/>
                    <a:pt x="533" y="337"/>
                    <a:pt x="533" y="267"/>
                  </a:cubicBezTo>
                  <a:cubicBezTo>
                    <a:pt x="533" y="197"/>
                    <a:pt x="504" y="128"/>
                    <a:pt x="455" y="79"/>
                  </a:cubicBezTo>
                  <a:cubicBezTo>
                    <a:pt x="404" y="30"/>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9"/>
            <p:cNvSpPr/>
            <p:nvPr/>
          </p:nvSpPr>
          <p:spPr>
            <a:xfrm>
              <a:off x="2686569" y="4504579"/>
              <a:ext cx="59801" cy="59801"/>
            </a:xfrm>
            <a:custGeom>
              <a:avLst/>
              <a:gdLst/>
              <a:ahLst/>
              <a:cxnLst/>
              <a:rect l="l" t="t" r="r" b="b"/>
              <a:pathLst>
                <a:path w="1803" h="1803" extrusionOk="0">
                  <a:moveTo>
                    <a:pt x="1270" y="531"/>
                  </a:moveTo>
                  <a:lnTo>
                    <a:pt x="1270" y="1271"/>
                  </a:lnTo>
                  <a:lnTo>
                    <a:pt x="531" y="1271"/>
                  </a:lnTo>
                  <a:lnTo>
                    <a:pt x="531" y="531"/>
                  </a:lnTo>
                  <a:close/>
                  <a:moveTo>
                    <a:pt x="443" y="0"/>
                  </a:moveTo>
                  <a:cubicBezTo>
                    <a:pt x="198" y="0"/>
                    <a:pt x="0" y="199"/>
                    <a:pt x="0" y="443"/>
                  </a:cubicBezTo>
                  <a:lnTo>
                    <a:pt x="0" y="1360"/>
                  </a:lnTo>
                  <a:cubicBezTo>
                    <a:pt x="0" y="1604"/>
                    <a:pt x="198" y="1802"/>
                    <a:pt x="443" y="1802"/>
                  </a:cubicBezTo>
                  <a:lnTo>
                    <a:pt x="1360" y="1802"/>
                  </a:lnTo>
                  <a:cubicBezTo>
                    <a:pt x="1603" y="1802"/>
                    <a:pt x="1802" y="1604"/>
                    <a:pt x="1802" y="1360"/>
                  </a:cubicBezTo>
                  <a:lnTo>
                    <a:pt x="1802" y="443"/>
                  </a:lnTo>
                  <a:cubicBezTo>
                    <a:pt x="1802" y="199"/>
                    <a:pt x="1603" y="0"/>
                    <a:pt x="1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9"/>
            <p:cNvSpPr/>
            <p:nvPr/>
          </p:nvSpPr>
          <p:spPr>
            <a:xfrm>
              <a:off x="2681892" y="4086636"/>
              <a:ext cx="106435" cy="17645"/>
            </a:xfrm>
            <a:custGeom>
              <a:avLst/>
              <a:gdLst/>
              <a:ahLst/>
              <a:cxnLst/>
              <a:rect l="l" t="t" r="r" b="b"/>
              <a:pathLst>
                <a:path w="3209" h="532" extrusionOk="0">
                  <a:moveTo>
                    <a:pt x="267" y="0"/>
                  </a:moveTo>
                  <a:cubicBezTo>
                    <a:pt x="120" y="0"/>
                    <a:pt x="1" y="119"/>
                    <a:pt x="1" y="266"/>
                  </a:cubicBezTo>
                  <a:cubicBezTo>
                    <a:pt x="1" y="413"/>
                    <a:pt x="120" y="531"/>
                    <a:pt x="267" y="531"/>
                  </a:cubicBezTo>
                  <a:lnTo>
                    <a:pt x="2942" y="531"/>
                  </a:lnTo>
                  <a:cubicBezTo>
                    <a:pt x="3089" y="531"/>
                    <a:pt x="3208" y="412"/>
                    <a:pt x="3208" y="266"/>
                  </a:cubicBezTo>
                  <a:cubicBezTo>
                    <a:pt x="3208" y="119"/>
                    <a:pt x="3089" y="0"/>
                    <a:pt x="29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9"/>
            <p:cNvSpPr/>
            <p:nvPr/>
          </p:nvSpPr>
          <p:spPr>
            <a:xfrm>
              <a:off x="2681892" y="4062423"/>
              <a:ext cx="106435" cy="17678"/>
            </a:xfrm>
            <a:custGeom>
              <a:avLst/>
              <a:gdLst/>
              <a:ahLst/>
              <a:cxnLst/>
              <a:rect l="l" t="t" r="r" b="b"/>
              <a:pathLst>
                <a:path w="3209" h="533" extrusionOk="0">
                  <a:moveTo>
                    <a:pt x="267" y="0"/>
                  </a:moveTo>
                  <a:cubicBezTo>
                    <a:pt x="120" y="0"/>
                    <a:pt x="1" y="119"/>
                    <a:pt x="1" y="266"/>
                  </a:cubicBezTo>
                  <a:cubicBezTo>
                    <a:pt x="1" y="413"/>
                    <a:pt x="120" y="532"/>
                    <a:pt x="267" y="532"/>
                  </a:cubicBezTo>
                  <a:lnTo>
                    <a:pt x="2942" y="532"/>
                  </a:lnTo>
                  <a:cubicBezTo>
                    <a:pt x="3089" y="532"/>
                    <a:pt x="3208" y="413"/>
                    <a:pt x="3208" y="266"/>
                  </a:cubicBezTo>
                  <a:cubicBezTo>
                    <a:pt x="3208" y="119"/>
                    <a:pt x="3089" y="0"/>
                    <a:pt x="29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9"/>
            <p:cNvSpPr/>
            <p:nvPr/>
          </p:nvSpPr>
          <p:spPr>
            <a:xfrm>
              <a:off x="2681892" y="4038244"/>
              <a:ext cx="106435" cy="17678"/>
            </a:xfrm>
            <a:custGeom>
              <a:avLst/>
              <a:gdLst/>
              <a:ahLst/>
              <a:cxnLst/>
              <a:rect l="l" t="t" r="r" b="b"/>
              <a:pathLst>
                <a:path w="3209" h="533" extrusionOk="0">
                  <a:moveTo>
                    <a:pt x="267" y="0"/>
                  </a:moveTo>
                  <a:cubicBezTo>
                    <a:pt x="120" y="0"/>
                    <a:pt x="1" y="119"/>
                    <a:pt x="1" y="266"/>
                  </a:cubicBezTo>
                  <a:cubicBezTo>
                    <a:pt x="1" y="413"/>
                    <a:pt x="120" y="532"/>
                    <a:pt x="267" y="532"/>
                  </a:cubicBezTo>
                  <a:lnTo>
                    <a:pt x="2942" y="532"/>
                  </a:lnTo>
                  <a:cubicBezTo>
                    <a:pt x="3089" y="532"/>
                    <a:pt x="3208" y="413"/>
                    <a:pt x="3208" y="266"/>
                  </a:cubicBezTo>
                  <a:cubicBezTo>
                    <a:pt x="3208" y="119"/>
                    <a:pt x="3089" y="0"/>
                    <a:pt x="29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0" name="Google Shape;2140;p59"/>
          <p:cNvGrpSpPr/>
          <p:nvPr/>
        </p:nvGrpSpPr>
        <p:grpSpPr>
          <a:xfrm>
            <a:off x="1011700" y="1197775"/>
            <a:ext cx="76825" cy="76800"/>
            <a:chOff x="3104875" y="1099400"/>
            <a:chExt cx="76825" cy="76800"/>
          </a:xfrm>
        </p:grpSpPr>
        <p:sp>
          <p:nvSpPr>
            <p:cNvPr id="2141" name="Google Shape;2141;p5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3" name="Google Shape;2143;p59"/>
          <p:cNvGrpSpPr/>
          <p:nvPr/>
        </p:nvGrpSpPr>
        <p:grpSpPr>
          <a:xfrm>
            <a:off x="6556775" y="821850"/>
            <a:ext cx="76825" cy="76800"/>
            <a:chOff x="3104875" y="1099400"/>
            <a:chExt cx="76825" cy="76800"/>
          </a:xfrm>
        </p:grpSpPr>
        <p:sp>
          <p:nvSpPr>
            <p:cNvPr id="2144" name="Google Shape;2144;p5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6" name="Google Shape;2146;p59"/>
          <p:cNvGrpSpPr/>
          <p:nvPr/>
        </p:nvGrpSpPr>
        <p:grpSpPr>
          <a:xfrm>
            <a:off x="7149100" y="4197150"/>
            <a:ext cx="76825" cy="76800"/>
            <a:chOff x="3104875" y="1099400"/>
            <a:chExt cx="76825" cy="76800"/>
          </a:xfrm>
        </p:grpSpPr>
        <p:sp>
          <p:nvSpPr>
            <p:cNvPr id="2147" name="Google Shape;2147;p5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149" name="Google Shape;2149;p59"/>
          <p:cNvPicPr preferRelativeResize="0"/>
          <p:nvPr/>
        </p:nvPicPr>
        <p:blipFill rotWithShape="1">
          <a:blip r:embed="rId3">
            <a:alphaModFix/>
          </a:blip>
          <a:srcRect l="18647" t="7960" r="8852" b="8336"/>
          <a:stretch/>
        </p:blipFill>
        <p:spPr>
          <a:xfrm rot="-1406513">
            <a:off x="3028660" y="3983800"/>
            <a:ext cx="1175233" cy="763227"/>
          </a:xfrm>
          <a:prstGeom prst="rect">
            <a:avLst/>
          </a:prstGeom>
          <a:noFill/>
          <a:ln>
            <a:noFill/>
          </a:ln>
        </p:spPr>
      </p:pic>
      <p:pic>
        <p:nvPicPr>
          <p:cNvPr id="2150" name="Google Shape;2150;p59"/>
          <p:cNvPicPr preferRelativeResize="0"/>
          <p:nvPr/>
        </p:nvPicPr>
        <p:blipFill rotWithShape="1">
          <a:blip r:embed="rId4">
            <a:alphaModFix/>
          </a:blip>
          <a:srcRect l="22009" r="18455"/>
          <a:stretch/>
        </p:blipFill>
        <p:spPr>
          <a:xfrm rot="1913061">
            <a:off x="7375920" y="328184"/>
            <a:ext cx="861581" cy="814058"/>
          </a:xfrm>
          <a:prstGeom prst="rect">
            <a:avLst/>
          </a:prstGeom>
          <a:noFill/>
          <a:ln>
            <a:noFill/>
          </a:ln>
        </p:spPr>
      </p:pic>
      <p:pic>
        <p:nvPicPr>
          <p:cNvPr id="2151" name="Google Shape;2151;p59"/>
          <p:cNvPicPr preferRelativeResize="0"/>
          <p:nvPr/>
        </p:nvPicPr>
        <p:blipFill rotWithShape="1">
          <a:blip r:embed="rId3">
            <a:alphaModFix/>
          </a:blip>
          <a:srcRect l="18647" t="7960" r="8852" b="8336"/>
          <a:stretch/>
        </p:blipFill>
        <p:spPr>
          <a:xfrm rot="9084173">
            <a:off x="1237961" y="787475"/>
            <a:ext cx="1175231" cy="763226"/>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Shape 2155"/>
        <p:cNvGrpSpPr/>
        <p:nvPr/>
      </p:nvGrpSpPr>
      <p:grpSpPr>
        <a:xfrm>
          <a:off x="0" y="0"/>
          <a:ext cx="0" cy="0"/>
          <a:chOff x="0" y="0"/>
          <a:chExt cx="0" cy="0"/>
        </a:xfrm>
      </p:grpSpPr>
      <p:sp>
        <p:nvSpPr>
          <p:cNvPr id="2156" name="Google Shape;2156;p60"/>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PARTNERS</a:t>
            </a:r>
            <a:endParaRPr/>
          </a:p>
        </p:txBody>
      </p:sp>
      <p:sp>
        <p:nvSpPr>
          <p:cNvPr id="2157" name="Google Shape;2157;p60"/>
          <p:cNvSpPr txBox="1">
            <a:spLocks noGrp="1"/>
          </p:cNvSpPr>
          <p:nvPr>
            <p:ph type="subTitle" idx="1"/>
          </p:nvPr>
        </p:nvSpPr>
        <p:spPr>
          <a:xfrm>
            <a:off x="1110205" y="2193175"/>
            <a:ext cx="1986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Moon is Earth’s only natural satellite</a:t>
            </a:r>
            <a:endParaRPr/>
          </a:p>
        </p:txBody>
      </p:sp>
      <p:sp>
        <p:nvSpPr>
          <p:cNvPr id="2158" name="Google Shape;2158;p60"/>
          <p:cNvSpPr txBox="1">
            <a:spLocks noGrp="1"/>
          </p:cNvSpPr>
          <p:nvPr>
            <p:ph type="subTitle" idx="2"/>
          </p:nvPr>
        </p:nvSpPr>
        <p:spPr>
          <a:xfrm>
            <a:off x="3580050" y="2193175"/>
            <a:ext cx="1986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Earth is the planet where we all live</a:t>
            </a:r>
            <a:endParaRPr/>
          </a:p>
        </p:txBody>
      </p:sp>
      <p:sp>
        <p:nvSpPr>
          <p:cNvPr id="2159" name="Google Shape;2159;p60"/>
          <p:cNvSpPr txBox="1">
            <a:spLocks noGrp="1"/>
          </p:cNvSpPr>
          <p:nvPr>
            <p:ph type="subTitle" idx="3"/>
          </p:nvPr>
        </p:nvSpPr>
        <p:spPr>
          <a:xfrm>
            <a:off x="1110205" y="3702775"/>
            <a:ext cx="1986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doesn’t have a solid surface</a:t>
            </a:r>
            <a:endParaRPr/>
          </a:p>
        </p:txBody>
      </p:sp>
      <p:sp>
        <p:nvSpPr>
          <p:cNvPr id="2160" name="Google Shape;2160;p60"/>
          <p:cNvSpPr txBox="1">
            <a:spLocks noGrp="1"/>
          </p:cNvSpPr>
          <p:nvPr>
            <p:ph type="subTitle" idx="4"/>
          </p:nvPr>
        </p:nvSpPr>
        <p:spPr>
          <a:xfrm>
            <a:off x="3580050" y="3702775"/>
            <a:ext cx="1986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was named after a Roman god</a:t>
            </a:r>
            <a:endParaRPr/>
          </a:p>
        </p:txBody>
      </p:sp>
      <p:sp>
        <p:nvSpPr>
          <p:cNvPr id="2161" name="Google Shape;2161;p60"/>
          <p:cNvSpPr txBox="1">
            <a:spLocks noGrp="1"/>
          </p:cNvSpPr>
          <p:nvPr>
            <p:ph type="subTitle" idx="5"/>
          </p:nvPr>
        </p:nvSpPr>
        <p:spPr>
          <a:xfrm>
            <a:off x="6049895" y="2193175"/>
            <a:ext cx="1986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was named after a god</a:t>
            </a:r>
            <a:endParaRPr/>
          </a:p>
        </p:txBody>
      </p:sp>
      <p:sp>
        <p:nvSpPr>
          <p:cNvPr id="2162" name="Google Shape;2162;p60"/>
          <p:cNvSpPr txBox="1">
            <a:spLocks noGrp="1"/>
          </p:cNvSpPr>
          <p:nvPr>
            <p:ph type="subTitle" idx="6"/>
          </p:nvPr>
        </p:nvSpPr>
        <p:spPr>
          <a:xfrm>
            <a:off x="6049895" y="3702775"/>
            <a:ext cx="1986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far away from us</a:t>
            </a:r>
            <a:endParaRPr/>
          </a:p>
        </p:txBody>
      </p:sp>
      <p:sp>
        <p:nvSpPr>
          <p:cNvPr id="2163" name="Google Shape;2163;p60"/>
          <p:cNvSpPr txBox="1">
            <a:spLocks noGrp="1"/>
          </p:cNvSpPr>
          <p:nvPr>
            <p:ph type="subTitle" idx="7"/>
          </p:nvPr>
        </p:nvSpPr>
        <p:spPr>
          <a:xfrm>
            <a:off x="1111105" y="1735963"/>
            <a:ext cx="1984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JOHNSON</a:t>
            </a:r>
            <a:endParaRPr/>
          </a:p>
        </p:txBody>
      </p:sp>
      <p:sp>
        <p:nvSpPr>
          <p:cNvPr id="2164" name="Google Shape;2164;p60"/>
          <p:cNvSpPr txBox="1">
            <a:spLocks noGrp="1"/>
          </p:cNvSpPr>
          <p:nvPr>
            <p:ph type="subTitle" idx="8"/>
          </p:nvPr>
        </p:nvSpPr>
        <p:spPr>
          <a:xfrm>
            <a:off x="3580950" y="1735963"/>
            <a:ext cx="1984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TECH PEK</a:t>
            </a:r>
            <a:endParaRPr/>
          </a:p>
        </p:txBody>
      </p:sp>
      <p:sp>
        <p:nvSpPr>
          <p:cNvPr id="2165" name="Google Shape;2165;p60"/>
          <p:cNvSpPr txBox="1">
            <a:spLocks noGrp="1"/>
          </p:cNvSpPr>
          <p:nvPr>
            <p:ph type="subTitle" idx="9"/>
          </p:nvPr>
        </p:nvSpPr>
        <p:spPr>
          <a:xfrm>
            <a:off x="6050795" y="1735963"/>
            <a:ext cx="1984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DOE’S </a:t>
            </a:r>
            <a:endParaRPr/>
          </a:p>
        </p:txBody>
      </p:sp>
      <p:sp>
        <p:nvSpPr>
          <p:cNvPr id="2166" name="Google Shape;2166;p60"/>
          <p:cNvSpPr txBox="1">
            <a:spLocks noGrp="1"/>
          </p:cNvSpPr>
          <p:nvPr>
            <p:ph type="subTitle" idx="13"/>
          </p:nvPr>
        </p:nvSpPr>
        <p:spPr>
          <a:xfrm>
            <a:off x="1111105" y="3245575"/>
            <a:ext cx="1984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PETPER</a:t>
            </a:r>
            <a:endParaRPr/>
          </a:p>
        </p:txBody>
      </p:sp>
      <p:sp>
        <p:nvSpPr>
          <p:cNvPr id="2167" name="Google Shape;2167;p60"/>
          <p:cNvSpPr txBox="1">
            <a:spLocks noGrp="1"/>
          </p:cNvSpPr>
          <p:nvPr>
            <p:ph type="subTitle" idx="14"/>
          </p:nvPr>
        </p:nvSpPr>
        <p:spPr>
          <a:xfrm>
            <a:off x="3580950" y="3245575"/>
            <a:ext cx="1984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ENGEEN</a:t>
            </a:r>
            <a:endParaRPr/>
          </a:p>
        </p:txBody>
      </p:sp>
      <p:sp>
        <p:nvSpPr>
          <p:cNvPr id="2168" name="Google Shape;2168;p60"/>
          <p:cNvSpPr txBox="1">
            <a:spLocks noGrp="1"/>
          </p:cNvSpPr>
          <p:nvPr>
            <p:ph type="subTitle" idx="15"/>
          </p:nvPr>
        </p:nvSpPr>
        <p:spPr>
          <a:xfrm>
            <a:off x="6050795" y="3245575"/>
            <a:ext cx="1984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MERIDIAN</a:t>
            </a:r>
            <a:endParaRPr/>
          </a:p>
        </p:txBody>
      </p:sp>
      <p:grpSp>
        <p:nvGrpSpPr>
          <p:cNvPr id="2169" name="Google Shape;2169;p60"/>
          <p:cNvGrpSpPr/>
          <p:nvPr/>
        </p:nvGrpSpPr>
        <p:grpSpPr>
          <a:xfrm>
            <a:off x="1235075" y="1091575"/>
            <a:ext cx="76825" cy="76800"/>
            <a:chOff x="3104875" y="1099400"/>
            <a:chExt cx="76825" cy="76800"/>
          </a:xfrm>
        </p:grpSpPr>
        <p:sp>
          <p:nvSpPr>
            <p:cNvPr id="2170" name="Google Shape;2170;p6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2" name="Google Shape;2172;p60"/>
          <p:cNvGrpSpPr/>
          <p:nvPr/>
        </p:nvGrpSpPr>
        <p:grpSpPr>
          <a:xfrm>
            <a:off x="3350650" y="4436375"/>
            <a:ext cx="76825" cy="76800"/>
            <a:chOff x="3104875" y="1099400"/>
            <a:chExt cx="76825" cy="76800"/>
          </a:xfrm>
        </p:grpSpPr>
        <p:sp>
          <p:nvSpPr>
            <p:cNvPr id="2173" name="Google Shape;2173;p6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5" name="Google Shape;2175;p60"/>
          <p:cNvGrpSpPr/>
          <p:nvPr/>
        </p:nvGrpSpPr>
        <p:grpSpPr>
          <a:xfrm>
            <a:off x="5815575" y="3103550"/>
            <a:ext cx="76825" cy="76800"/>
            <a:chOff x="3104875" y="1099400"/>
            <a:chExt cx="76825" cy="76800"/>
          </a:xfrm>
        </p:grpSpPr>
        <p:sp>
          <p:nvSpPr>
            <p:cNvPr id="2176" name="Google Shape;2176;p6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178" name="Google Shape;2178;p60"/>
          <p:cNvPicPr preferRelativeResize="0"/>
          <p:nvPr/>
        </p:nvPicPr>
        <p:blipFill rotWithShape="1">
          <a:blip r:embed="rId3">
            <a:alphaModFix/>
          </a:blip>
          <a:srcRect l="22009" r="18455"/>
          <a:stretch/>
        </p:blipFill>
        <p:spPr>
          <a:xfrm rot="-1592621">
            <a:off x="188255" y="2917696"/>
            <a:ext cx="903663" cy="853812"/>
          </a:xfrm>
          <a:prstGeom prst="rect">
            <a:avLst/>
          </a:prstGeom>
          <a:noFill/>
          <a:ln>
            <a:noFill/>
          </a:ln>
        </p:spPr>
      </p:pic>
      <p:pic>
        <p:nvPicPr>
          <p:cNvPr id="2179" name="Google Shape;2179;p60"/>
          <p:cNvPicPr preferRelativeResize="0"/>
          <p:nvPr/>
        </p:nvPicPr>
        <p:blipFill rotWithShape="1">
          <a:blip r:embed="rId4">
            <a:alphaModFix/>
          </a:blip>
          <a:srcRect l="15236" r="10474"/>
          <a:stretch/>
        </p:blipFill>
        <p:spPr>
          <a:xfrm rot="-8866461">
            <a:off x="6831612" y="204793"/>
            <a:ext cx="1535572" cy="1375613"/>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Shape 2183"/>
        <p:cNvGrpSpPr/>
        <p:nvPr/>
      </p:nvGrpSpPr>
      <p:grpSpPr>
        <a:xfrm>
          <a:off x="0" y="0"/>
          <a:ext cx="0" cy="0"/>
          <a:chOff x="0" y="0"/>
          <a:chExt cx="0" cy="0"/>
        </a:xfrm>
      </p:grpSpPr>
      <p:pic>
        <p:nvPicPr>
          <p:cNvPr id="2184" name="Google Shape;2184;p61"/>
          <p:cNvPicPr preferRelativeResize="0"/>
          <p:nvPr/>
        </p:nvPicPr>
        <p:blipFill rotWithShape="1">
          <a:blip r:embed="rId3">
            <a:alphaModFix/>
          </a:blip>
          <a:srcRect l="25537" t="7152" r="23467" b="5838"/>
          <a:stretch/>
        </p:blipFill>
        <p:spPr>
          <a:xfrm>
            <a:off x="7034776" y="155700"/>
            <a:ext cx="1671077" cy="1603800"/>
          </a:xfrm>
          <a:prstGeom prst="rect">
            <a:avLst/>
          </a:prstGeom>
          <a:noFill/>
          <a:ln>
            <a:noFill/>
          </a:ln>
        </p:spPr>
      </p:pic>
      <p:sp>
        <p:nvSpPr>
          <p:cNvPr id="2185" name="Google Shape;2185;p61"/>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LOCATION</a:t>
            </a:r>
            <a:endParaRPr/>
          </a:p>
        </p:txBody>
      </p:sp>
      <p:grpSp>
        <p:nvGrpSpPr>
          <p:cNvPr id="2186" name="Google Shape;2186;p61"/>
          <p:cNvGrpSpPr/>
          <p:nvPr/>
        </p:nvGrpSpPr>
        <p:grpSpPr>
          <a:xfrm>
            <a:off x="713229" y="1759491"/>
            <a:ext cx="4409424" cy="2349061"/>
            <a:chOff x="233350" y="949250"/>
            <a:chExt cx="7137300" cy="3802300"/>
          </a:xfrm>
        </p:grpSpPr>
        <p:sp>
          <p:nvSpPr>
            <p:cNvPr id="2187" name="Google Shape;2187;p61"/>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1"/>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1"/>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1"/>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1"/>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1"/>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1"/>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1"/>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1"/>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1"/>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1"/>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1"/>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1"/>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1"/>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1"/>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1"/>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1"/>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1"/>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1"/>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1"/>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1"/>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1"/>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1"/>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1"/>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1"/>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1"/>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1"/>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1"/>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1"/>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1"/>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1"/>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1"/>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1"/>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1"/>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1"/>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1"/>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1"/>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1"/>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1"/>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1"/>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1"/>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1"/>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1"/>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1"/>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1"/>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1"/>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1"/>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1"/>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1"/>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1"/>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1"/>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38" name="Google Shape;2238;p61"/>
          <p:cNvSpPr txBox="1"/>
          <p:nvPr/>
        </p:nvSpPr>
        <p:spPr>
          <a:xfrm>
            <a:off x="5318925" y="2707375"/>
            <a:ext cx="31119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100">
                <a:solidFill>
                  <a:schemeClr val="dk1"/>
                </a:solidFill>
                <a:latin typeface="Montserrat Black"/>
                <a:ea typeface="Montserrat Black"/>
                <a:cs typeface="Montserrat Black"/>
                <a:sym typeface="Montserrat Black"/>
              </a:rPr>
              <a:t>SILICON VALLEY, SF</a:t>
            </a:r>
            <a:endParaRPr sz="2100">
              <a:solidFill>
                <a:schemeClr val="dk1"/>
              </a:solidFill>
              <a:latin typeface="Montserrat Black"/>
              <a:ea typeface="Montserrat Black"/>
              <a:cs typeface="Montserrat Black"/>
              <a:sym typeface="Montserrat Black"/>
            </a:endParaRPr>
          </a:p>
        </p:txBody>
      </p:sp>
      <p:sp>
        <p:nvSpPr>
          <p:cNvPr id="2239" name="Google Shape;2239;p61"/>
          <p:cNvSpPr txBox="1"/>
          <p:nvPr/>
        </p:nvSpPr>
        <p:spPr>
          <a:xfrm>
            <a:off x="5318925" y="3087600"/>
            <a:ext cx="3111900" cy="909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Despite being red, Mars is actually a cold place. It's full of iron oxide dust, which gives the planet its reddish cast</a:t>
            </a:r>
            <a:endParaRPr>
              <a:solidFill>
                <a:schemeClr val="dk1"/>
              </a:solidFill>
              <a:latin typeface="Montserrat"/>
              <a:ea typeface="Montserrat"/>
              <a:cs typeface="Montserrat"/>
              <a:sym typeface="Montserrat"/>
            </a:endParaRPr>
          </a:p>
        </p:txBody>
      </p:sp>
      <p:sp>
        <p:nvSpPr>
          <p:cNvPr id="2240" name="Google Shape;2240;p61"/>
          <p:cNvSpPr/>
          <p:nvPr/>
        </p:nvSpPr>
        <p:spPr>
          <a:xfrm rot="5400000">
            <a:off x="6636225" y="2158450"/>
            <a:ext cx="477300" cy="4134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1"/>
          <p:cNvSpPr/>
          <p:nvPr/>
        </p:nvSpPr>
        <p:spPr>
          <a:xfrm rot="5400000">
            <a:off x="1034725" y="2329000"/>
            <a:ext cx="243300" cy="2106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42" name="Google Shape;2242;p61"/>
          <p:cNvGrpSpPr/>
          <p:nvPr/>
        </p:nvGrpSpPr>
        <p:grpSpPr>
          <a:xfrm>
            <a:off x="1522350" y="1035400"/>
            <a:ext cx="76825" cy="76800"/>
            <a:chOff x="3104875" y="1099400"/>
            <a:chExt cx="76825" cy="76800"/>
          </a:xfrm>
        </p:grpSpPr>
        <p:sp>
          <p:nvSpPr>
            <p:cNvPr id="2243" name="Google Shape;2243;p6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5" name="Google Shape;2245;p61"/>
          <p:cNvGrpSpPr/>
          <p:nvPr/>
        </p:nvGrpSpPr>
        <p:grpSpPr>
          <a:xfrm>
            <a:off x="5872775" y="1911900"/>
            <a:ext cx="76825" cy="76800"/>
            <a:chOff x="3104875" y="1099400"/>
            <a:chExt cx="76825" cy="76800"/>
          </a:xfrm>
        </p:grpSpPr>
        <p:sp>
          <p:nvSpPr>
            <p:cNvPr id="2246" name="Google Shape;2246;p6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8" name="Google Shape;2248;p61"/>
          <p:cNvGrpSpPr/>
          <p:nvPr/>
        </p:nvGrpSpPr>
        <p:grpSpPr>
          <a:xfrm>
            <a:off x="5242100" y="4237025"/>
            <a:ext cx="76825" cy="76800"/>
            <a:chOff x="3104875" y="1099400"/>
            <a:chExt cx="76825" cy="76800"/>
          </a:xfrm>
        </p:grpSpPr>
        <p:sp>
          <p:nvSpPr>
            <p:cNvPr id="2249" name="Google Shape;2249;p6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251" name="Google Shape;2251;p61"/>
          <p:cNvPicPr preferRelativeResize="0"/>
          <p:nvPr/>
        </p:nvPicPr>
        <p:blipFill rotWithShape="1">
          <a:blip r:embed="rId4">
            <a:alphaModFix/>
          </a:blip>
          <a:srcRect l="15236" r="10474"/>
          <a:stretch/>
        </p:blipFill>
        <p:spPr>
          <a:xfrm rot="-8866493">
            <a:off x="2199770" y="3868741"/>
            <a:ext cx="1165815" cy="1044366"/>
          </a:xfrm>
          <a:prstGeom prst="rect">
            <a:avLst/>
          </a:prstGeom>
          <a:noFill/>
          <a:ln>
            <a:noFill/>
          </a:ln>
        </p:spPr>
      </p:pic>
      <p:pic>
        <p:nvPicPr>
          <p:cNvPr id="2252" name="Google Shape;2252;p61"/>
          <p:cNvPicPr preferRelativeResize="0"/>
          <p:nvPr/>
        </p:nvPicPr>
        <p:blipFill rotWithShape="1">
          <a:blip r:embed="rId5">
            <a:alphaModFix/>
          </a:blip>
          <a:srcRect l="22009" r="18455"/>
          <a:stretch/>
        </p:blipFill>
        <p:spPr>
          <a:xfrm rot="1913061">
            <a:off x="6699045" y="856121"/>
            <a:ext cx="861581" cy="814058"/>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Shape 2256"/>
        <p:cNvGrpSpPr/>
        <p:nvPr/>
      </p:nvGrpSpPr>
      <p:grpSpPr>
        <a:xfrm>
          <a:off x="0" y="0"/>
          <a:ext cx="0" cy="0"/>
          <a:chOff x="0" y="0"/>
          <a:chExt cx="0" cy="0"/>
        </a:xfrm>
      </p:grpSpPr>
      <p:sp>
        <p:nvSpPr>
          <p:cNvPr id="2257" name="Google Shape;2257;p62"/>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TEAM</a:t>
            </a:r>
            <a:endParaRPr/>
          </a:p>
        </p:txBody>
      </p:sp>
      <p:sp>
        <p:nvSpPr>
          <p:cNvPr id="2258" name="Google Shape;2258;p62"/>
          <p:cNvSpPr txBox="1">
            <a:spLocks noGrp="1"/>
          </p:cNvSpPr>
          <p:nvPr>
            <p:ph type="subTitle" idx="3"/>
          </p:nvPr>
        </p:nvSpPr>
        <p:spPr>
          <a:xfrm>
            <a:off x="2401463" y="1598450"/>
            <a:ext cx="2505600" cy="457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TIMMY JIMMY</a:t>
            </a:r>
            <a:endParaRPr/>
          </a:p>
        </p:txBody>
      </p:sp>
      <p:sp>
        <p:nvSpPr>
          <p:cNvPr id="2259" name="Google Shape;2259;p62"/>
          <p:cNvSpPr txBox="1">
            <a:spLocks noGrp="1"/>
          </p:cNvSpPr>
          <p:nvPr>
            <p:ph type="subTitle" idx="4"/>
          </p:nvPr>
        </p:nvSpPr>
        <p:spPr>
          <a:xfrm>
            <a:off x="4236938" y="3002025"/>
            <a:ext cx="2505600" cy="457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DANA JONES</a:t>
            </a:r>
            <a:endParaRPr/>
          </a:p>
        </p:txBody>
      </p:sp>
      <p:sp>
        <p:nvSpPr>
          <p:cNvPr id="2260" name="Google Shape;2260;p62"/>
          <p:cNvSpPr txBox="1">
            <a:spLocks noGrp="1"/>
          </p:cNvSpPr>
          <p:nvPr>
            <p:ph type="subTitle" idx="2"/>
          </p:nvPr>
        </p:nvSpPr>
        <p:spPr>
          <a:xfrm>
            <a:off x="2401463" y="2055647"/>
            <a:ext cx="2505600" cy="48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speak a bit about this person here</a:t>
            </a:r>
            <a:endParaRPr/>
          </a:p>
        </p:txBody>
      </p:sp>
      <p:sp>
        <p:nvSpPr>
          <p:cNvPr id="2261" name="Google Shape;2261;p62"/>
          <p:cNvSpPr txBox="1">
            <a:spLocks noGrp="1"/>
          </p:cNvSpPr>
          <p:nvPr>
            <p:ph type="subTitle" idx="1"/>
          </p:nvPr>
        </p:nvSpPr>
        <p:spPr>
          <a:xfrm>
            <a:off x="4236935" y="3459222"/>
            <a:ext cx="2505600" cy="484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speak a bit about this person here</a:t>
            </a:r>
            <a:endParaRPr/>
          </a:p>
        </p:txBody>
      </p:sp>
      <p:grpSp>
        <p:nvGrpSpPr>
          <p:cNvPr id="2262" name="Google Shape;2262;p62"/>
          <p:cNvGrpSpPr/>
          <p:nvPr/>
        </p:nvGrpSpPr>
        <p:grpSpPr>
          <a:xfrm>
            <a:off x="3360325" y="2949600"/>
            <a:ext cx="76825" cy="76800"/>
            <a:chOff x="3104875" y="1099400"/>
            <a:chExt cx="76825" cy="76800"/>
          </a:xfrm>
        </p:grpSpPr>
        <p:sp>
          <p:nvSpPr>
            <p:cNvPr id="2263" name="Google Shape;2263;p62"/>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2"/>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5" name="Google Shape;2265;p62"/>
          <p:cNvGrpSpPr/>
          <p:nvPr/>
        </p:nvGrpSpPr>
        <p:grpSpPr>
          <a:xfrm>
            <a:off x="6574175" y="1112200"/>
            <a:ext cx="76825" cy="76800"/>
            <a:chOff x="3104875" y="1099400"/>
            <a:chExt cx="76825" cy="76800"/>
          </a:xfrm>
        </p:grpSpPr>
        <p:sp>
          <p:nvSpPr>
            <p:cNvPr id="2266" name="Google Shape;2266;p62"/>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2"/>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8" name="Google Shape;2268;p62"/>
          <p:cNvGrpSpPr/>
          <p:nvPr/>
        </p:nvGrpSpPr>
        <p:grpSpPr>
          <a:xfrm>
            <a:off x="4862475" y="4444500"/>
            <a:ext cx="76825" cy="76800"/>
            <a:chOff x="3104875" y="1099400"/>
            <a:chExt cx="76825" cy="76800"/>
          </a:xfrm>
        </p:grpSpPr>
        <p:sp>
          <p:nvSpPr>
            <p:cNvPr id="2269" name="Google Shape;2269;p62"/>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2"/>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271" name="Google Shape;2271;p62"/>
          <p:cNvPicPr preferRelativeResize="0"/>
          <p:nvPr/>
        </p:nvPicPr>
        <p:blipFill rotWithShape="1">
          <a:blip r:embed="rId3">
            <a:alphaModFix/>
          </a:blip>
          <a:srcRect l="18647" t="7960" r="8852" b="8336"/>
          <a:stretch/>
        </p:blipFill>
        <p:spPr>
          <a:xfrm rot="-1406513">
            <a:off x="6024972" y="1598100"/>
            <a:ext cx="1175233" cy="763227"/>
          </a:xfrm>
          <a:prstGeom prst="rect">
            <a:avLst/>
          </a:prstGeom>
          <a:noFill/>
          <a:ln>
            <a:noFill/>
          </a:ln>
        </p:spPr>
      </p:pic>
      <p:pic>
        <p:nvPicPr>
          <p:cNvPr id="2272" name="Google Shape;2272;p62"/>
          <p:cNvPicPr preferRelativeResize="0"/>
          <p:nvPr/>
        </p:nvPicPr>
        <p:blipFill rotWithShape="1">
          <a:blip r:embed="rId4">
            <a:alphaModFix/>
          </a:blip>
          <a:srcRect l="25537" t="7152" r="23467" b="5838"/>
          <a:stretch/>
        </p:blipFill>
        <p:spPr>
          <a:xfrm>
            <a:off x="1087524" y="2912100"/>
            <a:ext cx="1920000" cy="1842726"/>
          </a:xfrm>
          <a:prstGeom prst="rect">
            <a:avLst/>
          </a:prstGeom>
          <a:noFill/>
          <a:ln>
            <a:noFill/>
          </a:ln>
        </p:spPr>
      </p:pic>
      <p:pic>
        <p:nvPicPr>
          <p:cNvPr id="2273" name="Google Shape;2273;p62"/>
          <p:cNvPicPr preferRelativeResize="0"/>
          <p:nvPr/>
        </p:nvPicPr>
        <p:blipFill rotWithShape="1">
          <a:blip r:embed="rId5">
            <a:alphaModFix/>
          </a:blip>
          <a:srcRect l="15236" r="10474"/>
          <a:stretch/>
        </p:blipFill>
        <p:spPr>
          <a:xfrm rot="1220421">
            <a:off x="2376024" y="3252859"/>
            <a:ext cx="1552575" cy="1390851"/>
          </a:xfrm>
          <a:prstGeom prst="rect">
            <a:avLst/>
          </a:prstGeom>
          <a:noFill/>
          <a:ln>
            <a:noFill/>
          </a:ln>
        </p:spPr>
      </p:pic>
      <p:pic>
        <p:nvPicPr>
          <p:cNvPr id="2274" name="Google Shape;2274;p62"/>
          <p:cNvPicPr preferRelativeResize="0"/>
          <p:nvPr/>
        </p:nvPicPr>
        <p:blipFill rotWithShape="1">
          <a:blip r:embed="rId6">
            <a:alphaModFix/>
          </a:blip>
          <a:srcRect l="31383" r="35043" b="49736"/>
          <a:stretch/>
        </p:blipFill>
        <p:spPr>
          <a:xfrm flipH="1">
            <a:off x="6857525" y="2847224"/>
            <a:ext cx="1251300" cy="1251300"/>
          </a:xfrm>
          <a:prstGeom prst="roundRect">
            <a:avLst>
              <a:gd name="adj" fmla="val 16667"/>
            </a:avLst>
          </a:prstGeom>
          <a:noFill/>
          <a:ln w="19050" cap="flat" cmpd="sng">
            <a:solidFill>
              <a:srgbClr val="FFFFFF"/>
            </a:solidFill>
            <a:prstDash val="solid"/>
            <a:round/>
            <a:headEnd type="none" w="sm" len="sm"/>
            <a:tailEnd type="none" w="sm" len="sm"/>
          </a:ln>
        </p:spPr>
      </p:pic>
      <p:pic>
        <p:nvPicPr>
          <p:cNvPr id="2275" name="Google Shape;2275;p62"/>
          <p:cNvPicPr preferRelativeResize="0"/>
          <p:nvPr/>
        </p:nvPicPr>
        <p:blipFill rotWithShape="1">
          <a:blip r:embed="rId7">
            <a:alphaModFix/>
          </a:blip>
          <a:srcRect l="16675" r="16675"/>
          <a:stretch/>
        </p:blipFill>
        <p:spPr>
          <a:xfrm>
            <a:off x="1035175" y="1443650"/>
            <a:ext cx="1251300" cy="1251300"/>
          </a:xfrm>
          <a:prstGeom prst="roundRect">
            <a:avLst>
              <a:gd name="adj" fmla="val 16667"/>
            </a:avLst>
          </a:prstGeom>
          <a:noFill/>
          <a:ln w="19050" cap="flat" cmpd="sng">
            <a:solidFill>
              <a:srgbClr val="FFFFFF"/>
            </a:solidFill>
            <a:prstDash val="solid"/>
            <a:round/>
            <a:headEnd type="none" w="sm" len="sm"/>
            <a:tailEnd type="none" w="sm" len="sm"/>
          </a:ln>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Shape 2314"/>
        <p:cNvGrpSpPr/>
        <p:nvPr/>
      </p:nvGrpSpPr>
      <p:grpSpPr>
        <a:xfrm>
          <a:off x="0" y="0"/>
          <a:ext cx="0" cy="0"/>
          <a:chOff x="0" y="0"/>
          <a:chExt cx="0" cy="0"/>
        </a:xfrm>
      </p:grpSpPr>
      <p:sp>
        <p:nvSpPr>
          <p:cNvPr id="2315" name="Google Shape;2315;p64"/>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ICON PACK</a:t>
            </a:r>
            <a:endParaRPr/>
          </a:p>
        </p:txBody>
      </p:sp>
      <p:grpSp>
        <p:nvGrpSpPr>
          <p:cNvPr id="2316" name="Google Shape;2316;p64"/>
          <p:cNvGrpSpPr/>
          <p:nvPr/>
        </p:nvGrpSpPr>
        <p:grpSpPr>
          <a:xfrm>
            <a:off x="1225373" y="1431344"/>
            <a:ext cx="468814" cy="536645"/>
            <a:chOff x="1246535" y="1431577"/>
            <a:chExt cx="525871" cy="601957"/>
          </a:xfrm>
        </p:grpSpPr>
        <p:sp>
          <p:nvSpPr>
            <p:cNvPr id="2317" name="Google Shape;2317;p64"/>
            <p:cNvSpPr/>
            <p:nvPr/>
          </p:nvSpPr>
          <p:spPr>
            <a:xfrm>
              <a:off x="1350250" y="1660002"/>
              <a:ext cx="83781" cy="51376"/>
            </a:xfrm>
            <a:custGeom>
              <a:avLst/>
              <a:gdLst/>
              <a:ahLst/>
              <a:cxnLst/>
              <a:rect l="l" t="t" r="r" b="b"/>
              <a:pathLst>
                <a:path w="2526" h="1549" extrusionOk="0">
                  <a:moveTo>
                    <a:pt x="1994" y="532"/>
                  </a:moveTo>
                  <a:lnTo>
                    <a:pt x="1994" y="1017"/>
                  </a:lnTo>
                  <a:lnTo>
                    <a:pt x="532" y="1017"/>
                  </a:lnTo>
                  <a:lnTo>
                    <a:pt x="532" y="532"/>
                  </a:lnTo>
                  <a:close/>
                  <a:moveTo>
                    <a:pt x="373" y="1"/>
                  </a:moveTo>
                  <a:cubicBezTo>
                    <a:pt x="167" y="1"/>
                    <a:pt x="1" y="167"/>
                    <a:pt x="1" y="372"/>
                  </a:cubicBezTo>
                  <a:lnTo>
                    <a:pt x="1" y="1177"/>
                  </a:lnTo>
                  <a:cubicBezTo>
                    <a:pt x="1" y="1382"/>
                    <a:pt x="167" y="1549"/>
                    <a:pt x="373" y="1549"/>
                  </a:cubicBezTo>
                  <a:lnTo>
                    <a:pt x="2153" y="1549"/>
                  </a:lnTo>
                  <a:cubicBezTo>
                    <a:pt x="2358" y="1549"/>
                    <a:pt x="2526" y="1382"/>
                    <a:pt x="2526" y="1177"/>
                  </a:cubicBezTo>
                  <a:lnTo>
                    <a:pt x="2526" y="372"/>
                  </a:lnTo>
                  <a:cubicBezTo>
                    <a:pt x="2526" y="167"/>
                    <a:pt x="2358" y="1"/>
                    <a:pt x="21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4"/>
            <p:cNvSpPr/>
            <p:nvPr/>
          </p:nvSpPr>
          <p:spPr>
            <a:xfrm>
              <a:off x="1460798" y="1660002"/>
              <a:ext cx="83781" cy="51376"/>
            </a:xfrm>
            <a:custGeom>
              <a:avLst/>
              <a:gdLst/>
              <a:ahLst/>
              <a:cxnLst/>
              <a:rect l="l" t="t" r="r" b="b"/>
              <a:pathLst>
                <a:path w="2526" h="1549" extrusionOk="0">
                  <a:moveTo>
                    <a:pt x="1994" y="532"/>
                  </a:moveTo>
                  <a:lnTo>
                    <a:pt x="1994" y="1017"/>
                  </a:lnTo>
                  <a:lnTo>
                    <a:pt x="533" y="1017"/>
                  </a:lnTo>
                  <a:lnTo>
                    <a:pt x="533" y="532"/>
                  </a:lnTo>
                  <a:close/>
                  <a:moveTo>
                    <a:pt x="372" y="1"/>
                  </a:moveTo>
                  <a:cubicBezTo>
                    <a:pt x="167" y="1"/>
                    <a:pt x="1" y="167"/>
                    <a:pt x="1" y="372"/>
                  </a:cubicBezTo>
                  <a:lnTo>
                    <a:pt x="1" y="1177"/>
                  </a:lnTo>
                  <a:cubicBezTo>
                    <a:pt x="1" y="1382"/>
                    <a:pt x="168" y="1549"/>
                    <a:pt x="372" y="1549"/>
                  </a:cubicBezTo>
                  <a:lnTo>
                    <a:pt x="2153" y="1549"/>
                  </a:lnTo>
                  <a:cubicBezTo>
                    <a:pt x="2358" y="1549"/>
                    <a:pt x="2526" y="1382"/>
                    <a:pt x="2526" y="1177"/>
                  </a:cubicBezTo>
                  <a:lnTo>
                    <a:pt x="2526" y="372"/>
                  </a:lnTo>
                  <a:cubicBezTo>
                    <a:pt x="2526" y="167"/>
                    <a:pt x="2358" y="1"/>
                    <a:pt x="21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4"/>
            <p:cNvSpPr/>
            <p:nvPr/>
          </p:nvSpPr>
          <p:spPr>
            <a:xfrm>
              <a:off x="1338807" y="1985342"/>
              <a:ext cx="56352" cy="17645"/>
            </a:xfrm>
            <a:custGeom>
              <a:avLst/>
              <a:gdLst/>
              <a:ahLst/>
              <a:cxnLst/>
              <a:rect l="l" t="t" r="r" b="b"/>
              <a:pathLst>
                <a:path w="1699" h="532" extrusionOk="0">
                  <a:moveTo>
                    <a:pt x="267" y="0"/>
                  </a:moveTo>
                  <a:cubicBezTo>
                    <a:pt x="119" y="0"/>
                    <a:pt x="1" y="119"/>
                    <a:pt x="1" y="266"/>
                  </a:cubicBezTo>
                  <a:cubicBezTo>
                    <a:pt x="1" y="413"/>
                    <a:pt x="119" y="532"/>
                    <a:pt x="267" y="532"/>
                  </a:cubicBezTo>
                  <a:lnTo>
                    <a:pt x="1432" y="532"/>
                  </a:lnTo>
                  <a:cubicBezTo>
                    <a:pt x="1579" y="532"/>
                    <a:pt x="1698" y="413"/>
                    <a:pt x="1698" y="266"/>
                  </a:cubicBezTo>
                  <a:cubicBezTo>
                    <a:pt x="1698" y="119"/>
                    <a:pt x="1579" y="0"/>
                    <a:pt x="1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4"/>
            <p:cNvSpPr/>
            <p:nvPr/>
          </p:nvSpPr>
          <p:spPr>
            <a:xfrm>
              <a:off x="1464446" y="1985342"/>
              <a:ext cx="17678" cy="17645"/>
            </a:xfrm>
            <a:custGeom>
              <a:avLst/>
              <a:gdLst/>
              <a:ahLst/>
              <a:cxnLst/>
              <a:rect l="l" t="t" r="r" b="b"/>
              <a:pathLst>
                <a:path w="533" h="532" extrusionOk="0">
                  <a:moveTo>
                    <a:pt x="267" y="0"/>
                  </a:moveTo>
                  <a:cubicBezTo>
                    <a:pt x="197" y="0"/>
                    <a:pt x="128" y="29"/>
                    <a:pt x="79" y="78"/>
                  </a:cubicBezTo>
                  <a:cubicBezTo>
                    <a:pt x="29" y="127"/>
                    <a:pt x="1" y="196"/>
                    <a:pt x="1" y="266"/>
                  </a:cubicBezTo>
                  <a:cubicBezTo>
                    <a:pt x="1" y="336"/>
                    <a:pt x="29" y="404"/>
                    <a:pt x="79" y="454"/>
                  </a:cubicBezTo>
                  <a:cubicBezTo>
                    <a:pt x="128" y="503"/>
                    <a:pt x="197" y="532"/>
                    <a:pt x="267" y="532"/>
                  </a:cubicBezTo>
                  <a:cubicBezTo>
                    <a:pt x="336" y="532"/>
                    <a:pt x="405" y="503"/>
                    <a:pt x="454" y="454"/>
                  </a:cubicBezTo>
                  <a:cubicBezTo>
                    <a:pt x="504" y="405"/>
                    <a:pt x="532" y="336"/>
                    <a:pt x="532" y="266"/>
                  </a:cubicBezTo>
                  <a:cubicBezTo>
                    <a:pt x="532" y="196"/>
                    <a:pt x="504" y="127"/>
                    <a:pt x="454" y="78"/>
                  </a:cubicBezTo>
                  <a:cubicBezTo>
                    <a:pt x="405" y="29"/>
                    <a:pt x="336"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4"/>
            <p:cNvSpPr/>
            <p:nvPr/>
          </p:nvSpPr>
          <p:spPr>
            <a:xfrm>
              <a:off x="1499902" y="1985342"/>
              <a:ext cx="17678" cy="17645"/>
            </a:xfrm>
            <a:custGeom>
              <a:avLst/>
              <a:gdLst/>
              <a:ahLst/>
              <a:cxnLst/>
              <a:rect l="l" t="t" r="r" b="b"/>
              <a:pathLst>
                <a:path w="533" h="532" extrusionOk="0">
                  <a:moveTo>
                    <a:pt x="266" y="0"/>
                  </a:moveTo>
                  <a:cubicBezTo>
                    <a:pt x="197" y="0"/>
                    <a:pt x="128" y="29"/>
                    <a:pt x="77" y="78"/>
                  </a:cubicBezTo>
                  <a:cubicBezTo>
                    <a:pt x="29" y="127"/>
                    <a:pt x="0" y="196"/>
                    <a:pt x="0" y="266"/>
                  </a:cubicBezTo>
                  <a:cubicBezTo>
                    <a:pt x="0" y="336"/>
                    <a:pt x="29" y="404"/>
                    <a:pt x="77" y="454"/>
                  </a:cubicBezTo>
                  <a:cubicBezTo>
                    <a:pt x="128" y="503"/>
                    <a:pt x="197" y="532"/>
                    <a:pt x="266" y="532"/>
                  </a:cubicBezTo>
                  <a:cubicBezTo>
                    <a:pt x="336" y="532"/>
                    <a:pt x="404" y="503"/>
                    <a:pt x="454" y="454"/>
                  </a:cubicBezTo>
                  <a:cubicBezTo>
                    <a:pt x="504" y="405"/>
                    <a:pt x="532" y="336"/>
                    <a:pt x="532" y="266"/>
                  </a:cubicBezTo>
                  <a:cubicBezTo>
                    <a:pt x="532" y="196"/>
                    <a:pt x="504" y="127"/>
                    <a:pt x="454" y="78"/>
                  </a:cubicBezTo>
                  <a:cubicBezTo>
                    <a:pt x="404" y="29"/>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4"/>
            <p:cNvSpPr/>
            <p:nvPr/>
          </p:nvSpPr>
          <p:spPr>
            <a:xfrm>
              <a:off x="1535358" y="1985342"/>
              <a:ext cx="17645" cy="17645"/>
            </a:xfrm>
            <a:custGeom>
              <a:avLst/>
              <a:gdLst/>
              <a:ahLst/>
              <a:cxnLst/>
              <a:rect l="l" t="t" r="r" b="b"/>
              <a:pathLst>
                <a:path w="532" h="532" extrusionOk="0">
                  <a:moveTo>
                    <a:pt x="265" y="0"/>
                  </a:moveTo>
                  <a:cubicBezTo>
                    <a:pt x="195" y="0"/>
                    <a:pt x="127" y="29"/>
                    <a:pt x="77" y="78"/>
                  </a:cubicBezTo>
                  <a:cubicBezTo>
                    <a:pt x="28" y="127"/>
                    <a:pt x="0" y="196"/>
                    <a:pt x="0" y="266"/>
                  </a:cubicBezTo>
                  <a:cubicBezTo>
                    <a:pt x="0" y="336"/>
                    <a:pt x="28" y="404"/>
                    <a:pt x="77" y="454"/>
                  </a:cubicBezTo>
                  <a:cubicBezTo>
                    <a:pt x="127" y="503"/>
                    <a:pt x="195" y="532"/>
                    <a:pt x="265" y="532"/>
                  </a:cubicBezTo>
                  <a:cubicBezTo>
                    <a:pt x="335" y="532"/>
                    <a:pt x="404" y="503"/>
                    <a:pt x="453" y="454"/>
                  </a:cubicBezTo>
                  <a:cubicBezTo>
                    <a:pt x="503" y="405"/>
                    <a:pt x="531" y="336"/>
                    <a:pt x="531" y="266"/>
                  </a:cubicBezTo>
                  <a:cubicBezTo>
                    <a:pt x="531" y="196"/>
                    <a:pt x="503" y="127"/>
                    <a:pt x="453" y="78"/>
                  </a:cubicBezTo>
                  <a:cubicBezTo>
                    <a:pt x="404" y="29"/>
                    <a:pt x="335"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4"/>
            <p:cNvSpPr/>
            <p:nvPr/>
          </p:nvSpPr>
          <p:spPr>
            <a:xfrm>
              <a:off x="1403186" y="1571776"/>
              <a:ext cx="17678" cy="17678"/>
            </a:xfrm>
            <a:custGeom>
              <a:avLst/>
              <a:gdLst/>
              <a:ahLst/>
              <a:cxnLst/>
              <a:rect l="l" t="t" r="r" b="b"/>
              <a:pathLst>
                <a:path w="533" h="533" extrusionOk="0">
                  <a:moveTo>
                    <a:pt x="266" y="0"/>
                  </a:moveTo>
                  <a:cubicBezTo>
                    <a:pt x="196" y="0"/>
                    <a:pt x="128" y="28"/>
                    <a:pt x="79" y="78"/>
                  </a:cubicBezTo>
                  <a:cubicBezTo>
                    <a:pt x="28" y="128"/>
                    <a:pt x="0" y="195"/>
                    <a:pt x="0" y="266"/>
                  </a:cubicBezTo>
                  <a:cubicBezTo>
                    <a:pt x="0" y="336"/>
                    <a:pt x="28" y="405"/>
                    <a:pt x="79" y="454"/>
                  </a:cubicBezTo>
                  <a:cubicBezTo>
                    <a:pt x="128" y="503"/>
                    <a:pt x="197" y="532"/>
                    <a:pt x="266" y="532"/>
                  </a:cubicBezTo>
                  <a:cubicBezTo>
                    <a:pt x="336" y="532"/>
                    <a:pt x="404" y="503"/>
                    <a:pt x="454" y="454"/>
                  </a:cubicBezTo>
                  <a:cubicBezTo>
                    <a:pt x="504" y="405"/>
                    <a:pt x="532" y="336"/>
                    <a:pt x="532" y="266"/>
                  </a:cubicBezTo>
                  <a:cubicBezTo>
                    <a:pt x="532" y="195"/>
                    <a:pt x="504" y="128"/>
                    <a:pt x="454" y="78"/>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4"/>
            <p:cNvSpPr/>
            <p:nvPr/>
          </p:nvSpPr>
          <p:spPr>
            <a:xfrm>
              <a:off x="1438608" y="1571776"/>
              <a:ext cx="17678" cy="17678"/>
            </a:xfrm>
            <a:custGeom>
              <a:avLst/>
              <a:gdLst/>
              <a:ahLst/>
              <a:cxnLst/>
              <a:rect l="l" t="t" r="r" b="b"/>
              <a:pathLst>
                <a:path w="533" h="533" extrusionOk="0">
                  <a:moveTo>
                    <a:pt x="266" y="0"/>
                  </a:moveTo>
                  <a:cubicBezTo>
                    <a:pt x="196" y="0"/>
                    <a:pt x="128" y="28"/>
                    <a:pt x="78" y="78"/>
                  </a:cubicBezTo>
                  <a:cubicBezTo>
                    <a:pt x="29" y="128"/>
                    <a:pt x="0" y="195"/>
                    <a:pt x="0" y="266"/>
                  </a:cubicBezTo>
                  <a:cubicBezTo>
                    <a:pt x="0" y="336"/>
                    <a:pt x="29" y="405"/>
                    <a:pt x="78" y="454"/>
                  </a:cubicBezTo>
                  <a:cubicBezTo>
                    <a:pt x="128" y="503"/>
                    <a:pt x="196" y="532"/>
                    <a:pt x="266" y="532"/>
                  </a:cubicBezTo>
                  <a:cubicBezTo>
                    <a:pt x="337" y="532"/>
                    <a:pt x="405" y="503"/>
                    <a:pt x="455" y="454"/>
                  </a:cubicBezTo>
                  <a:cubicBezTo>
                    <a:pt x="504" y="405"/>
                    <a:pt x="532" y="336"/>
                    <a:pt x="532" y="266"/>
                  </a:cubicBezTo>
                  <a:cubicBezTo>
                    <a:pt x="532" y="196"/>
                    <a:pt x="504" y="128"/>
                    <a:pt x="455" y="78"/>
                  </a:cubicBezTo>
                  <a:cubicBezTo>
                    <a:pt x="405" y="28"/>
                    <a:pt x="337"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4"/>
            <p:cNvSpPr/>
            <p:nvPr/>
          </p:nvSpPr>
          <p:spPr>
            <a:xfrm>
              <a:off x="1474065" y="1571776"/>
              <a:ext cx="17645" cy="17678"/>
            </a:xfrm>
            <a:custGeom>
              <a:avLst/>
              <a:gdLst/>
              <a:ahLst/>
              <a:cxnLst/>
              <a:rect l="l" t="t" r="r" b="b"/>
              <a:pathLst>
                <a:path w="532" h="533" extrusionOk="0">
                  <a:moveTo>
                    <a:pt x="266" y="0"/>
                  </a:moveTo>
                  <a:cubicBezTo>
                    <a:pt x="196" y="0"/>
                    <a:pt x="127" y="28"/>
                    <a:pt x="78" y="78"/>
                  </a:cubicBezTo>
                  <a:cubicBezTo>
                    <a:pt x="29" y="128"/>
                    <a:pt x="0" y="196"/>
                    <a:pt x="0" y="266"/>
                  </a:cubicBezTo>
                  <a:cubicBezTo>
                    <a:pt x="0" y="336"/>
                    <a:pt x="29" y="405"/>
                    <a:pt x="78" y="454"/>
                  </a:cubicBezTo>
                  <a:cubicBezTo>
                    <a:pt x="127" y="503"/>
                    <a:pt x="196" y="532"/>
                    <a:pt x="266" y="532"/>
                  </a:cubicBezTo>
                  <a:cubicBezTo>
                    <a:pt x="336" y="532"/>
                    <a:pt x="405" y="503"/>
                    <a:pt x="454" y="454"/>
                  </a:cubicBezTo>
                  <a:cubicBezTo>
                    <a:pt x="503" y="405"/>
                    <a:pt x="532" y="336"/>
                    <a:pt x="532" y="266"/>
                  </a:cubicBezTo>
                  <a:cubicBezTo>
                    <a:pt x="532" y="195"/>
                    <a:pt x="503" y="128"/>
                    <a:pt x="454" y="78"/>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4"/>
            <p:cNvSpPr/>
            <p:nvPr/>
          </p:nvSpPr>
          <p:spPr>
            <a:xfrm>
              <a:off x="1246535" y="1431577"/>
              <a:ext cx="525871" cy="601957"/>
            </a:xfrm>
            <a:custGeom>
              <a:avLst/>
              <a:gdLst/>
              <a:ahLst/>
              <a:cxnLst/>
              <a:rect l="l" t="t" r="r" b="b"/>
              <a:pathLst>
                <a:path w="15855" h="18149" extrusionOk="0">
                  <a:moveTo>
                    <a:pt x="6931" y="1864"/>
                  </a:moveTo>
                  <a:cubicBezTo>
                    <a:pt x="6946" y="1864"/>
                    <a:pt x="6963" y="1865"/>
                    <a:pt x="6978" y="1865"/>
                  </a:cubicBezTo>
                  <a:lnTo>
                    <a:pt x="6978" y="2585"/>
                  </a:lnTo>
                  <a:lnTo>
                    <a:pt x="5137" y="2585"/>
                  </a:lnTo>
                  <a:lnTo>
                    <a:pt x="5137" y="1865"/>
                  </a:lnTo>
                  <a:cubicBezTo>
                    <a:pt x="5153" y="1864"/>
                    <a:pt x="5169" y="1864"/>
                    <a:pt x="5185" y="1864"/>
                  </a:cubicBezTo>
                  <a:close/>
                  <a:moveTo>
                    <a:pt x="15323" y="532"/>
                  </a:moveTo>
                  <a:lnTo>
                    <a:pt x="15323" y="3925"/>
                  </a:lnTo>
                  <a:lnTo>
                    <a:pt x="11009" y="3925"/>
                  </a:lnTo>
                  <a:cubicBezTo>
                    <a:pt x="10933" y="3925"/>
                    <a:pt x="10860" y="3958"/>
                    <a:pt x="10809" y="4016"/>
                  </a:cubicBezTo>
                  <a:lnTo>
                    <a:pt x="10263" y="4640"/>
                  </a:lnTo>
                  <a:lnTo>
                    <a:pt x="10263" y="532"/>
                  </a:lnTo>
                  <a:close/>
                  <a:moveTo>
                    <a:pt x="11140" y="6825"/>
                  </a:moveTo>
                  <a:cubicBezTo>
                    <a:pt x="11384" y="6825"/>
                    <a:pt x="11583" y="7023"/>
                    <a:pt x="11583" y="7268"/>
                  </a:cubicBezTo>
                  <a:lnTo>
                    <a:pt x="11583" y="9382"/>
                  </a:lnTo>
                  <a:cubicBezTo>
                    <a:pt x="11583" y="9626"/>
                    <a:pt x="11384" y="9824"/>
                    <a:pt x="11140" y="9824"/>
                  </a:cubicBezTo>
                  <a:lnTo>
                    <a:pt x="10986" y="9824"/>
                  </a:lnTo>
                  <a:cubicBezTo>
                    <a:pt x="10995" y="9711"/>
                    <a:pt x="11000" y="9595"/>
                    <a:pt x="11000" y="9479"/>
                  </a:cubicBezTo>
                  <a:lnTo>
                    <a:pt x="11000" y="6825"/>
                  </a:lnTo>
                  <a:close/>
                  <a:moveTo>
                    <a:pt x="8826" y="5935"/>
                  </a:moveTo>
                  <a:cubicBezTo>
                    <a:pt x="9221" y="5935"/>
                    <a:pt x="9543" y="6256"/>
                    <a:pt x="9543" y="6651"/>
                  </a:cubicBezTo>
                  <a:lnTo>
                    <a:pt x="9543" y="9287"/>
                  </a:lnTo>
                  <a:cubicBezTo>
                    <a:pt x="9543" y="9681"/>
                    <a:pt x="9222" y="10003"/>
                    <a:pt x="8826" y="10003"/>
                  </a:cubicBezTo>
                  <a:lnTo>
                    <a:pt x="8245" y="10003"/>
                  </a:lnTo>
                  <a:cubicBezTo>
                    <a:pt x="8153" y="9545"/>
                    <a:pt x="7747" y="9200"/>
                    <a:pt x="7263" y="9200"/>
                  </a:cubicBezTo>
                  <a:lnTo>
                    <a:pt x="4940" y="9200"/>
                  </a:lnTo>
                  <a:cubicBezTo>
                    <a:pt x="4454" y="9200"/>
                    <a:pt x="4049" y="9545"/>
                    <a:pt x="3957" y="10003"/>
                  </a:cubicBezTo>
                  <a:lnTo>
                    <a:pt x="3376" y="10003"/>
                  </a:lnTo>
                  <a:cubicBezTo>
                    <a:pt x="2981" y="10003"/>
                    <a:pt x="2660" y="9681"/>
                    <a:pt x="2660" y="9287"/>
                  </a:cubicBezTo>
                  <a:lnTo>
                    <a:pt x="2660" y="6651"/>
                  </a:lnTo>
                  <a:cubicBezTo>
                    <a:pt x="2660" y="6256"/>
                    <a:pt x="2981" y="5935"/>
                    <a:pt x="3376" y="5935"/>
                  </a:cubicBezTo>
                  <a:close/>
                  <a:moveTo>
                    <a:pt x="7263" y="9731"/>
                  </a:moveTo>
                  <a:cubicBezTo>
                    <a:pt x="7522" y="9731"/>
                    <a:pt x="7734" y="9942"/>
                    <a:pt x="7734" y="10202"/>
                  </a:cubicBezTo>
                  <a:cubicBezTo>
                    <a:pt x="7734" y="10462"/>
                    <a:pt x="7522" y="10673"/>
                    <a:pt x="7263" y="10673"/>
                  </a:cubicBezTo>
                  <a:lnTo>
                    <a:pt x="4940" y="10673"/>
                  </a:lnTo>
                  <a:cubicBezTo>
                    <a:pt x="4680" y="10673"/>
                    <a:pt x="4469" y="10462"/>
                    <a:pt x="4469" y="10202"/>
                  </a:cubicBezTo>
                  <a:cubicBezTo>
                    <a:pt x="4469" y="9942"/>
                    <a:pt x="4680" y="9731"/>
                    <a:pt x="4940" y="9731"/>
                  </a:cubicBezTo>
                  <a:close/>
                  <a:moveTo>
                    <a:pt x="2619" y="2962"/>
                  </a:moveTo>
                  <a:lnTo>
                    <a:pt x="2619" y="5660"/>
                  </a:lnTo>
                  <a:cubicBezTo>
                    <a:pt x="2321" y="5889"/>
                    <a:pt x="2128" y="6248"/>
                    <a:pt x="2128" y="6651"/>
                  </a:cubicBezTo>
                  <a:lnTo>
                    <a:pt x="2128" y="9287"/>
                  </a:lnTo>
                  <a:cubicBezTo>
                    <a:pt x="2128" y="9691"/>
                    <a:pt x="2321" y="10050"/>
                    <a:pt x="2619" y="10278"/>
                  </a:cubicBezTo>
                  <a:lnTo>
                    <a:pt x="2619" y="11900"/>
                  </a:lnTo>
                  <a:cubicBezTo>
                    <a:pt x="2017" y="11269"/>
                    <a:pt x="1646" y="10417"/>
                    <a:pt x="1646" y="9479"/>
                  </a:cubicBezTo>
                  <a:lnTo>
                    <a:pt x="1646" y="5383"/>
                  </a:lnTo>
                  <a:cubicBezTo>
                    <a:pt x="1646" y="4446"/>
                    <a:pt x="2017" y="3594"/>
                    <a:pt x="2619" y="2962"/>
                  </a:cubicBezTo>
                  <a:close/>
                  <a:moveTo>
                    <a:pt x="7510" y="1911"/>
                  </a:moveTo>
                  <a:cubicBezTo>
                    <a:pt x="8044" y="1999"/>
                    <a:pt x="8539" y="2207"/>
                    <a:pt x="8965" y="2506"/>
                  </a:cubicBezTo>
                  <a:lnTo>
                    <a:pt x="8965" y="3403"/>
                  </a:lnTo>
                  <a:cubicBezTo>
                    <a:pt x="8965" y="3550"/>
                    <a:pt x="9083" y="3669"/>
                    <a:pt x="9230" y="3669"/>
                  </a:cubicBezTo>
                  <a:cubicBezTo>
                    <a:pt x="9378" y="3669"/>
                    <a:pt x="9496" y="3550"/>
                    <a:pt x="9496" y="3403"/>
                  </a:cubicBezTo>
                  <a:lnTo>
                    <a:pt x="9496" y="2962"/>
                  </a:lnTo>
                  <a:cubicBezTo>
                    <a:pt x="9579" y="3050"/>
                    <a:pt x="9657" y="3140"/>
                    <a:pt x="9730" y="3234"/>
                  </a:cubicBezTo>
                  <a:lnTo>
                    <a:pt x="9730" y="5128"/>
                  </a:lnTo>
                  <a:cubicBezTo>
                    <a:pt x="9730" y="5386"/>
                    <a:pt x="9898" y="5503"/>
                    <a:pt x="10054" y="5503"/>
                  </a:cubicBezTo>
                  <a:cubicBezTo>
                    <a:pt x="10126" y="5503"/>
                    <a:pt x="10235" y="5478"/>
                    <a:pt x="10340" y="5358"/>
                  </a:cubicBezTo>
                  <a:lnTo>
                    <a:pt x="10464" y="5216"/>
                  </a:lnTo>
                  <a:cubicBezTo>
                    <a:pt x="10467" y="5272"/>
                    <a:pt x="10468" y="5327"/>
                    <a:pt x="10468" y="5383"/>
                  </a:cubicBezTo>
                  <a:lnTo>
                    <a:pt x="10468" y="9479"/>
                  </a:lnTo>
                  <a:lnTo>
                    <a:pt x="10469" y="9479"/>
                  </a:lnTo>
                  <a:cubicBezTo>
                    <a:pt x="10469" y="10416"/>
                    <a:pt x="10098" y="11269"/>
                    <a:pt x="9497" y="11900"/>
                  </a:cubicBezTo>
                  <a:lnTo>
                    <a:pt x="9497" y="10339"/>
                  </a:lnTo>
                  <a:cubicBezTo>
                    <a:pt x="9844" y="10117"/>
                    <a:pt x="10075" y="9729"/>
                    <a:pt x="10075" y="9286"/>
                  </a:cubicBezTo>
                  <a:lnTo>
                    <a:pt x="10075" y="6651"/>
                  </a:lnTo>
                  <a:cubicBezTo>
                    <a:pt x="10075" y="6210"/>
                    <a:pt x="9844" y="5821"/>
                    <a:pt x="9497" y="5599"/>
                  </a:cubicBezTo>
                  <a:lnTo>
                    <a:pt x="9497" y="4892"/>
                  </a:lnTo>
                  <a:cubicBezTo>
                    <a:pt x="9497" y="4745"/>
                    <a:pt x="9378" y="4626"/>
                    <a:pt x="9231" y="4626"/>
                  </a:cubicBezTo>
                  <a:cubicBezTo>
                    <a:pt x="9083" y="4626"/>
                    <a:pt x="8965" y="4745"/>
                    <a:pt x="8965" y="4892"/>
                  </a:cubicBezTo>
                  <a:lnTo>
                    <a:pt x="8965" y="5411"/>
                  </a:lnTo>
                  <a:cubicBezTo>
                    <a:pt x="8919" y="5406"/>
                    <a:pt x="8873" y="5403"/>
                    <a:pt x="8826" y="5403"/>
                  </a:cubicBezTo>
                  <a:lnTo>
                    <a:pt x="3376" y="5403"/>
                  </a:lnTo>
                  <a:cubicBezTo>
                    <a:pt x="3299" y="5403"/>
                    <a:pt x="3223" y="5410"/>
                    <a:pt x="3151" y="5424"/>
                  </a:cubicBezTo>
                  <a:lnTo>
                    <a:pt x="3151" y="2504"/>
                  </a:lnTo>
                  <a:cubicBezTo>
                    <a:pt x="3577" y="2207"/>
                    <a:pt x="4070" y="1999"/>
                    <a:pt x="4605" y="1911"/>
                  </a:cubicBezTo>
                  <a:lnTo>
                    <a:pt x="4605" y="2608"/>
                  </a:lnTo>
                  <a:cubicBezTo>
                    <a:pt x="4605" y="2888"/>
                    <a:pt x="4833" y="3115"/>
                    <a:pt x="5114" y="3115"/>
                  </a:cubicBezTo>
                  <a:lnTo>
                    <a:pt x="7001" y="3115"/>
                  </a:lnTo>
                  <a:cubicBezTo>
                    <a:pt x="7282" y="3115"/>
                    <a:pt x="7510" y="2887"/>
                    <a:pt x="7510" y="2608"/>
                  </a:cubicBezTo>
                  <a:lnTo>
                    <a:pt x="7510" y="1911"/>
                  </a:lnTo>
                  <a:close/>
                  <a:moveTo>
                    <a:pt x="3151" y="10514"/>
                  </a:moveTo>
                  <a:cubicBezTo>
                    <a:pt x="3223" y="10527"/>
                    <a:pt x="3299" y="10535"/>
                    <a:pt x="3376" y="10535"/>
                  </a:cubicBezTo>
                  <a:lnTo>
                    <a:pt x="3993" y="10535"/>
                  </a:lnTo>
                  <a:cubicBezTo>
                    <a:pt x="4131" y="10925"/>
                    <a:pt x="4504" y="11205"/>
                    <a:pt x="4939" y="11205"/>
                  </a:cubicBezTo>
                  <a:lnTo>
                    <a:pt x="7263" y="11205"/>
                  </a:lnTo>
                  <a:cubicBezTo>
                    <a:pt x="7699" y="11205"/>
                    <a:pt x="8071" y="10925"/>
                    <a:pt x="8208" y="10535"/>
                  </a:cubicBezTo>
                  <a:lnTo>
                    <a:pt x="8826" y="10535"/>
                  </a:lnTo>
                  <a:cubicBezTo>
                    <a:pt x="8873" y="10535"/>
                    <a:pt x="8919" y="10533"/>
                    <a:pt x="8965" y="10527"/>
                  </a:cubicBezTo>
                  <a:lnTo>
                    <a:pt x="8965" y="12357"/>
                  </a:lnTo>
                  <a:cubicBezTo>
                    <a:pt x="8389" y="12761"/>
                    <a:pt x="7688" y="12999"/>
                    <a:pt x="6931" y="12999"/>
                  </a:cubicBezTo>
                  <a:lnTo>
                    <a:pt x="5185" y="12999"/>
                  </a:lnTo>
                  <a:cubicBezTo>
                    <a:pt x="4428" y="12999"/>
                    <a:pt x="3727" y="12761"/>
                    <a:pt x="3151" y="12357"/>
                  </a:cubicBezTo>
                  <a:lnTo>
                    <a:pt x="3151" y="10514"/>
                  </a:lnTo>
                  <a:close/>
                  <a:moveTo>
                    <a:pt x="7516" y="13489"/>
                  </a:moveTo>
                  <a:lnTo>
                    <a:pt x="7516" y="14261"/>
                  </a:lnTo>
                  <a:lnTo>
                    <a:pt x="4599" y="14261"/>
                  </a:lnTo>
                  <a:lnTo>
                    <a:pt x="4599" y="13489"/>
                  </a:lnTo>
                  <a:cubicBezTo>
                    <a:pt x="4790" y="13515"/>
                    <a:pt x="4986" y="13531"/>
                    <a:pt x="5185" y="13531"/>
                  </a:cubicBezTo>
                  <a:lnTo>
                    <a:pt x="6931" y="13531"/>
                  </a:lnTo>
                  <a:cubicBezTo>
                    <a:pt x="7129" y="13531"/>
                    <a:pt x="7325" y="13515"/>
                    <a:pt x="7516" y="13489"/>
                  </a:cubicBezTo>
                  <a:close/>
                  <a:moveTo>
                    <a:pt x="9365" y="16295"/>
                  </a:moveTo>
                  <a:cubicBezTo>
                    <a:pt x="9631" y="16295"/>
                    <a:pt x="9849" y="16509"/>
                    <a:pt x="9849" y="16774"/>
                  </a:cubicBezTo>
                  <a:lnTo>
                    <a:pt x="9849" y="17618"/>
                  </a:lnTo>
                  <a:lnTo>
                    <a:pt x="2267" y="17618"/>
                  </a:lnTo>
                  <a:lnTo>
                    <a:pt x="2267" y="16774"/>
                  </a:lnTo>
                  <a:cubicBezTo>
                    <a:pt x="2267" y="16509"/>
                    <a:pt x="2483" y="16295"/>
                    <a:pt x="2750" y="16295"/>
                  </a:cubicBezTo>
                  <a:close/>
                  <a:moveTo>
                    <a:pt x="10215" y="0"/>
                  </a:moveTo>
                  <a:cubicBezTo>
                    <a:pt x="9948" y="0"/>
                    <a:pt x="9731" y="217"/>
                    <a:pt x="9731" y="484"/>
                  </a:cubicBezTo>
                  <a:lnTo>
                    <a:pt x="9731" y="2447"/>
                  </a:lnTo>
                  <a:cubicBezTo>
                    <a:pt x="9001" y="1757"/>
                    <a:pt x="8014" y="1332"/>
                    <a:pt x="6931" y="1332"/>
                  </a:cubicBezTo>
                  <a:lnTo>
                    <a:pt x="5185" y="1332"/>
                  </a:lnTo>
                  <a:cubicBezTo>
                    <a:pt x="2940" y="1332"/>
                    <a:pt x="1115" y="3149"/>
                    <a:pt x="1115" y="5383"/>
                  </a:cubicBezTo>
                  <a:lnTo>
                    <a:pt x="1115" y="6293"/>
                  </a:lnTo>
                  <a:lnTo>
                    <a:pt x="975" y="6293"/>
                  </a:lnTo>
                  <a:cubicBezTo>
                    <a:pt x="438" y="6293"/>
                    <a:pt x="0" y="6731"/>
                    <a:pt x="0" y="7268"/>
                  </a:cubicBezTo>
                  <a:lnTo>
                    <a:pt x="0" y="7657"/>
                  </a:lnTo>
                  <a:cubicBezTo>
                    <a:pt x="0" y="7803"/>
                    <a:pt x="120" y="7923"/>
                    <a:pt x="266" y="7923"/>
                  </a:cubicBezTo>
                  <a:cubicBezTo>
                    <a:pt x="413" y="7923"/>
                    <a:pt x="532" y="7803"/>
                    <a:pt x="532" y="7657"/>
                  </a:cubicBezTo>
                  <a:lnTo>
                    <a:pt x="532" y="7269"/>
                  </a:lnTo>
                  <a:cubicBezTo>
                    <a:pt x="532" y="7024"/>
                    <a:pt x="730" y="6825"/>
                    <a:pt x="975" y="6825"/>
                  </a:cubicBezTo>
                  <a:lnTo>
                    <a:pt x="1115" y="6825"/>
                  </a:lnTo>
                  <a:lnTo>
                    <a:pt x="1115" y="9479"/>
                  </a:lnTo>
                  <a:cubicBezTo>
                    <a:pt x="1115" y="9595"/>
                    <a:pt x="1120" y="9711"/>
                    <a:pt x="1130" y="9825"/>
                  </a:cubicBezTo>
                  <a:lnTo>
                    <a:pt x="975" y="9825"/>
                  </a:lnTo>
                  <a:cubicBezTo>
                    <a:pt x="730" y="9825"/>
                    <a:pt x="532" y="9626"/>
                    <a:pt x="532" y="9382"/>
                  </a:cubicBezTo>
                  <a:lnTo>
                    <a:pt x="532" y="9040"/>
                  </a:lnTo>
                  <a:cubicBezTo>
                    <a:pt x="532" y="8893"/>
                    <a:pt x="413" y="8774"/>
                    <a:pt x="266" y="8774"/>
                  </a:cubicBezTo>
                  <a:cubicBezTo>
                    <a:pt x="120" y="8774"/>
                    <a:pt x="0" y="8893"/>
                    <a:pt x="0" y="9040"/>
                  </a:cubicBezTo>
                  <a:lnTo>
                    <a:pt x="0" y="9382"/>
                  </a:lnTo>
                  <a:cubicBezTo>
                    <a:pt x="0" y="9920"/>
                    <a:pt x="438" y="10356"/>
                    <a:pt x="975" y="10356"/>
                  </a:cubicBezTo>
                  <a:lnTo>
                    <a:pt x="1211" y="10356"/>
                  </a:lnTo>
                  <a:cubicBezTo>
                    <a:pt x="1534" y="11808"/>
                    <a:pt x="2642" y="12970"/>
                    <a:pt x="4067" y="13376"/>
                  </a:cubicBezTo>
                  <a:lnTo>
                    <a:pt x="4067" y="14261"/>
                  </a:lnTo>
                  <a:lnTo>
                    <a:pt x="1363" y="14261"/>
                  </a:lnTo>
                  <a:cubicBezTo>
                    <a:pt x="630" y="14261"/>
                    <a:pt x="33" y="14854"/>
                    <a:pt x="33" y="15585"/>
                  </a:cubicBezTo>
                  <a:lnTo>
                    <a:pt x="33" y="17883"/>
                  </a:lnTo>
                  <a:cubicBezTo>
                    <a:pt x="33" y="18030"/>
                    <a:pt x="152" y="18149"/>
                    <a:pt x="299" y="18149"/>
                  </a:cubicBezTo>
                  <a:lnTo>
                    <a:pt x="11816" y="18149"/>
                  </a:lnTo>
                  <a:cubicBezTo>
                    <a:pt x="11963" y="18149"/>
                    <a:pt x="12082" y="18030"/>
                    <a:pt x="12082" y="17883"/>
                  </a:cubicBezTo>
                  <a:lnTo>
                    <a:pt x="12082" y="15585"/>
                  </a:lnTo>
                  <a:cubicBezTo>
                    <a:pt x="12082" y="14854"/>
                    <a:pt x="11486" y="14261"/>
                    <a:pt x="10753" y="14261"/>
                  </a:cubicBezTo>
                  <a:lnTo>
                    <a:pt x="10054" y="14261"/>
                  </a:lnTo>
                  <a:cubicBezTo>
                    <a:pt x="9908" y="14261"/>
                    <a:pt x="9788" y="14380"/>
                    <a:pt x="9788" y="14527"/>
                  </a:cubicBezTo>
                  <a:cubicBezTo>
                    <a:pt x="9788" y="14673"/>
                    <a:pt x="9908" y="14793"/>
                    <a:pt x="10054" y="14793"/>
                  </a:cubicBezTo>
                  <a:lnTo>
                    <a:pt x="10753" y="14793"/>
                  </a:lnTo>
                  <a:cubicBezTo>
                    <a:pt x="11192" y="14793"/>
                    <a:pt x="11550" y="15148"/>
                    <a:pt x="11550" y="15584"/>
                  </a:cubicBezTo>
                  <a:lnTo>
                    <a:pt x="11550" y="17617"/>
                  </a:lnTo>
                  <a:lnTo>
                    <a:pt x="10380" y="17617"/>
                  </a:lnTo>
                  <a:lnTo>
                    <a:pt x="10380" y="16774"/>
                  </a:lnTo>
                  <a:cubicBezTo>
                    <a:pt x="10380" y="16216"/>
                    <a:pt x="9925" y="15762"/>
                    <a:pt x="9364" y="15762"/>
                  </a:cubicBezTo>
                  <a:lnTo>
                    <a:pt x="2750" y="15762"/>
                  </a:lnTo>
                  <a:cubicBezTo>
                    <a:pt x="2191" y="15762"/>
                    <a:pt x="1735" y="16216"/>
                    <a:pt x="1735" y="16774"/>
                  </a:cubicBezTo>
                  <a:lnTo>
                    <a:pt x="1735" y="17617"/>
                  </a:lnTo>
                  <a:lnTo>
                    <a:pt x="564" y="17617"/>
                  </a:lnTo>
                  <a:lnTo>
                    <a:pt x="564" y="15584"/>
                  </a:lnTo>
                  <a:cubicBezTo>
                    <a:pt x="564" y="15148"/>
                    <a:pt x="923" y="14793"/>
                    <a:pt x="1363" y="14793"/>
                  </a:cubicBezTo>
                  <a:lnTo>
                    <a:pt x="8495" y="14793"/>
                  </a:lnTo>
                  <a:cubicBezTo>
                    <a:pt x="8642" y="14793"/>
                    <a:pt x="8761" y="14673"/>
                    <a:pt x="8761" y="14527"/>
                  </a:cubicBezTo>
                  <a:cubicBezTo>
                    <a:pt x="8761" y="14380"/>
                    <a:pt x="8642" y="14261"/>
                    <a:pt x="8495" y="14261"/>
                  </a:cubicBezTo>
                  <a:lnTo>
                    <a:pt x="8048" y="14261"/>
                  </a:lnTo>
                  <a:lnTo>
                    <a:pt x="8048" y="13375"/>
                  </a:lnTo>
                  <a:cubicBezTo>
                    <a:pt x="9473" y="12969"/>
                    <a:pt x="10581" y="11808"/>
                    <a:pt x="10904" y="10356"/>
                  </a:cubicBezTo>
                  <a:lnTo>
                    <a:pt x="11140" y="10356"/>
                  </a:lnTo>
                  <a:cubicBezTo>
                    <a:pt x="11678" y="10356"/>
                    <a:pt x="12115" y="9919"/>
                    <a:pt x="12115" y="9382"/>
                  </a:cubicBezTo>
                  <a:lnTo>
                    <a:pt x="12115" y="7268"/>
                  </a:lnTo>
                  <a:cubicBezTo>
                    <a:pt x="12115" y="6731"/>
                    <a:pt x="11678" y="6293"/>
                    <a:pt x="11140" y="6293"/>
                  </a:cubicBezTo>
                  <a:lnTo>
                    <a:pt x="11001" y="6293"/>
                  </a:lnTo>
                  <a:lnTo>
                    <a:pt x="11001" y="5383"/>
                  </a:lnTo>
                  <a:cubicBezTo>
                    <a:pt x="11001" y="5142"/>
                    <a:pt x="10978" y="4906"/>
                    <a:pt x="10937" y="4676"/>
                  </a:cubicBezTo>
                  <a:lnTo>
                    <a:pt x="11130" y="4457"/>
                  </a:lnTo>
                  <a:lnTo>
                    <a:pt x="15370" y="4457"/>
                  </a:lnTo>
                  <a:cubicBezTo>
                    <a:pt x="15637" y="4457"/>
                    <a:pt x="15854" y="4240"/>
                    <a:pt x="15854" y="3973"/>
                  </a:cubicBezTo>
                  <a:lnTo>
                    <a:pt x="15854" y="484"/>
                  </a:lnTo>
                  <a:cubicBezTo>
                    <a:pt x="15854" y="217"/>
                    <a:pt x="15637" y="0"/>
                    <a:pt x="15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4"/>
            <p:cNvSpPr/>
            <p:nvPr/>
          </p:nvSpPr>
          <p:spPr>
            <a:xfrm>
              <a:off x="1696552" y="1465541"/>
              <a:ext cx="39934" cy="17678"/>
            </a:xfrm>
            <a:custGeom>
              <a:avLst/>
              <a:gdLst/>
              <a:ahLst/>
              <a:cxnLst/>
              <a:rect l="l" t="t" r="r" b="b"/>
              <a:pathLst>
                <a:path w="1204" h="533" extrusionOk="0">
                  <a:moveTo>
                    <a:pt x="267" y="1"/>
                  </a:moveTo>
                  <a:cubicBezTo>
                    <a:pt x="120" y="1"/>
                    <a:pt x="1" y="120"/>
                    <a:pt x="1" y="267"/>
                  </a:cubicBezTo>
                  <a:cubicBezTo>
                    <a:pt x="1" y="414"/>
                    <a:pt x="120" y="533"/>
                    <a:pt x="267" y="533"/>
                  </a:cubicBezTo>
                  <a:lnTo>
                    <a:pt x="937" y="533"/>
                  </a:lnTo>
                  <a:cubicBezTo>
                    <a:pt x="1084" y="533"/>
                    <a:pt x="1203" y="414"/>
                    <a:pt x="1203" y="267"/>
                  </a:cubicBezTo>
                  <a:cubicBezTo>
                    <a:pt x="1203" y="120"/>
                    <a:pt x="1084" y="1"/>
                    <a:pt x="9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4"/>
            <p:cNvSpPr/>
            <p:nvPr/>
          </p:nvSpPr>
          <p:spPr>
            <a:xfrm>
              <a:off x="1605209" y="1495922"/>
              <a:ext cx="131277" cy="17678"/>
            </a:xfrm>
            <a:custGeom>
              <a:avLst/>
              <a:gdLst/>
              <a:ahLst/>
              <a:cxnLst/>
              <a:rect l="l" t="t" r="r" b="b"/>
              <a:pathLst>
                <a:path w="3958" h="533" extrusionOk="0">
                  <a:moveTo>
                    <a:pt x="266" y="1"/>
                  </a:moveTo>
                  <a:cubicBezTo>
                    <a:pt x="119" y="1"/>
                    <a:pt x="0" y="120"/>
                    <a:pt x="0" y="267"/>
                  </a:cubicBezTo>
                  <a:cubicBezTo>
                    <a:pt x="0" y="414"/>
                    <a:pt x="119" y="533"/>
                    <a:pt x="266" y="533"/>
                  </a:cubicBezTo>
                  <a:lnTo>
                    <a:pt x="3691" y="533"/>
                  </a:lnTo>
                  <a:cubicBezTo>
                    <a:pt x="3838" y="533"/>
                    <a:pt x="3957" y="414"/>
                    <a:pt x="3957" y="267"/>
                  </a:cubicBezTo>
                  <a:cubicBezTo>
                    <a:pt x="3957" y="120"/>
                    <a:pt x="3838" y="1"/>
                    <a:pt x="3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4"/>
            <p:cNvSpPr/>
            <p:nvPr/>
          </p:nvSpPr>
          <p:spPr>
            <a:xfrm>
              <a:off x="1605209" y="1527730"/>
              <a:ext cx="131277" cy="17678"/>
            </a:xfrm>
            <a:custGeom>
              <a:avLst/>
              <a:gdLst/>
              <a:ahLst/>
              <a:cxnLst/>
              <a:rect l="l" t="t" r="r" b="b"/>
              <a:pathLst>
                <a:path w="3958" h="533" extrusionOk="0">
                  <a:moveTo>
                    <a:pt x="266" y="1"/>
                  </a:moveTo>
                  <a:cubicBezTo>
                    <a:pt x="119" y="1"/>
                    <a:pt x="0" y="120"/>
                    <a:pt x="0" y="267"/>
                  </a:cubicBezTo>
                  <a:cubicBezTo>
                    <a:pt x="0" y="414"/>
                    <a:pt x="119" y="533"/>
                    <a:pt x="266" y="533"/>
                  </a:cubicBezTo>
                  <a:lnTo>
                    <a:pt x="3691" y="533"/>
                  </a:lnTo>
                  <a:cubicBezTo>
                    <a:pt x="3838" y="533"/>
                    <a:pt x="3957" y="414"/>
                    <a:pt x="3957" y="267"/>
                  </a:cubicBezTo>
                  <a:cubicBezTo>
                    <a:pt x="3957" y="120"/>
                    <a:pt x="3838" y="1"/>
                    <a:pt x="3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4"/>
            <p:cNvSpPr/>
            <p:nvPr/>
          </p:nvSpPr>
          <p:spPr>
            <a:xfrm>
              <a:off x="1605209" y="1465541"/>
              <a:ext cx="79768" cy="17678"/>
            </a:xfrm>
            <a:custGeom>
              <a:avLst/>
              <a:gdLst/>
              <a:ahLst/>
              <a:cxnLst/>
              <a:rect l="l" t="t" r="r" b="b"/>
              <a:pathLst>
                <a:path w="2405" h="533" extrusionOk="0">
                  <a:moveTo>
                    <a:pt x="266" y="1"/>
                  </a:moveTo>
                  <a:cubicBezTo>
                    <a:pt x="119" y="1"/>
                    <a:pt x="0" y="120"/>
                    <a:pt x="0" y="267"/>
                  </a:cubicBezTo>
                  <a:cubicBezTo>
                    <a:pt x="0" y="414"/>
                    <a:pt x="119" y="533"/>
                    <a:pt x="266" y="533"/>
                  </a:cubicBezTo>
                  <a:lnTo>
                    <a:pt x="2139" y="533"/>
                  </a:lnTo>
                  <a:cubicBezTo>
                    <a:pt x="2286" y="533"/>
                    <a:pt x="2405" y="414"/>
                    <a:pt x="2405" y="267"/>
                  </a:cubicBezTo>
                  <a:cubicBezTo>
                    <a:pt x="2405" y="120"/>
                    <a:pt x="2286" y="1"/>
                    <a:pt x="2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1" name="Google Shape;2331;p64"/>
          <p:cNvGrpSpPr/>
          <p:nvPr/>
        </p:nvGrpSpPr>
        <p:grpSpPr>
          <a:xfrm>
            <a:off x="1901838" y="1452856"/>
            <a:ext cx="536704" cy="493622"/>
            <a:chOff x="1902821" y="1455690"/>
            <a:chExt cx="602023" cy="553698"/>
          </a:xfrm>
        </p:grpSpPr>
        <p:sp>
          <p:nvSpPr>
            <p:cNvPr id="2332" name="Google Shape;2332;p64"/>
            <p:cNvSpPr/>
            <p:nvPr/>
          </p:nvSpPr>
          <p:spPr>
            <a:xfrm>
              <a:off x="2268526" y="1496088"/>
              <a:ext cx="51774" cy="61990"/>
            </a:xfrm>
            <a:custGeom>
              <a:avLst/>
              <a:gdLst/>
              <a:ahLst/>
              <a:cxnLst/>
              <a:rect l="l" t="t" r="r" b="b"/>
              <a:pathLst>
                <a:path w="1561" h="1869" extrusionOk="0">
                  <a:moveTo>
                    <a:pt x="780" y="533"/>
                  </a:moveTo>
                  <a:cubicBezTo>
                    <a:pt x="918" y="533"/>
                    <a:pt x="1029" y="644"/>
                    <a:pt x="1029" y="781"/>
                  </a:cubicBezTo>
                  <a:lnTo>
                    <a:pt x="1029" y="1087"/>
                  </a:lnTo>
                  <a:cubicBezTo>
                    <a:pt x="1029" y="1225"/>
                    <a:pt x="918" y="1337"/>
                    <a:pt x="780" y="1337"/>
                  </a:cubicBezTo>
                  <a:cubicBezTo>
                    <a:pt x="644" y="1337"/>
                    <a:pt x="532" y="1225"/>
                    <a:pt x="532" y="1087"/>
                  </a:cubicBezTo>
                  <a:lnTo>
                    <a:pt x="532" y="781"/>
                  </a:lnTo>
                  <a:cubicBezTo>
                    <a:pt x="532" y="644"/>
                    <a:pt x="644" y="533"/>
                    <a:pt x="780" y="533"/>
                  </a:cubicBezTo>
                  <a:close/>
                  <a:moveTo>
                    <a:pt x="780" y="1"/>
                  </a:moveTo>
                  <a:cubicBezTo>
                    <a:pt x="350" y="1"/>
                    <a:pt x="0" y="351"/>
                    <a:pt x="0" y="782"/>
                  </a:cubicBezTo>
                  <a:lnTo>
                    <a:pt x="0" y="1087"/>
                  </a:lnTo>
                  <a:cubicBezTo>
                    <a:pt x="0" y="1518"/>
                    <a:pt x="350" y="1869"/>
                    <a:pt x="780" y="1869"/>
                  </a:cubicBezTo>
                  <a:cubicBezTo>
                    <a:pt x="1211" y="1869"/>
                    <a:pt x="1561" y="1518"/>
                    <a:pt x="1561" y="1087"/>
                  </a:cubicBezTo>
                  <a:lnTo>
                    <a:pt x="1561" y="782"/>
                  </a:lnTo>
                  <a:cubicBezTo>
                    <a:pt x="1561" y="351"/>
                    <a:pt x="1211" y="1"/>
                    <a:pt x="7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4"/>
            <p:cNvSpPr/>
            <p:nvPr/>
          </p:nvSpPr>
          <p:spPr>
            <a:xfrm>
              <a:off x="2394894" y="1496088"/>
              <a:ext cx="51774" cy="61990"/>
            </a:xfrm>
            <a:custGeom>
              <a:avLst/>
              <a:gdLst/>
              <a:ahLst/>
              <a:cxnLst/>
              <a:rect l="l" t="t" r="r" b="b"/>
              <a:pathLst>
                <a:path w="1561" h="1869" extrusionOk="0">
                  <a:moveTo>
                    <a:pt x="782" y="533"/>
                  </a:moveTo>
                  <a:cubicBezTo>
                    <a:pt x="918" y="533"/>
                    <a:pt x="1030" y="644"/>
                    <a:pt x="1030" y="781"/>
                  </a:cubicBezTo>
                  <a:lnTo>
                    <a:pt x="1030" y="1087"/>
                  </a:lnTo>
                  <a:cubicBezTo>
                    <a:pt x="1030" y="1225"/>
                    <a:pt x="918" y="1337"/>
                    <a:pt x="782" y="1337"/>
                  </a:cubicBezTo>
                  <a:cubicBezTo>
                    <a:pt x="644" y="1337"/>
                    <a:pt x="532" y="1225"/>
                    <a:pt x="532" y="1087"/>
                  </a:cubicBezTo>
                  <a:lnTo>
                    <a:pt x="532" y="781"/>
                  </a:lnTo>
                  <a:cubicBezTo>
                    <a:pt x="532" y="644"/>
                    <a:pt x="644" y="533"/>
                    <a:pt x="782" y="533"/>
                  </a:cubicBezTo>
                  <a:close/>
                  <a:moveTo>
                    <a:pt x="781" y="1"/>
                  </a:moveTo>
                  <a:cubicBezTo>
                    <a:pt x="350" y="1"/>
                    <a:pt x="0" y="351"/>
                    <a:pt x="0" y="782"/>
                  </a:cubicBezTo>
                  <a:lnTo>
                    <a:pt x="0" y="1087"/>
                  </a:lnTo>
                  <a:cubicBezTo>
                    <a:pt x="0" y="1518"/>
                    <a:pt x="350" y="1869"/>
                    <a:pt x="781" y="1869"/>
                  </a:cubicBezTo>
                  <a:cubicBezTo>
                    <a:pt x="1212" y="1869"/>
                    <a:pt x="1561" y="1518"/>
                    <a:pt x="1561" y="1087"/>
                  </a:cubicBezTo>
                  <a:lnTo>
                    <a:pt x="1561" y="782"/>
                  </a:lnTo>
                  <a:cubicBezTo>
                    <a:pt x="1561" y="351"/>
                    <a:pt x="1212" y="1"/>
                    <a:pt x="7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4"/>
            <p:cNvSpPr/>
            <p:nvPr/>
          </p:nvSpPr>
          <p:spPr>
            <a:xfrm>
              <a:off x="2453036" y="1496088"/>
              <a:ext cx="51808" cy="61990"/>
            </a:xfrm>
            <a:custGeom>
              <a:avLst/>
              <a:gdLst/>
              <a:ahLst/>
              <a:cxnLst/>
              <a:rect l="l" t="t" r="r" b="b"/>
              <a:pathLst>
                <a:path w="1562" h="1869" extrusionOk="0">
                  <a:moveTo>
                    <a:pt x="781" y="533"/>
                  </a:moveTo>
                  <a:cubicBezTo>
                    <a:pt x="918" y="533"/>
                    <a:pt x="1030" y="644"/>
                    <a:pt x="1030" y="781"/>
                  </a:cubicBezTo>
                  <a:lnTo>
                    <a:pt x="1030" y="1087"/>
                  </a:lnTo>
                  <a:cubicBezTo>
                    <a:pt x="1030" y="1225"/>
                    <a:pt x="918" y="1337"/>
                    <a:pt x="781" y="1337"/>
                  </a:cubicBezTo>
                  <a:cubicBezTo>
                    <a:pt x="644" y="1337"/>
                    <a:pt x="533" y="1225"/>
                    <a:pt x="533" y="1087"/>
                  </a:cubicBezTo>
                  <a:lnTo>
                    <a:pt x="533" y="781"/>
                  </a:lnTo>
                  <a:cubicBezTo>
                    <a:pt x="533" y="644"/>
                    <a:pt x="644" y="533"/>
                    <a:pt x="781" y="533"/>
                  </a:cubicBezTo>
                  <a:close/>
                  <a:moveTo>
                    <a:pt x="781" y="1"/>
                  </a:moveTo>
                  <a:cubicBezTo>
                    <a:pt x="351" y="1"/>
                    <a:pt x="1" y="351"/>
                    <a:pt x="1" y="782"/>
                  </a:cubicBezTo>
                  <a:lnTo>
                    <a:pt x="1" y="1087"/>
                  </a:lnTo>
                  <a:cubicBezTo>
                    <a:pt x="1" y="1518"/>
                    <a:pt x="351" y="1869"/>
                    <a:pt x="781" y="1869"/>
                  </a:cubicBezTo>
                  <a:cubicBezTo>
                    <a:pt x="1211" y="1869"/>
                    <a:pt x="1562" y="1518"/>
                    <a:pt x="1562" y="1087"/>
                  </a:cubicBezTo>
                  <a:lnTo>
                    <a:pt x="1562" y="782"/>
                  </a:lnTo>
                  <a:cubicBezTo>
                    <a:pt x="1562" y="351"/>
                    <a:pt x="1211" y="1"/>
                    <a:pt x="7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4"/>
            <p:cNvSpPr/>
            <p:nvPr/>
          </p:nvSpPr>
          <p:spPr>
            <a:xfrm>
              <a:off x="2324114" y="1496088"/>
              <a:ext cx="27131" cy="61990"/>
            </a:xfrm>
            <a:custGeom>
              <a:avLst/>
              <a:gdLst/>
              <a:ahLst/>
              <a:cxnLst/>
              <a:rect l="l" t="t" r="r" b="b"/>
              <a:pathLst>
                <a:path w="818" h="1869" extrusionOk="0">
                  <a:moveTo>
                    <a:pt x="267" y="1"/>
                  </a:moveTo>
                  <a:cubicBezTo>
                    <a:pt x="120" y="1"/>
                    <a:pt x="1" y="120"/>
                    <a:pt x="1" y="267"/>
                  </a:cubicBezTo>
                  <a:cubicBezTo>
                    <a:pt x="1" y="414"/>
                    <a:pt x="120" y="533"/>
                    <a:pt x="267" y="533"/>
                  </a:cubicBezTo>
                  <a:lnTo>
                    <a:pt x="287" y="533"/>
                  </a:lnTo>
                  <a:lnTo>
                    <a:pt x="287" y="1603"/>
                  </a:lnTo>
                  <a:cubicBezTo>
                    <a:pt x="287" y="1749"/>
                    <a:pt x="405" y="1869"/>
                    <a:pt x="553" y="1869"/>
                  </a:cubicBezTo>
                  <a:cubicBezTo>
                    <a:pt x="700" y="1869"/>
                    <a:pt x="818" y="1749"/>
                    <a:pt x="818" y="1603"/>
                  </a:cubicBezTo>
                  <a:lnTo>
                    <a:pt x="818" y="267"/>
                  </a:lnTo>
                  <a:cubicBezTo>
                    <a:pt x="818" y="120"/>
                    <a:pt x="700" y="1"/>
                    <a:pt x="5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4"/>
            <p:cNvSpPr/>
            <p:nvPr/>
          </p:nvSpPr>
          <p:spPr>
            <a:xfrm>
              <a:off x="2358874" y="1496088"/>
              <a:ext cx="27164" cy="61990"/>
            </a:xfrm>
            <a:custGeom>
              <a:avLst/>
              <a:gdLst/>
              <a:ahLst/>
              <a:cxnLst/>
              <a:rect l="l" t="t" r="r" b="b"/>
              <a:pathLst>
                <a:path w="819" h="1869" extrusionOk="0">
                  <a:moveTo>
                    <a:pt x="267" y="1"/>
                  </a:moveTo>
                  <a:cubicBezTo>
                    <a:pt x="120" y="1"/>
                    <a:pt x="1" y="120"/>
                    <a:pt x="1" y="267"/>
                  </a:cubicBezTo>
                  <a:cubicBezTo>
                    <a:pt x="1" y="414"/>
                    <a:pt x="120" y="533"/>
                    <a:pt x="267" y="533"/>
                  </a:cubicBezTo>
                  <a:lnTo>
                    <a:pt x="286" y="533"/>
                  </a:lnTo>
                  <a:lnTo>
                    <a:pt x="286" y="1603"/>
                  </a:lnTo>
                  <a:cubicBezTo>
                    <a:pt x="286" y="1749"/>
                    <a:pt x="406" y="1869"/>
                    <a:pt x="552" y="1869"/>
                  </a:cubicBezTo>
                  <a:cubicBezTo>
                    <a:pt x="699" y="1869"/>
                    <a:pt x="818" y="1749"/>
                    <a:pt x="818" y="1603"/>
                  </a:cubicBezTo>
                  <a:lnTo>
                    <a:pt x="818" y="267"/>
                  </a:lnTo>
                  <a:cubicBezTo>
                    <a:pt x="818" y="120"/>
                    <a:pt x="699" y="1"/>
                    <a:pt x="5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4"/>
            <p:cNvSpPr/>
            <p:nvPr/>
          </p:nvSpPr>
          <p:spPr>
            <a:xfrm>
              <a:off x="2453036" y="1575458"/>
              <a:ext cx="51808" cy="61957"/>
            </a:xfrm>
            <a:custGeom>
              <a:avLst/>
              <a:gdLst/>
              <a:ahLst/>
              <a:cxnLst/>
              <a:rect l="l" t="t" r="r" b="b"/>
              <a:pathLst>
                <a:path w="1562" h="1868" extrusionOk="0">
                  <a:moveTo>
                    <a:pt x="781" y="532"/>
                  </a:moveTo>
                  <a:cubicBezTo>
                    <a:pt x="918" y="532"/>
                    <a:pt x="1030" y="644"/>
                    <a:pt x="1030" y="782"/>
                  </a:cubicBezTo>
                  <a:lnTo>
                    <a:pt x="1030" y="1087"/>
                  </a:lnTo>
                  <a:cubicBezTo>
                    <a:pt x="1030" y="1224"/>
                    <a:pt x="918" y="1336"/>
                    <a:pt x="781" y="1336"/>
                  </a:cubicBezTo>
                  <a:cubicBezTo>
                    <a:pt x="644" y="1336"/>
                    <a:pt x="533" y="1224"/>
                    <a:pt x="533" y="1087"/>
                  </a:cubicBezTo>
                  <a:lnTo>
                    <a:pt x="533" y="782"/>
                  </a:lnTo>
                  <a:cubicBezTo>
                    <a:pt x="533" y="644"/>
                    <a:pt x="644" y="532"/>
                    <a:pt x="781" y="532"/>
                  </a:cubicBezTo>
                  <a:close/>
                  <a:moveTo>
                    <a:pt x="781" y="0"/>
                  </a:moveTo>
                  <a:cubicBezTo>
                    <a:pt x="351" y="0"/>
                    <a:pt x="1" y="350"/>
                    <a:pt x="1" y="782"/>
                  </a:cubicBezTo>
                  <a:lnTo>
                    <a:pt x="1" y="1087"/>
                  </a:lnTo>
                  <a:cubicBezTo>
                    <a:pt x="1" y="1518"/>
                    <a:pt x="351" y="1868"/>
                    <a:pt x="781" y="1868"/>
                  </a:cubicBezTo>
                  <a:cubicBezTo>
                    <a:pt x="1211" y="1868"/>
                    <a:pt x="1562" y="1518"/>
                    <a:pt x="1562" y="1087"/>
                  </a:cubicBezTo>
                  <a:lnTo>
                    <a:pt x="1562" y="782"/>
                  </a:lnTo>
                  <a:cubicBezTo>
                    <a:pt x="1562" y="350"/>
                    <a:pt x="1211" y="0"/>
                    <a:pt x="7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4"/>
            <p:cNvSpPr/>
            <p:nvPr/>
          </p:nvSpPr>
          <p:spPr>
            <a:xfrm>
              <a:off x="2360731" y="1575458"/>
              <a:ext cx="51808" cy="61957"/>
            </a:xfrm>
            <a:custGeom>
              <a:avLst/>
              <a:gdLst/>
              <a:ahLst/>
              <a:cxnLst/>
              <a:rect l="l" t="t" r="r" b="b"/>
              <a:pathLst>
                <a:path w="1562" h="1868" extrusionOk="0">
                  <a:moveTo>
                    <a:pt x="781" y="532"/>
                  </a:moveTo>
                  <a:cubicBezTo>
                    <a:pt x="918" y="532"/>
                    <a:pt x="1029" y="644"/>
                    <a:pt x="1029" y="782"/>
                  </a:cubicBezTo>
                  <a:lnTo>
                    <a:pt x="1029" y="1087"/>
                  </a:lnTo>
                  <a:cubicBezTo>
                    <a:pt x="1029" y="1224"/>
                    <a:pt x="918" y="1336"/>
                    <a:pt x="781" y="1336"/>
                  </a:cubicBezTo>
                  <a:cubicBezTo>
                    <a:pt x="644" y="1336"/>
                    <a:pt x="532" y="1224"/>
                    <a:pt x="532" y="1087"/>
                  </a:cubicBezTo>
                  <a:lnTo>
                    <a:pt x="532" y="782"/>
                  </a:lnTo>
                  <a:cubicBezTo>
                    <a:pt x="532" y="644"/>
                    <a:pt x="644" y="532"/>
                    <a:pt x="781" y="532"/>
                  </a:cubicBezTo>
                  <a:close/>
                  <a:moveTo>
                    <a:pt x="781" y="0"/>
                  </a:moveTo>
                  <a:cubicBezTo>
                    <a:pt x="351" y="0"/>
                    <a:pt x="0" y="350"/>
                    <a:pt x="0" y="782"/>
                  </a:cubicBezTo>
                  <a:lnTo>
                    <a:pt x="0" y="1087"/>
                  </a:lnTo>
                  <a:cubicBezTo>
                    <a:pt x="0" y="1518"/>
                    <a:pt x="351" y="1868"/>
                    <a:pt x="781" y="1868"/>
                  </a:cubicBezTo>
                  <a:cubicBezTo>
                    <a:pt x="1211" y="1868"/>
                    <a:pt x="1561" y="1518"/>
                    <a:pt x="1561" y="1087"/>
                  </a:cubicBezTo>
                  <a:lnTo>
                    <a:pt x="1561" y="782"/>
                  </a:lnTo>
                  <a:cubicBezTo>
                    <a:pt x="1561" y="350"/>
                    <a:pt x="1211" y="0"/>
                    <a:pt x="7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4"/>
            <p:cNvSpPr/>
            <p:nvPr/>
          </p:nvSpPr>
          <p:spPr>
            <a:xfrm>
              <a:off x="2417249" y="1575458"/>
              <a:ext cx="27164" cy="61957"/>
            </a:xfrm>
            <a:custGeom>
              <a:avLst/>
              <a:gdLst/>
              <a:ahLst/>
              <a:cxnLst/>
              <a:rect l="l" t="t" r="r" b="b"/>
              <a:pathLst>
                <a:path w="819" h="1868" extrusionOk="0">
                  <a:moveTo>
                    <a:pt x="267" y="0"/>
                  </a:moveTo>
                  <a:cubicBezTo>
                    <a:pt x="120" y="0"/>
                    <a:pt x="1" y="119"/>
                    <a:pt x="1" y="266"/>
                  </a:cubicBezTo>
                  <a:cubicBezTo>
                    <a:pt x="1" y="413"/>
                    <a:pt x="120" y="531"/>
                    <a:pt x="267" y="531"/>
                  </a:cubicBezTo>
                  <a:lnTo>
                    <a:pt x="286" y="531"/>
                  </a:lnTo>
                  <a:lnTo>
                    <a:pt x="286" y="1602"/>
                  </a:lnTo>
                  <a:cubicBezTo>
                    <a:pt x="286" y="1749"/>
                    <a:pt x="405" y="1868"/>
                    <a:pt x="552" y="1868"/>
                  </a:cubicBezTo>
                  <a:cubicBezTo>
                    <a:pt x="699" y="1868"/>
                    <a:pt x="818" y="1749"/>
                    <a:pt x="818" y="1602"/>
                  </a:cubicBezTo>
                  <a:lnTo>
                    <a:pt x="818" y="266"/>
                  </a:lnTo>
                  <a:cubicBezTo>
                    <a:pt x="818" y="119"/>
                    <a:pt x="699" y="0"/>
                    <a:pt x="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4"/>
            <p:cNvSpPr/>
            <p:nvPr/>
          </p:nvSpPr>
          <p:spPr>
            <a:xfrm>
              <a:off x="2290250" y="1575458"/>
              <a:ext cx="27164" cy="61957"/>
            </a:xfrm>
            <a:custGeom>
              <a:avLst/>
              <a:gdLst/>
              <a:ahLst/>
              <a:cxnLst/>
              <a:rect l="l" t="t" r="r" b="b"/>
              <a:pathLst>
                <a:path w="819" h="1868" extrusionOk="0">
                  <a:moveTo>
                    <a:pt x="266" y="0"/>
                  </a:moveTo>
                  <a:cubicBezTo>
                    <a:pt x="119" y="0"/>
                    <a:pt x="0" y="119"/>
                    <a:pt x="0" y="266"/>
                  </a:cubicBezTo>
                  <a:cubicBezTo>
                    <a:pt x="0" y="413"/>
                    <a:pt x="119" y="531"/>
                    <a:pt x="266" y="531"/>
                  </a:cubicBezTo>
                  <a:lnTo>
                    <a:pt x="287" y="531"/>
                  </a:lnTo>
                  <a:lnTo>
                    <a:pt x="287" y="1602"/>
                  </a:lnTo>
                  <a:cubicBezTo>
                    <a:pt x="287" y="1749"/>
                    <a:pt x="406" y="1868"/>
                    <a:pt x="551" y="1868"/>
                  </a:cubicBezTo>
                  <a:cubicBezTo>
                    <a:pt x="698" y="1868"/>
                    <a:pt x="817" y="1749"/>
                    <a:pt x="817" y="1602"/>
                  </a:cubicBezTo>
                  <a:lnTo>
                    <a:pt x="817" y="266"/>
                  </a:lnTo>
                  <a:cubicBezTo>
                    <a:pt x="818" y="119"/>
                    <a:pt x="699" y="0"/>
                    <a:pt x="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4"/>
            <p:cNvSpPr/>
            <p:nvPr/>
          </p:nvSpPr>
          <p:spPr>
            <a:xfrm>
              <a:off x="2325010" y="1575458"/>
              <a:ext cx="27131" cy="61957"/>
            </a:xfrm>
            <a:custGeom>
              <a:avLst/>
              <a:gdLst/>
              <a:ahLst/>
              <a:cxnLst/>
              <a:rect l="l" t="t" r="r" b="b"/>
              <a:pathLst>
                <a:path w="818" h="1868" extrusionOk="0">
                  <a:moveTo>
                    <a:pt x="266" y="0"/>
                  </a:moveTo>
                  <a:cubicBezTo>
                    <a:pt x="119" y="0"/>
                    <a:pt x="0" y="119"/>
                    <a:pt x="0" y="266"/>
                  </a:cubicBezTo>
                  <a:cubicBezTo>
                    <a:pt x="0" y="413"/>
                    <a:pt x="119" y="531"/>
                    <a:pt x="266" y="531"/>
                  </a:cubicBezTo>
                  <a:lnTo>
                    <a:pt x="286" y="531"/>
                  </a:lnTo>
                  <a:lnTo>
                    <a:pt x="286" y="1602"/>
                  </a:lnTo>
                  <a:cubicBezTo>
                    <a:pt x="286" y="1749"/>
                    <a:pt x="405" y="1868"/>
                    <a:pt x="552" y="1868"/>
                  </a:cubicBezTo>
                  <a:cubicBezTo>
                    <a:pt x="699" y="1868"/>
                    <a:pt x="818" y="1749"/>
                    <a:pt x="818" y="1602"/>
                  </a:cubicBezTo>
                  <a:lnTo>
                    <a:pt x="818" y="266"/>
                  </a:lnTo>
                  <a:cubicBezTo>
                    <a:pt x="818" y="119"/>
                    <a:pt x="699" y="0"/>
                    <a:pt x="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4"/>
            <p:cNvSpPr/>
            <p:nvPr/>
          </p:nvSpPr>
          <p:spPr>
            <a:xfrm>
              <a:off x="1902821" y="1455690"/>
              <a:ext cx="441327" cy="553698"/>
            </a:xfrm>
            <a:custGeom>
              <a:avLst/>
              <a:gdLst/>
              <a:ahLst/>
              <a:cxnLst/>
              <a:rect l="l" t="t" r="r" b="b"/>
              <a:pathLst>
                <a:path w="13306" h="16694" extrusionOk="0">
                  <a:moveTo>
                    <a:pt x="3904" y="2715"/>
                  </a:moveTo>
                  <a:cubicBezTo>
                    <a:pt x="4031" y="2715"/>
                    <a:pt x="4136" y="2820"/>
                    <a:pt x="4136" y="2948"/>
                  </a:cubicBezTo>
                  <a:cubicBezTo>
                    <a:pt x="4136" y="3076"/>
                    <a:pt x="4031" y="3180"/>
                    <a:pt x="3904" y="3180"/>
                  </a:cubicBezTo>
                  <a:cubicBezTo>
                    <a:pt x="3776" y="3180"/>
                    <a:pt x="3672" y="3076"/>
                    <a:pt x="3672" y="2948"/>
                  </a:cubicBezTo>
                  <a:cubicBezTo>
                    <a:pt x="3672" y="2820"/>
                    <a:pt x="3776" y="2715"/>
                    <a:pt x="3904" y="2715"/>
                  </a:cubicBezTo>
                  <a:close/>
                  <a:moveTo>
                    <a:pt x="2323" y="3889"/>
                  </a:moveTo>
                  <a:cubicBezTo>
                    <a:pt x="2451" y="3889"/>
                    <a:pt x="2554" y="3993"/>
                    <a:pt x="2554" y="4122"/>
                  </a:cubicBezTo>
                  <a:cubicBezTo>
                    <a:pt x="2554" y="4250"/>
                    <a:pt x="2451" y="4355"/>
                    <a:pt x="2323" y="4355"/>
                  </a:cubicBezTo>
                  <a:cubicBezTo>
                    <a:pt x="2195" y="4355"/>
                    <a:pt x="2091" y="4251"/>
                    <a:pt x="2091" y="4122"/>
                  </a:cubicBezTo>
                  <a:cubicBezTo>
                    <a:pt x="2091" y="3994"/>
                    <a:pt x="2195" y="3889"/>
                    <a:pt x="2323" y="3889"/>
                  </a:cubicBezTo>
                  <a:close/>
                  <a:moveTo>
                    <a:pt x="4039" y="5780"/>
                  </a:moveTo>
                  <a:cubicBezTo>
                    <a:pt x="4166" y="5780"/>
                    <a:pt x="4270" y="5884"/>
                    <a:pt x="4270" y="6013"/>
                  </a:cubicBezTo>
                  <a:cubicBezTo>
                    <a:pt x="4270" y="6141"/>
                    <a:pt x="4166" y="6245"/>
                    <a:pt x="4039" y="6245"/>
                  </a:cubicBezTo>
                  <a:cubicBezTo>
                    <a:pt x="3911" y="6245"/>
                    <a:pt x="3807" y="6141"/>
                    <a:pt x="3807" y="6013"/>
                  </a:cubicBezTo>
                  <a:cubicBezTo>
                    <a:pt x="3807" y="5884"/>
                    <a:pt x="3911" y="5780"/>
                    <a:pt x="4039" y="5780"/>
                  </a:cubicBezTo>
                  <a:close/>
                  <a:moveTo>
                    <a:pt x="2826" y="11946"/>
                  </a:moveTo>
                  <a:lnTo>
                    <a:pt x="2826" y="12141"/>
                  </a:lnTo>
                  <a:cubicBezTo>
                    <a:pt x="2827" y="12444"/>
                    <a:pt x="3245" y="12660"/>
                    <a:pt x="3249" y="12662"/>
                  </a:cubicBezTo>
                  <a:cubicBezTo>
                    <a:pt x="3307" y="12691"/>
                    <a:pt x="3372" y="12705"/>
                    <a:pt x="3440" y="12705"/>
                  </a:cubicBezTo>
                  <a:cubicBezTo>
                    <a:pt x="3577" y="12705"/>
                    <a:pt x="3716" y="12647"/>
                    <a:pt x="3812" y="12549"/>
                  </a:cubicBezTo>
                  <a:lnTo>
                    <a:pt x="3946" y="12415"/>
                  </a:lnTo>
                  <a:lnTo>
                    <a:pt x="4242" y="12714"/>
                  </a:lnTo>
                  <a:lnTo>
                    <a:pt x="4106" y="12853"/>
                  </a:lnTo>
                  <a:cubicBezTo>
                    <a:pt x="3891" y="13069"/>
                    <a:pt x="4036" y="13516"/>
                    <a:pt x="4038" y="13520"/>
                  </a:cubicBezTo>
                  <a:cubicBezTo>
                    <a:pt x="4102" y="13706"/>
                    <a:pt x="4302" y="13841"/>
                    <a:pt x="4514" y="13841"/>
                  </a:cubicBezTo>
                  <a:lnTo>
                    <a:pt x="4704" y="13841"/>
                  </a:lnTo>
                  <a:lnTo>
                    <a:pt x="4704" y="14268"/>
                  </a:lnTo>
                  <a:lnTo>
                    <a:pt x="4514" y="14268"/>
                  </a:lnTo>
                  <a:cubicBezTo>
                    <a:pt x="4211" y="14268"/>
                    <a:pt x="3997" y="14690"/>
                    <a:pt x="3995" y="14694"/>
                  </a:cubicBezTo>
                  <a:cubicBezTo>
                    <a:pt x="3910" y="14868"/>
                    <a:pt x="3956" y="15106"/>
                    <a:pt x="4106" y="15256"/>
                  </a:cubicBezTo>
                  <a:lnTo>
                    <a:pt x="4242" y="15394"/>
                  </a:lnTo>
                  <a:lnTo>
                    <a:pt x="3946" y="15694"/>
                  </a:lnTo>
                  <a:lnTo>
                    <a:pt x="3812" y="15559"/>
                  </a:lnTo>
                  <a:cubicBezTo>
                    <a:pt x="3733" y="15479"/>
                    <a:pt x="3620" y="15440"/>
                    <a:pt x="3468" y="15440"/>
                  </a:cubicBezTo>
                  <a:cubicBezTo>
                    <a:pt x="3343" y="15440"/>
                    <a:pt x="3214" y="15466"/>
                    <a:pt x="3145" y="15490"/>
                  </a:cubicBezTo>
                  <a:cubicBezTo>
                    <a:pt x="2961" y="15554"/>
                    <a:pt x="2827" y="15755"/>
                    <a:pt x="2827" y="15967"/>
                  </a:cubicBezTo>
                  <a:lnTo>
                    <a:pt x="2827" y="16163"/>
                  </a:lnTo>
                  <a:lnTo>
                    <a:pt x="2410" y="16163"/>
                  </a:lnTo>
                  <a:lnTo>
                    <a:pt x="2410" y="15967"/>
                  </a:lnTo>
                  <a:cubicBezTo>
                    <a:pt x="2410" y="15664"/>
                    <a:pt x="1992" y="15449"/>
                    <a:pt x="1988" y="15447"/>
                  </a:cubicBezTo>
                  <a:cubicBezTo>
                    <a:pt x="1929" y="15418"/>
                    <a:pt x="1865" y="15403"/>
                    <a:pt x="1797" y="15403"/>
                  </a:cubicBezTo>
                  <a:cubicBezTo>
                    <a:pt x="1660" y="15403"/>
                    <a:pt x="1521" y="15462"/>
                    <a:pt x="1425" y="15559"/>
                  </a:cubicBezTo>
                  <a:lnTo>
                    <a:pt x="1290" y="15695"/>
                  </a:lnTo>
                  <a:lnTo>
                    <a:pt x="994" y="15394"/>
                  </a:lnTo>
                  <a:lnTo>
                    <a:pt x="1131" y="15256"/>
                  </a:lnTo>
                  <a:cubicBezTo>
                    <a:pt x="1345" y="15040"/>
                    <a:pt x="1200" y="14593"/>
                    <a:pt x="1199" y="14589"/>
                  </a:cubicBezTo>
                  <a:cubicBezTo>
                    <a:pt x="1135" y="14402"/>
                    <a:pt x="935" y="14268"/>
                    <a:pt x="722" y="14268"/>
                  </a:cubicBezTo>
                  <a:lnTo>
                    <a:pt x="532" y="14268"/>
                  </a:lnTo>
                  <a:lnTo>
                    <a:pt x="532" y="13841"/>
                  </a:lnTo>
                  <a:lnTo>
                    <a:pt x="722" y="13841"/>
                  </a:lnTo>
                  <a:cubicBezTo>
                    <a:pt x="1027" y="13841"/>
                    <a:pt x="1240" y="13419"/>
                    <a:pt x="1242" y="13415"/>
                  </a:cubicBezTo>
                  <a:cubicBezTo>
                    <a:pt x="1326" y="13240"/>
                    <a:pt x="1280" y="13004"/>
                    <a:pt x="1131" y="12853"/>
                  </a:cubicBezTo>
                  <a:lnTo>
                    <a:pt x="994" y="12714"/>
                  </a:lnTo>
                  <a:lnTo>
                    <a:pt x="1290" y="12415"/>
                  </a:lnTo>
                  <a:lnTo>
                    <a:pt x="1425" y="12549"/>
                  </a:lnTo>
                  <a:cubicBezTo>
                    <a:pt x="1503" y="12629"/>
                    <a:pt x="1616" y="12668"/>
                    <a:pt x="1769" y="12668"/>
                  </a:cubicBezTo>
                  <a:cubicBezTo>
                    <a:pt x="1893" y="12668"/>
                    <a:pt x="2023" y="12642"/>
                    <a:pt x="2091" y="12619"/>
                  </a:cubicBezTo>
                  <a:cubicBezTo>
                    <a:pt x="2275" y="12554"/>
                    <a:pt x="2410" y="12354"/>
                    <a:pt x="2410" y="12141"/>
                  </a:cubicBezTo>
                  <a:lnTo>
                    <a:pt x="2410" y="11946"/>
                  </a:lnTo>
                  <a:close/>
                  <a:moveTo>
                    <a:pt x="5848" y="0"/>
                  </a:moveTo>
                  <a:cubicBezTo>
                    <a:pt x="2681" y="0"/>
                    <a:pt x="104" y="2582"/>
                    <a:pt x="104" y="5756"/>
                  </a:cubicBezTo>
                  <a:cubicBezTo>
                    <a:pt x="104" y="7726"/>
                    <a:pt x="1098" y="9478"/>
                    <a:pt x="2622" y="10517"/>
                  </a:cubicBezTo>
                  <a:lnTo>
                    <a:pt x="2622" y="11414"/>
                  </a:lnTo>
                  <a:lnTo>
                    <a:pt x="2321" y="11414"/>
                  </a:lnTo>
                  <a:cubicBezTo>
                    <a:pt x="2077" y="11414"/>
                    <a:pt x="1878" y="11613"/>
                    <a:pt x="1878" y="11857"/>
                  </a:cubicBezTo>
                  <a:lnTo>
                    <a:pt x="1878" y="12125"/>
                  </a:lnTo>
                  <a:cubicBezTo>
                    <a:pt x="1848" y="12130"/>
                    <a:pt x="1807" y="12136"/>
                    <a:pt x="1769" y="12136"/>
                  </a:cubicBezTo>
                  <a:lnTo>
                    <a:pt x="1764" y="12136"/>
                  </a:lnTo>
                  <a:lnTo>
                    <a:pt x="1605" y="11975"/>
                  </a:lnTo>
                  <a:cubicBezTo>
                    <a:pt x="1521" y="11891"/>
                    <a:pt x="1410" y="11845"/>
                    <a:pt x="1291" y="11845"/>
                  </a:cubicBezTo>
                  <a:cubicBezTo>
                    <a:pt x="1172" y="11845"/>
                    <a:pt x="1061" y="11891"/>
                    <a:pt x="977" y="11975"/>
                  </a:cubicBezTo>
                  <a:lnTo>
                    <a:pt x="555" y="12401"/>
                  </a:lnTo>
                  <a:cubicBezTo>
                    <a:pt x="385" y="12574"/>
                    <a:pt x="385" y="12855"/>
                    <a:pt x="555" y="13028"/>
                  </a:cubicBezTo>
                  <a:lnTo>
                    <a:pt x="743" y="13216"/>
                  </a:lnTo>
                  <a:cubicBezTo>
                    <a:pt x="722" y="13248"/>
                    <a:pt x="691" y="13286"/>
                    <a:pt x="667" y="13309"/>
                  </a:cubicBezTo>
                  <a:lnTo>
                    <a:pt x="444" y="13309"/>
                  </a:lnTo>
                  <a:cubicBezTo>
                    <a:pt x="200" y="13309"/>
                    <a:pt x="1" y="13508"/>
                    <a:pt x="1" y="13752"/>
                  </a:cubicBezTo>
                  <a:lnTo>
                    <a:pt x="1" y="14356"/>
                  </a:lnTo>
                  <a:cubicBezTo>
                    <a:pt x="1" y="14600"/>
                    <a:pt x="200" y="14800"/>
                    <a:pt x="444" y="14800"/>
                  </a:cubicBezTo>
                  <a:lnTo>
                    <a:pt x="705" y="14800"/>
                  </a:lnTo>
                  <a:cubicBezTo>
                    <a:pt x="711" y="14838"/>
                    <a:pt x="716" y="14886"/>
                    <a:pt x="715" y="14920"/>
                  </a:cubicBezTo>
                  <a:lnTo>
                    <a:pt x="555" y="15081"/>
                  </a:lnTo>
                  <a:cubicBezTo>
                    <a:pt x="385" y="15253"/>
                    <a:pt x="385" y="15535"/>
                    <a:pt x="555" y="15707"/>
                  </a:cubicBezTo>
                  <a:lnTo>
                    <a:pt x="977" y="16133"/>
                  </a:lnTo>
                  <a:cubicBezTo>
                    <a:pt x="1060" y="16218"/>
                    <a:pt x="1172" y="16264"/>
                    <a:pt x="1291" y="16264"/>
                  </a:cubicBezTo>
                  <a:cubicBezTo>
                    <a:pt x="1410" y="16264"/>
                    <a:pt x="1521" y="16218"/>
                    <a:pt x="1605" y="16133"/>
                  </a:cubicBezTo>
                  <a:lnTo>
                    <a:pt x="1789" y="15948"/>
                  </a:lnTo>
                  <a:cubicBezTo>
                    <a:pt x="1819" y="15969"/>
                    <a:pt x="1855" y="15998"/>
                    <a:pt x="1878" y="16021"/>
                  </a:cubicBezTo>
                  <a:lnTo>
                    <a:pt x="1878" y="16251"/>
                  </a:lnTo>
                  <a:cubicBezTo>
                    <a:pt x="1878" y="16496"/>
                    <a:pt x="2077" y="16694"/>
                    <a:pt x="2321" y="16694"/>
                  </a:cubicBezTo>
                  <a:lnTo>
                    <a:pt x="2916" y="16694"/>
                  </a:lnTo>
                  <a:cubicBezTo>
                    <a:pt x="3160" y="16694"/>
                    <a:pt x="3359" y="16496"/>
                    <a:pt x="3359" y="16251"/>
                  </a:cubicBezTo>
                  <a:lnTo>
                    <a:pt x="3359" y="15983"/>
                  </a:lnTo>
                  <a:cubicBezTo>
                    <a:pt x="3389" y="15978"/>
                    <a:pt x="3430" y="15972"/>
                    <a:pt x="3468" y="15972"/>
                  </a:cubicBezTo>
                  <a:lnTo>
                    <a:pt x="3473" y="15972"/>
                  </a:lnTo>
                  <a:lnTo>
                    <a:pt x="3632" y="16133"/>
                  </a:lnTo>
                  <a:cubicBezTo>
                    <a:pt x="3716" y="16218"/>
                    <a:pt x="3828" y="16264"/>
                    <a:pt x="3946" y="16264"/>
                  </a:cubicBezTo>
                  <a:cubicBezTo>
                    <a:pt x="4065" y="16264"/>
                    <a:pt x="4176" y="16218"/>
                    <a:pt x="4260" y="16133"/>
                  </a:cubicBezTo>
                  <a:lnTo>
                    <a:pt x="4682" y="15707"/>
                  </a:lnTo>
                  <a:cubicBezTo>
                    <a:pt x="4802" y="15586"/>
                    <a:pt x="4837" y="15411"/>
                    <a:pt x="4788" y="15257"/>
                  </a:cubicBezTo>
                  <a:lnTo>
                    <a:pt x="5602" y="15257"/>
                  </a:lnTo>
                  <a:cubicBezTo>
                    <a:pt x="5749" y="15257"/>
                    <a:pt x="5868" y="15138"/>
                    <a:pt x="5868" y="14992"/>
                  </a:cubicBezTo>
                  <a:cubicBezTo>
                    <a:pt x="5868" y="14845"/>
                    <a:pt x="5749" y="14726"/>
                    <a:pt x="5602" y="14726"/>
                  </a:cubicBezTo>
                  <a:lnTo>
                    <a:pt x="5038" y="14726"/>
                  </a:lnTo>
                  <a:cubicBezTo>
                    <a:pt x="5157" y="14646"/>
                    <a:pt x="5236" y="14510"/>
                    <a:pt x="5236" y="14356"/>
                  </a:cubicBezTo>
                  <a:lnTo>
                    <a:pt x="5236" y="13752"/>
                  </a:lnTo>
                  <a:cubicBezTo>
                    <a:pt x="5236" y="13508"/>
                    <a:pt x="5037" y="13310"/>
                    <a:pt x="4793" y="13310"/>
                  </a:cubicBezTo>
                  <a:lnTo>
                    <a:pt x="4532" y="13310"/>
                  </a:lnTo>
                  <a:cubicBezTo>
                    <a:pt x="4525" y="13272"/>
                    <a:pt x="4521" y="13223"/>
                    <a:pt x="4521" y="13190"/>
                  </a:cubicBezTo>
                  <a:lnTo>
                    <a:pt x="4682" y="13028"/>
                  </a:lnTo>
                  <a:cubicBezTo>
                    <a:pt x="4852" y="12855"/>
                    <a:pt x="4852" y="12574"/>
                    <a:pt x="4682" y="12401"/>
                  </a:cubicBezTo>
                  <a:lnTo>
                    <a:pt x="4260" y="11976"/>
                  </a:lnTo>
                  <a:cubicBezTo>
                    <a:pt x="4176" y="11892"/>
                    <a:pt x="4065" y="11845"/>
                    <a:pt x="3946" y="11845"/>
                  </a:cubicBezTo>
                  <a:cubicBezTo>
                    <a:pt x="3826" y="11845"/>
                    <a:pt x="3716" y="11892"/>
                    <a:pt x="3632" y="11975"/>
                  </a:cubicBezTo>
                  <a:lnTo>
                    <a:pt x="3448" y="12162"/>
                  </a:lnTo>
                  <a:cubicBezTo>
                    <a:pt x="3417" y="12140"/>
                    <a:pt x="3381" y="12111"/>
                    <a:pt x="3359" y="12087"/>
                  </a:cubicBezTo>
                  <a:lnTo>
                    <a:pt x="3359" y="11857"/>
                  </a:lnTo>
                  <a:cubicBezTo>
                    <a:pt x="3359" y="11701"/>
                    <a:pt x="3277" y="11563"/>
                    <a:pt x="3154" y="11484"/>
                  </a:cubicBezTo>
                  <a:lnTo>
                    <a:pt x="3154" y="10840"/>
                  </a:lnTo>
                  <a:cubicBezTo>
                    <a:pt x="3793" y="11180"/>
                    <a:pt x="4504" y="11404"/>
                    <a:pt x="5261" y="11481"/>
                  </a:cubicBezTo>
                  <a:lnTo>
                    <a:pt x="5261" y="12020"/>
                  </a:lnTo>
                  <a:cubicBezTo>
                    <a:pt x="5261" y="12737"/>
                    <a:pt x="5842" y="13320"/>
                    <a:pt x="6558" y="13320"/>
                  </a:cubicBezTo>
                  <a:lnTo>
                    <a:pt x="7770" y="13320"/>
                  </a:lnTo>
                  <a:lnTo>
                    <a:pt x="7770" y="14726"/>
                  </a:lnTo>
                  <a:lnTo>
                    <a:pt x="7196" y="14726"/>
                  </a:lnTo>
                  <a:cubicBezTo>
                    <a:pt x="7050" y="14726"/>
                    <a:pt x="6930" y="14845"/>
                    <a:pt x="6930" y="14992"/>
                  </a:cubicBezTo>
                  <a:cubicBezTo>
                    <a:pt x="6930" y="15138"/>
                    <a:pt x="7049" y="15257"/>
                    <a:pt x="7196" y="15257"/>
                  </a:cubicBezTo>
                  <a:lnTo>
                    <a:pt x="7859" y="15257"/>
                  </a:lnTo>
                  <a:cubicBezTo>
                    <a:pt x="8103" y="15257"/>
                    <a:pt x="8302" y="15058"/>
                    <a:pt x="8302" y="14814"/>
                  </a:cubicBezTo>
                  <a:lnTo>
                    <a:pt x="8302" y="13320"/>
                  </a:lnTo>
                  <a:lnTo>
                    <a:pt x="10296" y="13320"/>
                  </a:lnTo>
                  <a:cubicBezTo>
                    <a:pt x="11012" y="13320"/>
                    <a:pt x="11593" y="12737"/>
                    <a:pt x="11593" y="12020"/>
                  </a:cubicBezTo>
                  <a:lnTo>
                    <a:pt x="11593" y="8956"/>
                  </a:lnTo>
                  <a:lnTo>
                    <a:pt x="12618" y="8956"/>
                  </a:lnTo>
                  <a:cubicBezTo>
                    <a:pt x="12881" y="8956"/>
                    <a:pt x="13093" y="8850"/>
                    <a:pt x="13200" y="8663"/>
                  </a:cubicBezTo>
                  <a:cubicBezTo>
                    <a:pt x="13305" y="8477"/>
                    <a:pt x="13290" y="8240"/>
                    <a:pt x="13157" y="8014"/>
                  </a:cubicBezTo>
                  <a:lnTo>
                    <a:pt x="11578" y="5344"/>
                  </a:lnTo>
                  <a:cubicBezTo>
                    <a:pt x="11478" y="3922"/>
                    <a:pt x="10858" y="2596"/>
                    <a:pt x="9827" y="1605"/>
                  </a:cubicBezTo>
                  <a:cubicBezTo>
                    <a:pt x="9775" y="1555"/>
                    <a:pt x="9709" y="1530"/>
                    <a:pt x="9643" y="1530"/>
                  </a:cubicBezTo>
                  <a:cubicBezTo>
                    <a:pt x="9573" y="1530"/>
                    <a:pt x="9503" y="1558"/>
                    <a:pt x="9451" y="1612"/>
                  </a:cubicBezTo>
                  <a:cubicBezTo>
                    <a:pt x="9349" y="1718"/>
                    <a:pt x="9352" y="1886"/>
                    <a:pt x="9458" y="1988"/>
                  </a:cubicBezTo>
                  <a:cubicBezTo>
                    <a:pt x="10408" y="2902"/>
                    <a:pt x="10974" y="4128"/>
                    <a:pt x="11052" y="5441"/>
                  </a:cubicBezTo>
                  <a:cubicBezTo>
                    <a:pt x="11055" y="5483"/>
                    <a:pt x="11067" y="5524"/>
                    <a:pt x="11089" y="5560"/>
                  </a:cubicBezTo>
                  <a:lnTo>
                    <a:pt x="12699" y="8284"/>
                  </a:lnTo>
                  <a:cubicBezTo>
                    <a:pt x="12740" y="8354"/>
                    <a:pt x="12740" y="8394"/>
                    <a:pt x="12739" y="8399"/>
                  </a:cubicBezTo>
                  <a:cubicBezTo>
                    <a:pt x="12733" y="8404"/>
                    <a:pt x="12699" y="8425"/>
                    <a:pt x="12618" y="8425"/>
                  </a:cubicBezTo>
                  <a:lnTo>
                    <a:pt x="11328" y="8425"/>
                  </a:lnTo>
                  <a:cubicBezTo>
                    <a:pt x="11181" y="8425"/>
                    <a:pt x="11062" y="8544"/>
                    <a:pt x="11062" y="8691"/>
                  </a:cubicBezTo>
                  <a:lnTo>
                    <a:pt x="11062" y="10333"/>
                  </a:lnTo>
                  <a:lnTo>
                    <a:pt x="9222" y="10333"/>
                  </a:lnTo>
                  <a:cubicBezTo>
                    <a:pt x="9075" y="10333"/>
                    <a:pt x="8956" y="10452"/>
                    <a:pt x="8956" y="10599"/>
                  </a:cubicBezTo>
                  <a:cubicBezTo>
                    <a:pt x="8956" y="10746"/>
                    <a:pt x="9075" y="10865"/>
                    <a:pt x="9222" y="10865"/>
                  </a:cubicBezTo>
                  <a:lnTo>
                    <a:pt x="11062" y="10865"/>
                  </a:lnTo>
                  <a:lnTo>
                    <a:pt x="11062" y="12020"/>
                  </a:lnTo>
                  <a:cubicBezTo>
                    <a:pt x="11062" y="12443"/>
                    <a:pt x="10718" y="12787"/>
                    <a:pt x="10296" y="12787"/>
                  </a:cubicBezTo>
                  <a:lnTo>
                    <a:pt x="6558" y="12787"/>
                  </a:lnTo>
                  <a:cubicBezTo>
                    <a:pt x="6136" y="12787"/>
                    <a:pt x="5793" y="12443"/>
                    <a:pt x="5793" y="12020"/>
                  </a:cubicBezTo>
                  <a:lnTo>
                    <a:pt x="5793" y="11236"/>
                  </a:lnTo>
                  <a:cubicBezTo>
                    <a:pt x="5793" y="11095"/>
                    <a:pt x="5683" y="10978"/>
                    <a:pt x="5542" y="10970"/>
                  </a:cubicBezTo>
                  <a:cubicBezTo>
                    <a:pt x="5420" y="10964"/>
                    <a:pt x="5299" y="10951"/>
                    <a:pt x="5179" y="10936"/>
                  </a:cubicBezTo>
                  <a:lnTo>
                    <a:pt x="5179" y="8304"/>
                  </a:lnTo>
                  <a:cubicBezTo>
                    <a:pt x="5180" y="8276"/>
                    <a:pt x="5206" y="8210"/>
                    <a:pt x="5227" y="8189"/>
                  </a:cubicBezTo>
                  <a:lnTo>
                    <a:pt x="5526" y="7890"/>
                  </a:lnTo>
                  <a:cubicBezTo>
                    <a:pt x="5645" y="7771"/>
                    <a:pt x="5728" y="7568"/>
                    <a:pt x="5728" y="7400"/>
                  </a:cubicBezTo>
                  <a:lnTo>
                    <a:pt x="5728" y="6823"/>
                  </a:lnTo>
                  <a:cubicBezTo>
                    <a:pt x="5728" y="6677"/>
                    <a:pt x="5609" y="6558"/>
                    <a:pt x="5462" y="6558"/>
                  </a:cubicBezTo>
                  <a:cubicBezTo>
                    <a:pt x="5315" y="6558"/>
                    <a:pt x="5197" y="6677"/>
                    <a:pt x="5197" y="6823"/>
                  </a:cubicBezTo>
                  <a:lnTo>
                    <a:pt x="5197" y="7399"/>
                  </a:lnTo>
                  <a:cubicBezTo>
                    <a:pt x="5196" y="7428"/>
                    <a:pt x="5169" y="7493"/>
                    <a:pt x="5149" y="7515"/>
                  </a:cubicBezTo>
                  <a:lnTo>
                    <a:pt x="4851" y="7814"/>
                  </a:lnTo>
                  <a:cubicBezTo>
                    <a:pt x="4731" y="7933"/>
                    <a:pt x="4648" y="8135"/>
                    <a:pt x="4648" y="8304"/>
                  </a:cubicBezTo>
                  <a:lnTo>
                    <a:pt x="4648" y="10840"/>
                  </a:lnTo>
                  <a:cubicBezTo>
                    <a:pt x="4532" y="10813"/>
                    <a:pt x="4417" y="10781"/>
                    <a:pt x="4305" y="10746"/>
                  </a:cubicBezTo>
                  <a:lnTo>
                    <a:pt x="4305" y="6728"/>
                  </a:lnTo>
                  <a:cubicBezTo>
                    <a:pt x="4595" y="6620"/>
                    <a:pt x="4802" y="6340"/>
                    <a:pt x="4802" y="6013"/>
                  </a:cubicBezTo>
                  <a:cubicBezTo>
                    <a:pt x="4802" y="5592"/>
                    <a:pt x="4460" y="5249"/>
                    <a:pt x="4039" y="5249"/>
                  </a:cubicBezTo>
                  <a:cubicBezTo>
                    <a:pt x="3618" y="5249"/>
                    <a:pt x="3275" y="5592"/>
                    <a:pt x="3275" y="6013"/>
                  </a:cubicBezTo>
                  <a:cubicBezTo>
                    <a:pt x="3275" y="6340"/>
                    <a:pt x="3483" y="6620"/>
                    <a:pt x="3773" y="6728"/>
                  </a:cubicBezTo>
                  <a:lnTo>
                    <a:pt x="3773" y="10549"/>
                  </a:lnTo>
                  <a:cubicBezTo>
                    <a:pt x="3641" y="10491"/>
                    <a:pt x="3512" y="10429"/>
                    <a:pt x="3387" y="10361"/>
                  </a:cubicBezTo>
                  <a:lnTo>
                    <a:pt x="3387" y="7694"/>
                  </a:lnTo>
                  <a:cubicBezTo>
                    <a:pt x="3387" y="7525"/>
                    <a:pt x="3303" y="7323"/>
                    <a:pt x="3184" y="7204"/>
                  </a:cubicBezTo>
                  <a:lnTo>
                    <a:pt x="2637" y="6656"/>
                  </a:lnTo>
                  <a:cubicBezTo>
                    <a:pt x="2616" y="6635"/>
                    <a:pt x="2589" y="6569"/>
                    <a:pt x="2588" y="6541"/>
                  </a:cubicBezTo>
                  <a:lnTo>
                    <a:pt x="2588" y="4838"/>
                  </a:lnTo>
                  <a:cubicBezTo>
                    <a:pt x="2879" y="4729"/>
                    <a:pt x="3086" y="4450"/>
                    <a:pt x="3086" y="4123"/>
                  </a:cubicBezTo>
                  <a:cubicBezTo>
                    <a:pt x="3086" y="3701"/>
                    <a:pt x="2743" y="3358"/>
                    <a:pt x="2322" y="3358"/>
                  </a:cubicBezTo>
                  <a:cubicBezTo>
                    <a:pt x="1901" y="3358"/>
                    <a:pt x="1559" y="3701"/>
                    <a:pt x="1559" y="4123"/>
                  </a:cubicBezTo>
                  <a:cubicBezTo>
                    <a:pt x="1559" y="4450"/>
                    <a:pt x="1767" y="4729"/>
                    <a:pt x="2056" y="4838"/>
                  </a:cubicBezTo>
                  <a:lnTo>
                    <a:pt x="2056" y="6541"/>
                  </a:lnTo>
                  <a:cubicBezTo>
                    <a:pt x="2056" y="6709"/>
                    <a:pt x="2141" y="6911"/>
                    <a:pt x="2260" y="7030"/>
                  </a:cubicBezTo>
                  <a:lnTo>
                    <a:pt x="2807" y="7579"/>
                  </a:lnTo>
                  <a:cubicBezTo>
                    <a:pt x="2826" y="7600"/>
                    <a:pt x="2854" y="7665"/>
                    <a:pt x="2855" y="7694"/>
                  </a:cubicBezTo>
                  <a:lnTo>
                    <a:pt x="2855" y="10032"/>
                  </a:lnTo>
                  <a:cubicBezTo>
                    <a:pt x="1509" y="9084"/>
                    <a:pt x="635" y="7516"/>
                    <a:pt x="635" y="5756"/>
                  </a:cubicBezTo>
                  <a:cubicBezTo>
                    <a:pt x="635" y="3668"/>
                    <a:pt x="1865" y="1862"/>
                    <a:pt x="3638" y="1026"/>
                  </a:cubicBezTo>
                  <a:lnTo>
                    <a:pt x="3638" y="2232"/>
                  </a:lnTo>
                  <a:cubicBezTo>
                    <a:pt x="3348" y="2340"/>
                    <a:pt x="3141" y="2619"/>
                    <a:pt x="3141" y="2948"/>
                  </a:cubicBezTo>
                  <a:cubicBezTo>
                    <a:pt x="3141" y="3369"/>
                    <a:pt x="3483" y="3712"/>
                    <a:pt x="3904" y="3712"/>
                  </a:cubicBezTo>
                  <a:cubicBezTo>
                    <a:pt x="4324" y="3712"/>
                    <a:pt x="4666" y="3369"/>
                    <a:pt x="4666" y="2948"/>
                  </a:cubicBezTo>
                  <a:cubicBezTo>
                    <a:pt x="4666" y="2619"/>
                    <a:pt x="4459" y="2340"/>
                    <a:pt x="4169" y="2232"/>
                  </a:cubicBezTo>
                  <a:lnTo>
                    <a:pt x="4169" y="810"/>
                  </a:lnTo>
                  <a:cubicBezTo>
                    <a:pt x="4696" y="631"/>
                    <a:pt x="5262" y="532"/>
                    <a:pt x="5849" y="532"/>
                  </a:cubicBezTo>
                  <a:cubicBezTo>
                    <a:pt x="6667" y="532"/>
                    <a:pt x="7450" y="717"/>
                    <a:pt x="8177" y="1081"/>
                  </a:cubicBezTo>
                  <a:cubicBezTo>
                    <a:pt x="8215" y="1100"/>
                    <a:pt x="8255" y="1109"/>
                    <a:pt x="8295" y="1109"/>
                  </a:cubicBezTo>
                  <a:cubicBezTo>
                    <a:pt x="8393" y="1109"/>
                    <a:pt x="8486" y="1056"/>
                    <a:pt x="8533" y="962"/>
                  </a:cubicBezTo>
                  <a:cubicBezTo>
                    <a:pt x="8599" y="831"/>
                    <a:pt x="8546" y="672"/>
                    <a:pt x="8415" y="605"/>
                  </a:cubicBezTo>
                  <a:cubicBezTo>
                    <a:pt x="7614" y="205"/>
                    <a:pt x="6751" y="0"/>
                    <a:pt x="58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4"/>
            <p:cNvSpPr/>
            <p:nvPr/>
          </p:nvSpPr>
          <p:spPr>
            <a:xfrm>
              <a:off x="2201295" y="1609919"/>
              <a:ext cx="17678" cy="51973"/>
            </a:xfrm>
            <a:custGeom>
              <a:avLst/>
              <a:gdLst/>
              <a:ahLst/>
              <a:cxnLst/>
              <a:rect l="l" t="t" r="r" b="b"/>
              <a:pathLst>
                <a:path w="533" h="1567" extrusionOk="0">
                  <a:moveTo>
                    <a:pt x="266" y="0"/>
                  </a:moveTo>
                  <a:cubicBezTo>
                    <a:pt x="119" y="0"/>
                    <a:pt x="0" y="119"/>
                    <a:pt x="0" y="266"/>
                  </a:cubicBezTo>
                  <a:lnTo>
                    <a:pt x="0" y="1300"/>
                  </a:lnTo>
                  <a:cubicBezTo>
                    <a:pt x="0" y="1447"/>
                    <a:pt x="119" y="1566"/>
                    <a:pt x="266" y="1566"/>
                  </a:cubicBezTo>
                  <a:cubicBezTo>
                    <a:pt x="413" y="1566"/>
                    <a:pt x="532" y="1447"/>
                    <a:pt x="532" y="1300"/>
                  </a:cubicBezTo>
                  <a:lnTo>
                    <a:pt x="532" y="266"/>
                  </a:lnTo>
                  <a:cubicBezTo>
                    <a:pt x="532" y="119"/>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4"/>
            <p:cNvSpPr/>
            <p:nvPr/>
          </p:nvSpPr>
          <p:spPr>
            <a:xfrm>
              <a:off x="1943285" y="1875093"/>
              <a:ext cx="92769" cy="93466"/>
            </a:xfrm>
            <a:custGeom>
              <a:avLst/>
              <a:gdLst/>
              <a:ahLst/>
              <a:cxnLst/>
              <a:rect l="l" t="t" r="r" b="b"/>
              <a:pathLst>
                <a:path w="2797" h="2818" extrusionOk="0">
                  <a:moveTo>
                    <a:pt x="1398" y="532"/>
                  </a:moveTo>
                  <a:cubicBezTo>
                    <a:pt x="1875" y="532"/>
                    <a:pt x="2265" y="926"/>
                    <a:pt x="2265" y="1409"/>
                  </a:cubicBezTo>
                  <a:cubicBezTo>
                    <a:pt x="2265" y="1893"/>
                    <a:pt x="1876" y="2286"/>
                    <a:pt x="1398" y="2286"/>
                  </a:cubicBezTo>
                  <a:cubicBezTo>
                    <a:pt x="921" y="2286"/>
                    <a:pt x="532" y="1893"/>
                    <a:pt x="532" y="1409"/>
                  </a:cubicBezTo>
                  <a:cubicBezTo>
                    <a:pt x="532" y="926"/>
                    <a:pt x="921" y="532"/>
                    <a:pt x="1398" y="532"/>
                  </a:cubicBezTo>
                  <a:close/>
                  <a:moveTo>
                    <a:pt x="1398" y="1"/>
                  </a:moveTo>
                  <a:cubicBezTo>
                    <a:pt x="628" y="1"/>
                    <a:pt x="1" y="633"/>
                    <a:pt x="1" y="1409"/>
                  </a:cubicBezTo>
                  <a:cubicBezTo>
                    <a:pt x="1" y="2186"/>
                    <a:pt x="628" y="2818"/>
                    <a:pt x="1398" y="2818"/>
                  </a:cubicBezTo>
                  <a:cubicBezTo>
                    <a:pt x="2169" y="2818"/>
                    <a:pt x="2796" y="2186"/>
                    <a:pt x="2796" y="1409"/>
                  </a:cubicBezTo>
                  <a:cubicBezTo>
                    <a:pt x="2796" y="633"/>
                    <a:pt x="2169" y="1"/>
                    <a:pt x="13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4"/>
            <p:cNvSpPr/>
            <p:nvPr/>
          </p:nvSpPr>
          <p:spPr>
            <a:xfrm>
              <a:off x="1964944" y="1896984"/>
              <a:ext cx="49420" cy="49718"/>
            </a:xfrm>
            <a:custGeom>
              <a:avLst/>
              <a:gdLst/>
              <a:ahLst/>
              <a:cxnLst/>
              <a:rect l="l" t="t" r="r" b="b"/>
              <a:pathLst>
                <a:path w="1490" h="1499" extrusionOk="0">
                  <a:moveTo>
                    <a:pt x="745" y="533"/>
                  </a:moveTo>
                  <a:cubicBezTo>
                    <a:pt x="863" y="533"/>
                    <a:pt x="959" y="630"/>
                    <a:pt x="959" y="749"/>
                  </a:cubicBezTo>
                  <a:cubicBezTo>
                    <a:pt x="959" y="869"/>
                    <a:pt x="863" y="967"/>
                    <a:pt x="745" y="967"/>
                  </a:cubicBezTo>
                  <a:cubicBezTo>
                    <a:pt x="628" y="967"/>
                    <a:pt x="532" y="869"/>
                    <a:pt x="532" y="749"/>
                  </a:cubicBezTo>
                  <a:cubicBezTo>
                    <a:pt x="532" y="630"/>
                    <a:pt x="628" y="533"/>
                    <a:pt x="745" y="533"/>
                  </a:cubicBezTo>
                  <a:close/>
                  <a:moveTo>
                    <a:pt x="745" y="1"/>
                  </a:moveTo>
                  <a:cubicBezTo>
                    <a:pt x="335" y="1"/>
                    <a:pt x="1" y="336"/>
                    <a:pt x="1" y="749"/>
                  </a:cubicBezTo>
                  <a:cubicBezTo>
                    <a:pt x="1" y="1162"/>
                    <a:pt x="335" y="1499"/>
                    <a:pt x="745" y="1499"/>
                  </a:cubicBezTo>
                  <a:cubicBezTo>
                    <a:pt x="1156" y="1499"/>
                    <a:pt x="1489" y="1162"/>
                    <a:pt x="1489" y="749"/>
                  </a:cubicBezTo>
                  <a:cubicBezTo>
                    <a:pt x="1489" y="336"/>
                    <a:pt x="1156" y="1"/>
                    <a:pt x="7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4"/>
            <p:cNvSpPr/>
            <p:nvPr/>
          </p:nvSpPr>
          <p:spPr>
            <a:xfrm>
              <a:off x="2058675" y="1563053"/>
              <a:ext cx="50647" cy="78441"/>
            </a:xfrm>
            <a:custGeom>
              <a:avLst/>
              <a:gdLst/>
              <a:ahLst/>
              <a:cxnLst/>
              <a:rect l="l" t="t" r="r" b="b"/>
              <a:pathLst>
                <a:path w="1527" h="2365" extrusionOk="0">
                  <a:moveTo>
                    <a:pt x="763" y="532"/>
                  </a:moveTo>
                  <a:cubicBezTo>
                    <a:pt x="891" y="532"/>
                    <a:pt x="995" y="636"/>
                    <a:pt x="995" y="764"/>
                  </a:cubicBezTo>
                  <a:cubicBezTo>
                    <a:pt x="995" y="893"/>
                    <a:pt x="890" y="997"/>
                    <a:pt x="763" y="997"/>
                  </a:cubicBezTo>
                  <a:cubicBezTo>
                    <a:pt x="636" y="997"/>
                    <a:pt x="532" y="893"/>
                    <a:pt x="532" y="764"/>
                  </a:cubicBezTo>
                  <a:cubicBezTo>
                    <a:pt x="532" y="637"/>
                    <a:pt x="636" y="532"/>
                    <a:pt x="763" y="532"/>
                  </a:cubicBezTo>
                  <a:close/>
                  <a:moveTo>
                    <a:pt x="763" y="1"/>
                  </a:moveTo>
                  <a:cubicBezTo>
                    <a:pt x="342" y="1"/>
                    <a:pt x="0" y="343"/>
                    <a:pt x="0" y="765"/>
                  </a:cubicBezTo>
                  <a:cubicBezTo>
                    <a:pt x="0" y="1093"/>
                    <a:pt x="208" y="1372"/>
                    <a:pt x="497" y="1480"/>
                  </a:cubicBezTo>
                  <a:lnTo>
                    <a:pt x="497" y="2098"/>
                  </a:lnTo>
                  <a:cubicBezTo>
                    <a:pt x="497" y="2245"/>
                    <a:pt x="616" y="2364"/>
                    <a:pt x="763" y="2364"/>
                  </a:cubicBezTo>
                  <a:cubicBezTo>
                    <a:pt x="910" y="2364"/>
                    <a:pt x="1029" y="2245"/>
                    <a:pt x="1029" y="2098"/>
                  </a:cubicBezTo>
                  <a:lnTo>
                    <a:pt x="1029" y="1480"/>
                  </a:lnTo>
                  <a:cubicBezTo>
                    <a:pt x="1320" y="1372"/>
                    <a:pt x="1527" y="1093"/>
                    <a:pt x="1527" y="765"/>
                  </a:cubicBezTo>
                  <a:cubicBezTo>
                    <a:pt x="1527" y="343"/>
                    <a:pt x="1184" y="1"/>
                    <a:pt x="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7" name="Google Shape;2347;p64"/>
          <p:cNvGrpSpPr/>
          <p:nvPr/>
        </p:nvGrpSpPr>
        <p:grpSpPr>
          <a:xfrm>
            <a:off x="2610488" y="1441708"/>
            <a:ext cx="536674" cy="515917"/>
            <a:chOff x="2597216" y="1443219"/>
            <a:chExt cx="601990" cy="578707"/>
          </a:xfrm>
        </p:grpSpPr>
        <p:sp>
          <p:nvSpPr>
            <p:cNvPr id="2348" name="Google Shape;2348;p64"/>
            <p:cNvSpPr/>
            <p:nvPr/>
          </p:nvSpPr>
          <p:spPr>
            <a:xfrm>
              <a:off x="2867896" y="1901295"/>
              <a:ext cx="49851" cy="17645"/>
            </a:xfrm>
            <a:custGeom>
              <a:avLst/>
              <a:gdLst/>
              <a:ahLst/>
              <a:cxnLst/>
              <a:rect l="l" t="t" r="r" b="b"/>
              <a:pathLst>
                <a:path w="1503" h="532" extrusionOk="0">
                  <a:moveTo>
                    <a:pt x="267" y="0"/>
                  </a:moveTo>
                  <a:cubicBezTo>
                    <a:pt x="120" y="0"/>
                    <a:pt x="1" y="119"/>
                    <a:pt x="1" y="266"/>
                  </a:cubicBezTo>
                  <a:cubicBezTo>
                    <a:pt x="1" y="413"/>
                    <a:pt x="120" y="532"/>
                    <a:pt x="267" y="532"/>
                  </a:cubicBezTo>
                  <a:lnTo>
                    <a:pt x="1237" y="532"/>
                  </a:lnTo>
                  <a:cubicBezTo>
                    <a:pt x="1384" y="532"/>
                    <a:pt x="1503" y="413"/>
                    <a:pt x="1503" y="266"/>
                  </a:cubicBezTo>
                  <a:cubicBezTo>
                    <a:pt x="1503" y="119"/>
                    <a:pt x="1384" y="0"/>
                    <a:pt x="1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4"/>
            <p:cNvSpPr/>
            <p:nvPr/>
          </p:nvSpPr>
          <p:spPr>
            <a:xfrm>
              <a:off x="2881328" y="1687431"/>
              <a:ext cx="100398" cy="17612"/>
            </a:xfrm>
            <a:custGeom>
              <a:avLst/>
              <a:gdLst/>
              <a:ahLst/>
              <a:cxnLst/>
              <a:rect l="l" t="t" r="r" b="b"/>
              <a:pathLst>
                <a:path w="3027" h="531" extrusionOk="0">
                  <a:moveTo>
                    <a:pt x="266" y="0"/>
                  </a:moveTo>
                  <a:cubicBezTo>
                    <a:pt x="119" y="0"/>
                    <a:pt x="0" y="119"/>
                    <a:pt x="0" y="266"/>
                  </a:cubicBezTo>
                  <a:cubicBezTo>
                    <a:pt x="0" y="413"/>
                    <a:pt x="119" y="531"/>
                    <a:pt x="266" y="531"/>
                  </a:cubicBezTo>
                  <a:lnTo>
                    <a:pt x="2760" y="531"/>
                  </a:lnTo>
                  <a:cubicBezTo>
                    <a:pt x="2907" y="531"/>
                    <a:pt x="3026" y="413"/>
                    <a:pt x="3026" y="266"/>
                  </a:cubicBezTo>
                  <a:cubicBezTo>
                    <a:pt x="3026" y="119"/>
                    <a:pt x="2907" y="0"/>
                    <a:pt x="27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4"/>
            <p:cNvSpPr/>
            <p:nvPr/>
          </p:nvSpPr>
          <p:spPr>
            <a:xfrm>
              <a:off x="2991710" y="1687431"/>
              <a:ext cx="84080" cy="17612"/>
            </a:xfrm>
            <a:custGeom>
              <a:avLst/>
              <a:gdLst/>
              <a:ahLst/>
              <a:cxnLst/>
              <a:rect l="l" t="t" r="r" b="b"/>
              <a:pathLst>
                <a:path w="2535" h="531" extrusionOk="0">
                  <a:moveTo>
                    <a:pt x="267" y="0"/>
                  </a:moveTo>
                  <a:cubicBezTo>
                    <a:pt x="120" y="0"/>
                    <a:pt x="1" y="119"/>
                    <a:pt x="1" y="266"/>
                  </a:cubicBezTo>
                  <a:cubicBezTo>
                    <a:pt x="1" y="413"/>
                    <a:pt x="120" y="531"/>
                    <a:pt x="267" y="531"/>
                  </a:cubicBezTo>
                  <a:lnTo>
                    <a:pt x="2269" y="531"/>
                  </a:lnTo>
                  <a:cubicBezTo>
                    <a:pt x="2416" y="531"/>
                    <a:pt x="2535" y="413"/>
                    <a:pt x="2535" y="266"/>
                  </a:cubicBezTo>
                  <a:cubicBezTo>
                    <a:pt x="2535" y="119"/>
                    <a:pt x="2416" y="0"/>
                    <a:pt x="2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4"/>
            <p:cNvSpPr/>
            <p:nvPr/>
          </p:nvSpPr>
          <p:spPr>
            <a:xfrm>
              <a:off x="2881328" y="1723617"/>
              <a:ext cx="192637" cy="17678"/>
            </a:xfrm>
            <a:custGeom>
              <a:avLst/>
              <a:gdLst/>
              <a:ahLst/>
              <a:cxnLst/>
              <a:rect l="l" t="t" r="r" b="b"/>
              <a:pathLst>
                <a:path w="5808" h="533" extrusionOk="0">
                  <a:moveTo>
                    <a:pt x="266" y="1"/>
                  </a:moveTo>
                  <a:cubicBezTo>
                    <a:pt x="119" y="1"/>
                    <a:pt x="0" y="120"/>
                    <a:pt x="0" y="267"/>
                  </a:cubicBezTo>
                  <a:cubicBezTo>
                    <a:pt x="0" y="413"/>
                    <a:pt x="119" y="532"/>
                    <a:pt x="266" y="532"/>
                  </a:cubicBezTo>
                  <a:lnTo>
                    <a:pt x="5542" y="532"/>
                  </a:lnTo>
                  <a:cubicBezTo>
                    <a:pt x="5688" y="532"/>
                    <a:pt x="5807" y="413"/>
                    <a:pt x="5807" y="267"/>
                  </a:cubicBezTo>
                  <a:cubicBezTo>
                    <a:pt x="5807" y="120"/>
                    <a:pt x="5688" y="1"/>
                    <a:pt x="55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4"/>
            <p:cNvSpPr/>
            <p:nvPr/>
          </p:nvSpPr>
          <p:spPr>
            <a:xfrm>
              <a:off x="2881328" y="1759836"/>
              <a:ext cx="68624" cy="17645"/>
            </a:xfrm>
            <a:custGeom>
              <a:avLst/>
              <a:gdLst/>
              <a:ahLst/>
              <a:cxnLst/>
              <a:rect l="l" t="t" r="r" b="b"/>
              <a:pathLst>
                <a:path w="2069" h="532" extrusionOk="0">
                  <a:moveTo>
                    <a:pt x="266" y="0"/>
                  </a:moveTo>
                  <a:cubicBezTo>
                    <a:pt x="119" y="0"/>
                    <a:pt x="0" y="119"/>
                    <a:pt x="0" y="266"/>
                  </a:cubicBezTo>
                  <a:cubicBezTo>
                    <a:pt x="0" y="414"/>
                    <a:pt x="119" y="532"/>
                    <a:pt x="266" y="532"/>
                  </a:cubicBezTo>
                  <a:lnTo>
                    <a:pt x="1802" y="532"/>
                  </a:lnTo>
                  <a:cubicBezTo>
                    <a:pt x="1949" y="532"/>
                    <a:pt x="2068" y="414"/>
                    <a:pt x="2068" y="266"/>
                  </a:cubicBezTo>
                  <a:cubicBezTo>
                    <a:pt x="2068" y="119"/>
                    <a:pt x="1949" y="0"/>
                    <a:pt x="18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4"/>
            <p:cNvSpPr/>
            <p:nvPr/>
          </p:nvSpPr>
          <p:spPr>
            <a:xfrm>
              <a:off x="2959106" y="1759836"/>
              <a:ext cx="68624" cy="17645"/>
            </a:xfrm>
            <a:custGeom>
              <a:avLst/>
              <a:gdLst/>
              <a:ahLst/>
              <a:cxnLst/>
              <a:rect l="l" t="t" r="r" b="b"/>
              <a:pathLst>
                <a:path w="2069" h="532" extrusionOk="0">
                  <a:moveTo>
                    <a:pt x="266" y="0"/>
                  </a:moveTo>
                  <a:cubicBezTo>
                    <a:pt x="119" y="0"/>
                    <a:pt x="0" y="119"/>
                    <a:pt x="0" y="266"/>
                  </a:cubicBezTo>
                  <a:cubicBezTo>
                    <a:pt x="0" y="414"/>
                    <a:pt x="119" y="532"/>
                    <a:pt x="266" y="532"/>
                  </a:cubicBezTo>
                  <a:lnTo>
                    <a:pt x="1802" y="532"/>
                  </a:lnTo>
                  <a:cubicBezTo>
                    <a:pt x="1949" y="532"/>
                    <a:pt x="2068" y="414"/>
                    <a:pt x="2068" y="266"/>
                  </a:cubicBezTo>
                  <a:cubicBezTo>
                    <a:pt x="2068" y="119"/>
                    <a:pt x="1949" y="0"/>
                    <a:pt x="18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4"/>
            <p:cNvSpPr/>
            <p:nvPr/>
          </p:nvSpPr>
          <p:spPr>
            <a:xfrm>
              <a:off x="3037779" y="1759836"/>
              <a:ext cx="36186" cy="17645"/>
            </a:xfrm>
            <a:custGeom>
              <a:avLst/>
              <a:gdLst/>
              <a:ahLst/>
              <a:cxnLst/>
              <a:rect l="l" t="t" r="r" b="b"/>
              <a:pathLst>
                <a:path w="1091" h="532" extrusionOk="0">
                  <a:moveTo>
                    <a:pt x="266" y="0"/>
                  </a:moveTo>
                  <a:cubicBezTo>
                    <a:pt x="119" y="0"/>
                    <a:pt x="0" y="119"/>
                    <a:pt x="0" y="266"/>
                  </a:cubicBezTo>
                  <a:cubicBezTo>
                    <a:pt x="0" y="414"/>
                    <a:pt x="119" y="532"/>
                    <a:pt x="266" y="532"/>
                  </a:cubicBezTo>
                  <a:lnTo>
                    <a:pt x="825" y="532"/>
                  </a:lnTo>
                  <a:cubicBezTo>
                    <a:pt x="971" y="532"/>
                    <a:pt x="1090" y="414"/>
                    <a:pt x="1090" y="266"/>
                  </a:cubicBezTo>
                  <a:cubicBezTo>
                    <a:pt x="1090" y="119"/>
                    <a:pt x="971" y="0"/>
                    <a:pt x="8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4"/>
            <p:cNvSpPr/>
            <p:nvPr/>
          </p:nvSpPr>
          <p:spPr>
            <a:xfrm>
              <a:off x="2881328" y="1796055"/>
              <a:ext cx="192637" cy="17678"/>
            </a:xfrm>
            <a:custGeom>
              <a:avLst/>
              <a:gdLst/>
              <a:ahLst/>
              <a:cxnLst/>
              <a:rect l="l" t="t" r="r" b="b"/>
              <a:pathLst>
                <a:path w="5808" h="533" extrusionOk="0">
                  <a:moveTo>
                    <a:pt x="266" y="0"/>
                  </a:moveTo>
                  <a:cubicBezTo>
                    <a:pt x="119" y="0"/>
                    <a:pt x="0" y="120"/>
                    <a:pt x="0" y="266"/>
                  </a:cubicBezTo>
                  <a:cubicBezTo>
                    <a:pt x="0" y="413"/>
                    <a:pt x="119" y="532"/>
                    <a:pt x="266" y="532"/>
                  </a:cubicBezTo>
                  <a:lnTo>
                    <a:pt x="5542" y="532"/>
                  </a:lnTo>
                  <a:cubicBezTo>
                    <a:pt x="5688" y="532"/>
                    <a:pt x="5807" y="413"/>
                    <a:pt x="5807" y="266"/>
                  </a:cubicBezTo>
                  <a:cubicBezTo>
                    <a:pt x="5807" y="120"/>
                    <a:pt x="5688" y="0"/>
                    <a:pt x="55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4"/>
            <p:cNvSpPr/>
            <p:nvPr/>
          </p:nvSpPr>
          <p:spPr>
            <a:xfrm>
              <a:off x="2881328" y="1831445"/>
              <a:ext cx="192637" cy="17645"/>
            </a:xfrm>
            <a:custGeom>
              <a:avLst/>
              <a:gdLst/>
              <a:ahLst/>
              <a:cxnLst/>
              <a:rect l="l" t="t" r="r" b="b"/>
              <a:pathLst>
                <a:path w="5808" h="532" extrusionOk="0">
                  <a:moveTo>
                    <a:pt x="266" y="0"/>
                  </a:moveTo>
                  <a:cubicBezTo>
                    <a:pt x="119" y="0"/>
                    <a:pt x="0" y="118"/>
                    <a:pt x="0" y="266"/>
                  </a:cubicBezTo>
                  <a:cubicBezTo>
                    <a:pt x="0" y="413"/>
                    <a:pt x="119" y="531"/>
                    <a:pt x="266" y="531"/>
                  </a:cubicBezTo>
                  <a:lnTo>
                    <a:pt x="5542" y="531"/>
                  </a:lnTo>
                  <a:cubicBezTo>
                    <a:pt x="5688" y="531"/>
                    <a:pt x="5807" y="412"/>
                    <a:pt x="5807" y="266"/>
                  </a:cubicBezTo>
                  <a:cubicBezTo>
                    <a:pt x="5807" y="118"/>
                    <a:pt x="5688" y="0"/>
                    <a:pt x="55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4"/>
            <p:cNvSpPr/>
            <p:nvPr/>
          </p:nvSpPr>
          <p:spPr>
            <a:xfrm>
              <a:off x="2701594" y="1714032"/>
              <a:ext cx="135688" cy="138905"/>
            </a:xfrm>
            <a:custGeom>
              <a:avLst/>
              <a:gdLst/>
              <a:ahLst/>
              <a:cxnLst/>
              <a:rect l="l" t="t" r="r" b="b"/>
              <a:pathLst>
                <a:path w="4091" h="4188" extrusionOk="0">
                  <a:moveTo>
                    <a:pt x="3559" y="532"/>
                  </a:moveTo>
                  <a:lnTo>
                    <a:pt x="3559" y="3656"/>
                  </a:lnTo>
                  <a:lnTo>
                    <a:pt x="532" y="3656"/>
                  </a:lnTo>
                  <a:lnTo>
                    <a:pt x="532" y="532"/>
                  </a:lnTo>
                  <a:close/>
                  <a:moveTo>
                    <a:pt x="443" y="0"/>
                  </a:moveTo>
                  <a:cubicBezTo>
                    <a:pt x="198" y="0"/>
                    <a:pt x="0" y="199"/>
                    <a:pt x="0" y="443"/>
                  </a:cubicBezTo>
                  <a:lnTo>
                    <a:pt x="0" y="3745"/>
                  </a:lnTo>
                  <a:cubicBezTo>
                    <a:pt x="0" y="3989"/>
                    <a:pt x="198" y="4187"/>
                    <a:pt x="443" y="4187"/>
                  </a:cubicBezTo>
                  <a:lnTo>
                    <a:pt x="3647" y="4187"/>
                  </a:lnTo>
                  <a:cubicBezTo>
                    <a:pt x="3891" y="4187"/>
                    <a:pt x="4091" y="3989"/>
                    <a:pt x="4091" y="3745"/>
                  </a:cubicBezTo>
                  <a:lnTo>
                    <a:pt x="4091" y="443"/>
                  </a:lnTo>
                  <a:cubicBezTo>
                    <a:pt x="4091" y="199"/>
                    <a:pt x="3891" y="0"/>
                    <a:pt x="36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4"/>
            <p:cNvSpPr/>
            <p:nvPr/>
          </p:nvSpPr>
          <p:spPr>
            <a:xfrm>
              <a:off x="2597216" y="1443219"/>
              <a:ext cx="601990" cy="578707"/>
            </a:xfrm>
            <a:custGeom>
              <a:avLst/>
              <a:gdLst/>
              <a:ahLst/>
              <a:cxnLst/>
              <a:rect l="l" t="t" r="r" b="b"/>
              <a:pathLst>
                <a:path w="18150" h="17448" extrusionOk="0">
                  <a:moveTo>
                    <a:pt x="17479" y="532"/>
                  </a:moveTo>
                  <a:cubicBezTo>
                    <a:pt x="17489" y="532"/>
                    <a:pt x="17498" y="532"/>
                    <a:pt x="17506" y="534"/>
                  </a:cubicBezTo>
                  <a:cubicBezTo>
                    <a:pt x="17569" y="548"/>
                    <a:pt x="17618" y="605"/>
                    <a:pt x="17618" y="672"/>
                  </a:cubicBezTo>
                  <a:lnTo>
                    <a:pt x="17618" y="1381"/>
                  </a:lnTo>
                  <a:lnTo>
                    <a:pt x="9975" y="1381"/>
                  </a:lnTo>
                  <a:lnTo>
                    <a:pt x="9975" y="672"/>
                  </a:lnTo>
                  <a:cubicBezTo>
                    <a:pt x="9975" y="605"/>
                    <a:pt x="10024" y="548"/>
                    <a:pt x="10086" y="534"/>
                  </a:cubicBezTo>
                  <a:cubicBezTo>
                    <a:pt x="10095" y="532"/>
                    <a:pt x="10104" y="532"/>
                    <a:pt x="10114" y="532"/>
                  </a:cubicBezTo>
                  <a:close/>
                  <a:moveTo>
                    <a:pt x="4269" y="2608"/>
                  </a:moveTo>
                  <a:cubicBezTo>
                    <a:pt x="4281" y="2608"/>
                    <a:pt x="4290" y="2610"/>
                    <a:pt x="4293" y="2611"/>
                  </a:cubicBezTo>
                  <a:lnTo>
                    <a:pt x="5559" y="3346"/>
                  </a:lnTo>
                  <a:lnTo>
                    <a:pt x="4269" y="4093"/>
                  </a:lnTo>
                  <a:lnTo>
                    <a:pt x="2981" y="3346"/>
                  </a:lnTo>
                  <a:lnTo>
                    <a:pt x="4247" y="2611"/>
                  </a:lnTo>
                  <a:cubicBezTo>
                    <a:pt x="4250" y="2610"/>
                    <a:pt x="4258" y="2608"/>
                    <a:pt x="4269" y="2608"/>
                  </a:cubicBezTo>
                  <a:close/>
                  <a:moveTo>
                    <a:pt x="2716" y="3807"/>
                  </a:moveTo>
                  <a:lnTo>
                    <a:pt x="4003" y="4553"/>
                  </a:lnTo>
                  <a:lnTo>
                    <a:pt x="4003" y="6049"/>
                  </a:lnTo>
                  <a:lnTo>
                    <a:pt x="2741" y="5316"/>
                  </a:lnTo>
                  <a:cubicBezTo>
                    <a:pt x="2731" y="5308"/>
                    <a:pt x="2719" y="5286"/>
                    <a:pt x="2716" y="5275"/>
                  </a:cubicBezTo>
                  <a:lnTo>
                    <a:pt x="2716" y="3807"/>
                  </a:lnTo>
                  <a:close/>
                  <a:moveTo>
                    <a:pt x="5823" y="3807"/>
                  </a:moveTo>
                  <a:lnTo>
                    <a:pt x="5823" y="5275"/>
                  </a:lnTo>
                  <a:cubicBezTo>
                    <a:pt x="5821" y="5286"/>
                    <a:pt x="5808" y="5308"/>
                    <a:pt x="5799" y="5316"/>
                  </a:cubicBezTo>
                  <a:lnTo>
                    <a:pt x="4535" y="6049"/>
                  </a:lnTo>
                  <a:lnTo>
                    <a:pt x="4535" y="4553"/>
                  </a:lnTo>
                  <a:lnTo>
                    <a:pt x="5823" y="3807"/>
                  </a:lnTo>
                  <a:close/>
                  <a:moveTo>
                    <a:pt x="8008" y="4918"/>
                  </a:moveTo>
                  <a:lnTo>
                    <a:pt x="8008" y="6766"/>
                  </a:lnTo>
                  <a:cubicBezTo>
                    <a:pt x="8008" y="6842"/>
                    <a:pt x="7944" y="6905"/>
                    <a:pt x="7869" y="6905"/>
                  </a:cubicBezTo>
                  <a:lnTo>
                    <a:pt x="1737" y="6905"/>
                  </a:lnTo>
                  <a:lnTo>
                    <a:pt x="1737" y="5547"/>
                  </a:lnTo>
                  <a:cubicBezTo>
                    <a:pt x="1737" y="5262"/>
                    <a:pt x="1926" y="5022"/>
                    <a:pt x="2184" y="4945"/>
                  </a:cubicBezTo>
                  <a:lnTo>
                    <a:pt x="2184" y="5278"/>
                  </a:lnTo>
                  <a:cubicBezTo>
                    <a:pt x="2184" y="5469"/>
                    <a:pt x="2305" y="5678"/>
                    <a:pt x="2470" y="5774"/>
                  </a:cubicBezTo>
                  <a:lnTo>
                    <a:pt x="3983" y="6652"/>
                  </a:lnTo>
                  <a:cubicBezTo>
                    <a:pt x="4087" y="6711"/>
                    <a:pt x="4196" y="6724"/>
                    <a:pt x="4269" y="6724"/>
                  </a:cubicBezTo>
                  <a:cubicBezTo>
                    <a:pt x="4343" y="6724"/>
                    <a:pt x="4453" y="6711"/>
                    <a:pt x="4556" y="6652"/>
                  </a:cubicBezTo>
                  <a:lnTo>
                    <a:pt x="6069" y="5774"/>
                  </a:lnTo>
                  <a:cubicBezTo>
                    <a:pt x="6235" y="5678"/>
                    <a:pt x="6355" y="5469"/>
                    <a:pt x="6355" y="5278"/>
                  </a:cubicBezTo>
                  <a:lnTo>
                    <a:pt x="6355" y="4918"/>
                  </a:lnTo>
                  <a:close/>
                  <a:moveTo>
                    <a:pt x="15465" y="4918"/>
                  </a:moveTo>
                  <a:cubicBezTo>
                    <a:pt x="15809" y="4918"/>
                    <a:pt x="16088" y="5201"/>
                    <a:pt x="16088" y="5547"/>
                  </a:cubicBezTo>
                  <a:lnTo>
                    <a:pt x="16088" y="13080"/>
                  </a:lnTo>
                  <a:lnTo>
                    <a:pt x="7125" y="13080"/>
                  </a:lnTo>
                  <a:cubicBezTo>
                    <a:pt x="6978" y="13080"/>
                    <a:pt x="6859" y="13199"/>
                    <a:pt x="6859" y="13346"/>
                  </a:cubicBezTo>
                  <a:cubicBezTo>
                    <a:pt x="6859" y="13493"/>
                    <a:pt x="6978" y="13612"/>
                    <a:pt x="7125" y="13612"/>
                  </a:cubicBezTo>
                  <a:lnTo>
                    <a:pt x="16088" y="13612"/>
                  </a:lnTo>
                  <a:lnTo>
                    <a:pt x="16088" y="13996"/>
                  </a:lnTo>
                  <a:cubicBezTo>
                    <a:pt x="16088" y="14342"/>
                    <a:pt x="15808" y="14624"/>
                    <a:pt x="15465" y="14624"/>
                  </a:cubicBezTo>
                  <a:lnTo>
                    <a:pt x="2362" y="14624"/>
                  </a:lnTo>
                  <a:cubicBezTo>
                    <a:pt x="2018" y="14624"/>
                    <a:pt x="1737" y="14342"/>
                    <a:pt x="1737" y="13996"/>
                  </a:cubicBezTo>
                  <a:lnTo>
                    <a:pt x="1737" y="13612"/>
                  </a:lnTo>
                  <a:lnTo>
                    <a:pt x="5423" y="13612"/>
                  </a:lnTo>
                  <a:cubicBezTo>
                    <a:pt x="5570" y="13612"/>
                    <a:pt x="5689" y="13493"/>
                    <a:pt x="5689" y="13346"/>
                  </a:cubicBezTo>
                  <a:cubicBezTo>
                    <a:pt x="5689" y="13199"/>
                    <a:pt x="5570" y="13080"/>
                    <a:pt x="5423" y="13080"/>
                  </a:cubicBezTo>
                  <a:lnTo>
                    <a:pt x="1737" y="13080"/>
                  </a:lnTo>
                  <a:lnTo>
                    <a:pt x="1737" y="7437"/>
                  </a:lnTo>
                  <a:lnTo>
                    <a:pt x="7869" y="7437"/>
                  </a:lnTo>
                  <a:cubicBezTo>
                    <a:pt x="8239" y="7437"/>
                    <a:pt x="8540" y="7136"/>
                    <a:pt x="8540" y="6766"/>
                  </a:cubicBezTo>
                  <a:lnTo>
                    <a:pt x="8540" y="4918"/>
                  </a:lnTo>
                  <a:lnTo>
                    <a:pt x="9443" y="4918"/>
                  </a:lnTo>
                  <a:lnTo>
                    <a:pt x="9443" y="5668"/>
                  </a:lnTo>
                  <a:cubicBezTo>
                    <a:pt x="9443" y="6038"/>
                    <a:pt x="9744" y="6340"/>
                    <a:pt x="10114" y="6340"/>
                  </a:cubicBezTo>
                  <a:lnTo>
                    <a:pt x="15314" y="6340"/>
                  </a:lnTo>
                  <a:cubicBezTo>
                    <a:pt x="15460" y="6340"/>
                    <a:pt x="15579" y="6220"/>
                    <a:pt x="15579" y="6074"/>
                  </a:cubicBezTo>
                  <a:cubicBezTo>
                    <a:pt x="15579" y="5927"/>
                    <a:pt x="15460" y="5808"/>
                    <a:pt x="15314" y="5808"/>
                  </a:cubicBezTo>
                  <a:lnTo>
                    <a:pt x="10114" y="5808"/>
                  </a:lnTo>
                  <a:cubicBezTo>
                    <a:pt x="10039" y="5808"/>
                    <a:pt x="9975" y="5744"/>
                    <a:pt x="9975" y="5668"/>
                  </a:cubicBezTo>
                  <a:lnTo>
                    <a:pt x="9975" y="4918"/>
                  </a:lnTo>
                  <a:close/>
                  <a:moveTo>
                    <a:pt x="10629" y="15155"/>
                  </a:moveTo>
                  <a:lnTo>
                    <a:pt x="10629" y="15924"/>
                  </a:lnTo>
                  <a:lnTo>
                    <a:pt x="7197" y="15924"/>
                  </a:lnTo>
                  <a:lnTo>
                    <a:pt x="7197" y="15155"/>
                  </a:lnTo>
                  <a:close/>
                  <a:moveTo>
                    <a:pt x="12848" y="16456"/>
                  </a:moveTo>
                  <a:lnTo>
                    <a:pt x="12848" y="16916"/>
                  </a:lnTo>
                  <a:lnTo>
                    <a:pt x="4978" y="16916"/>
                  </a:lnTo>
                  <a:lnTo>
                    <a:pt x="4978" y="16456"/>
                  </a:lnTo>
                  <a:close/>
                  <a:moveTo>
                    <a:pt x="10114" y="0"/>
                  </a:moveTo>
                  <a:cubicBezTo>
                    <a:pt x="9744" y="0"/>
                    <a:pt x="9443" y="301"/>
                    <a:pt x="9443" y="672"/>
                  </a:cubicBezTo>
                  <a:lnTo>
                    <a:pt x="9443" y="4387"/>
                  </a:lnTo>
                  <a:lnTo>
                    <a:pt x="8540" y="4387"/>
                  </a:lnTo>
                  <a:lnTo>
                    <a:pt x="8540" y="3938"/>
                  </a:lnTo>
                  <a:cubicBezTo>
                    <a:pt x="8540" y="3791"/>
                    <a:pt x="8420" y="3672"/>
                    <a:pt x="8274" y="3672"/>
                  </a:cubicBezTo>
                  <a:cubicBezTo>
                    <a:pt x="8127" y="3672"/>
                    <a:pt x="8008" y="3791"/>
                    <a:pt x="8008" y="3938"/>
                  </a:cubicBezTo>
                  <a:lnTo>
                    <a:pt x="8008" y="4387"/>
                  </a:lnTo>
                  <a:lnTo>
                    <a:pt x="6355" y="4387"/>
                  </a:lnTo>
                  <a:lnTo>
                    <a:pt x="6355" y="3522"/>
                  </a:lnTo>
                  <a:cubicBezTo>
                    <a:pt x="6355" y="3331"/>
                    <a:pt x="6235" y="3123"/>
                    <a:pt x="6069" y="3026"/>
                  </a:cubicBezTo>
                  <a:lnTo>
                    <a:pt x="4556" y="2149"/>
                  </a:lnTo>
                  <a:cubicBezTo>
                    <a:pt x="4453" y="2089"/>
                    <a:pt x="4343" y="2076"/>
                    <a:pt x="4269" y="2076"/>
                  </a:cubicBezTo>
                  <a:cubicBezTo>
                    <a:pt x="4195" y="2076"/>
                    <a:pt x="4087" y="2089"/>
                    <a:pt x="3983" y="2149"/>
                  </a:cubicBezTo>
                  <a:lnTo>
                    <a:pt x="2470" y="3026"/>
                  </a:lnTo>
                  <a:cubicBezTo>
                    <a:pt x="2304" y="3123"/>
                    <a:pt x="2184" y="3331"/>
                    <a:pt x="2184" y="3522"/>
                  </a:cubicBezTo>
                  <a:lnTo>
                    <a:pt x="2184" y="4401"/>
                  </a:lnTo>
                  <a:cubicBezTo>
                    <a:pt x="1631" y="4486"/>
                    <a:pt x="1206" y="4968"/>
                    <a:pt x="1206" y="5547"/>
                  </a:cubicBezTo>
                  <a:lnTo>
                    <a:pt x="1206" y="6905"/>
                  </a:lnTo>
                  <a:lnTo>
                    <a:pt x="671" y="6905"/>
                  </a:lnTo>
                  <a:cubicBezTo>
                    <a:pt x="596" y="6905"/>
                    <a:pt x="532" y="6842"/>
                    <a:pt x="532" y="6766"/>
                  </a:cubicBezTo>
                  <a:lnTo>
                    <a:pt x="532" y="1972"/>
                  </a:lnTo>
                  <a:cubicBezTo>
                    <a:pt x="532" y="1896"/>
                    <a:pt x="596" y="1831"/>
                    <a:pt x="671" y="1831"/>
                  </a:cubicBezTo>
                  <a:lnTo>
                    <a:pt x="7869" y="1831"/>
                  </a:lnTo>
                  <a:cubicBezTo>
                    <a:pt x="7944" y="1831"/>
                    <a:pt x="8008" y="1896"/>
                    <a:pt x="8008" y="1972"/>
                  </a:cubicBezTo>
                  <a:lnTo>
                    <a:pt x="8008" y="2449"/>
                  </a:lnTo>
                  <a:cubicBezTo>
                    <a:pt x="8008" y="2596"/>
                    <a:pt x="8126" y="2715"/>
                    <a:pt x="8274" y="2715"/>
                  </a:cubicBezTo>
                  <a:cubicBezTo>
                    <a:pt x="8419" y="2715"/>
                    <a:pt x="8539" y="2596"/>
                    <a:pt x="8539" y="2449"/>
                  </a:cubicBezTo>
                  <a:lnTo>
                    <a:pt x="8539" y="1972"/>
                  </a:lnTo>
                  <a:cubicBezTo>
                    <a:pt x="8539" y="1601"/>
                    <a:pt x="8239" y="1300"/>
                    <a:pt x="7869" y="1300"/>
                  </a:cubicBezTo>
                  <a:lnTo>
                    <a:pt x="671" y="1300"/>
                  </a:lnTo>
                  <a:cubicBezTo>
                    <a:pt x="300" y="1300"/>
                    <a:pt x="0" y="1601"/>
                    <a:pt x="0" y="1972"/>
                  </a:cubicBezTo>
                  <a:lnTo>
                    <a:pt x="0" y="6766"/>
                  </a:lnTo>
                  <a:cubicBezTo>
                    <a:pt x="0" y="7136"/>
                    <a:pt x="301" y="7437"/>
                    <a:pt x="671" y="7437"/>
                  </a:cubicBezTo>
                  <a:lnTo>
                    <a:pt x="1206" y="7437"/>
                  </a:lnTo>
                  <a:lnTo>
                    <a:pt x="1206" y="13996"/>
                  </a:lnTo>
                  <a:cubicBezTo>
                    <a:pt x="1206" y="14636"/>
                    <a:pt x="1724" y="15156"/>
                    <a:pt x="2362" y="15156"/>
                  </a:cubicBezTo>
                  <a:lnTo>
                    <a:pt x="6665" y="15156"/>
                  </a:lnTo>
                  <a:lnTo>
                    <a:pt x="6665" y="15924"/>
                  </a:lnTo>
                  <a:lnTo>
                    <a:pt x="4889" y="15924"/>
                  </a:lnTo>
                  <a:cubicBezTo>
                    <a:pt x="4645" y="15924"/>
                    <a:pt x="4446" y="16122"/>
                    <a:pt x="4446" y="16367"/>
                  </a:cubicBezTo>
                  <a:lnTo>
                    <a:pt x="4446" y="17004"/>
                  </a:lnTo>
                  <a:cubicBezTo>
                    <a:pt x="4446" y="17249"/>
                    <a:pt x="4645" y="17448"/>
                    <a:pt x="4889" y="17448"/>
                  </a:cubicBezTo>
                  <a:lnTo>
                    <a:pt x="12937" y="17448"/>
                  </a:lnTo>
                  <a:cubicBezTo>
                    <a:pt x="13180" y="17448"/>
                    <a:pt x="13380" y="17249"/>
                    <a:pt x="13380" y="17004"/>
                  </a:cubicBezTo>
                  <a:lnTo>
                    <a:pt x="13380" y="16367"/>
                  </a:lnTo>
                  <a:cubicBezTo>
                    <a:pt x="13380" y="16122"/>
                    <a:pt x="13180" y="15924"/>
                    <a:pt x="12937" y="15924"/>
                  </a:cubicBezTo>
                  <a:lnTo>
                    <a:pt x="11161" y="15924"/>
                  </a:lnTo>
                  <a:lnTo>
                    <a:pt x="11161" y="15156"/>
                  </a:lnTo>
                  <a:lnTo>
                    <a:pt x="15465" y="15156"/>
                  </a:lnTo>
                  <a:cubicBezTo>
                    <a:pt x="16101" y="15156"/>
                    <a:pt x="16620" y="14636"/>
                    <a:pt x="16620" y="13996"/>
                  </a:cubicBezTo>
                  <a:lnTo>
                    <a:pt x="16620" y="5547"/>
                  </a:lnTo>
                  <a:cubicBezTo>
                    <a:pt x="16620" y="4907"/>
                    <a:pt x="16101" y="4387"/>
                    <a:pt x="15465" y="4387"/>
                  </a:cubicBezTo>
                  <a:lnTo>
                    <a:pt x="9975" y="4387"/>
                  </a:lnTo>
                  <a:lnTo>
                    <a:pt x="9975" y="1913"/>
                  </a:lnTo>
                  <a:lnTo>
                    <a:pt x="17618" y="1913"/>
                  </a:lnTo>
                  <a:lnTo>
                    <a:pt x="17618" y="5668"/>
                  </a:lnTo>
                  <a:cubicBezTo>
                    <a:pt x="17618" y="5744"/>
                    <a:pt x="17554" y="5808"/>
                    <a:pt x="17479" y="5808"/>
                  </a:cubicBezTo>
                  <a:lnTo>
                    <a:pt x="17121" y="5808"/>
                  </a:lnTo>
                  <a:cubicBezTo>
                    <a:pt x="16974" y="5808"/>
                    <a:pt x="16855" y="5927"/>
                    <a:pt x="16855" y="6074"/>
                  </a:cubicBezTo>
                  <a:cubicBezTo>
                    <a:pt x="16855" y="6220"/>
                    <a:pt x="16974" y="6340"/>
                    <a:pt x="17121" y="6340"/>
                  </a:cubicBezTo>
                  <a:lnTo>
                    <a:pt x="17479" y="6340"/>
                  </a:lnTo>
                  <a:cubicBezTo>
                    <a:pt x="17849" y="6340"/>
                    <a:pt x="18150" y="6038"/>
                    <a:pt x="18150" y="5667"/>
                  </a:cubicBezTo>
                  <a:lnTo>
                    <a:pt x="18150" y="672"/>
                  </a:lnTo>
                  <a:cubicBezTo>
                    <a:pt x="18150" y="301"/>
                    <a:pt x="17849" y="0"/>
                    <a:pt x="174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4"/>
            <p:cNvSpPr/>
            <p:nvPr/>
          </p:nvSpPr>
          <p:spPr>
            <a:xfrm>
              <a:off x="2956187" y="1525375"/>
              <a:ext cx="71343" cy="17678"/>
            </a:xfrm>
            <a:custGeom>
              <a:avLst/>
              <a:gdLst/>
              <a:ahLst/>
              <a:cxnLst/>
              <a:rect l="l" t="t" r="r" b="b"/>
              <a:pathLst>
                <a:path w="2151" h="533" extrusionOk="0">
                  <a:moveTo>
                    <a:pt x="266" y="1"/>
                  </a:moveTo>
                  <a:cubicBezTo>
                    <a:pt x="119" y="1"/>
                    <a:pt x="0" y="120"/>
                    <a:pt x="0" y="267"/>
                  </a:cubicBezTo>
                  <a:cubicBezTo>
                    <a:pt x="0" y="414"/>
                    <a:pt x="119" y="533"/>
                    <a:pt x="266" y="533"/>
                  </a:cubicBezTo>
                  <a:lnTo>
                    <a:pt x="1884" y="533"/>
                  </a:lnTo>
                  <a:cubicBezTo>
                    <a:pt x="2031" y="533"/>
                    <a:pt x="2150" y="414"/>
                    <a:pt x="2150" y="267"/>
                  </a:cubicBezTo>
                  <a:cubicBezTo>
                    <a:pt x="2150" y="120"/>
                    <a:pt x="2031" y="1"/>
                    <a:pt x="18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4"/>
            <p:cNvSpPr/>
            <p:nvPr/>
          </p:nvSpPr>
          <p:spPr>
            <a:xfrm>
              <a:off x="2956187" y="1553700"/>
              <a:ext cx="71343" cy="17678"/>
            </a:xfrm>
            <a:custGeom>
              <a:avLst/>
              <a:gdLst/>
              <a:ahLst/>
              <a:cxnLst/>
              <a:rect l="l" t="t" r="r" b="b"/>
              <a:pathLst>
                <a:path w="2151" h="533" extrusionOk="0">
                  <a:moveTo>
                    <a:pt x="266" y="0"/>
                  </a:moveTo>
                  <a:cubicBezTo>
                    <a:pt x="119" y="0"/>
                    <a:pt x="0" y="119"/>
                    <a:pt x="0" y="266"/>
                  </a:cubicBezTo>
                  <a:cubicBezTo>
                    <a:pt x="0" y="413"/>
                    <a:pt x="119" y="532"/>
                    <a:pt x="266" y="532"/>
                  </a:cubicBezTo>
                  <a:lnTo>
                    <a:pt x="1884" y="532"/>
                  </a:lnTo>
                  <a:cubicBezTo>
                    <a:pt x="2031" y="532"/>
                    <a:pt x="2150" y="413"/>
                    <a:pt x="2150" y="266"/>
                  </a:cubicBezTo>
                  <a:cubicBezTo>
                    <a:pt x="2150" y="119"/>
                    <a:pt x="2031" y="0"/>
                    <a:pt x="18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4"/>
            <p:cNvSpPr/>
            <p:nvPr/>
          </p:nvSpPr>
          <p:spPr>
            <a:xfrm>
              <a:off x="3047763" y="1525375"/>
              <a:ext cx="113499" cy="17678"/>
            </a:xfrm>
            <a:custGeom>
              <a:avLst/>
              <a:gdLst/>
              <a:ahLst/>
              <a:cxnLst/>
              <a:rect l="l" t="t" r="r" b="b"/>
              <a:pathLst>
                <a:path w="3422" h="533" extrusionOk="0">
                  <a:moveTo>
                    <a:pt x="267" y="1"/>
                  </a:moveTo>
                  <a:cubicBezTo>
                    <a:pt x="120" y="1"/>
                    <a:pt x="1" y="120"/>
                    <a:pt x="1" y="267"/>
                  </a:cubicBezTo>
                  <a:cubicBezTo>
                    <a:pt x="1" y="414"/>
                    <a:pt x="120" y="533"/>
                    <a:pt x="267" y="533"/>
                  </a:cubicBezTo>
                  <a:lnTo>
                    <a:pt x="3155" y="533"/>
                  </a:lnTo>
                  <a:cubicBezTo>
                    <a:pt x="3302" y="533"/>
                    <a:pt x="3421" y="414"/>
                    <a:pt x="3421" y="267"/>
                  </a:cubicBezTo>
                  <a:cubicBezTo>
                    <a:pt x="3421" y="120"/>
                    <a:pt x="3302" y="1"/>
                    <a:pt x="3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4"/>
            <p:cNvSpPr/>
            <p:nvPr/>
          </p:nvSpPr>
          <p:spPr>
            <a:xfrm>
              <a:off x="3047763" y="1553700"/>
              <a:ext cx="113499" cy="17678"/>
            </a:xfrm>
            <a:custGeom>
              <a:avLst/>
              <a:gdLst/>
              <a:ahLst/>
              <a:cxnLst/>
              <a:rect l="l" t="t" r="r" b="b"/>
              <a:pathLst>
                <a:path w="3422" h="533" extrusionOk="0">
                  <a:moveTo>
                    <a:pt x="267" y="0"/>
                  </a:moveTo>
                  <a:cubicBezTo>
                    <a:pt x="120" y="0"/>
                    <a:pt x="1" y="119"/>
                    <a:pt x="1" y="266"/>
                  </a:cubicBezTo>
                  <a:cubicBezTo>
                    <a:pt x="1" y="413"/>
                    <a:pt x="120" y="532"/>
                    <a:pt x="267" y="532"/>
                  </a:cubicBezTo>
                  <a:lnTo>
                    <a:pt x="3155" y="532"/>
                  </a:lnTo>
                  <a:cubicBezTo>
                    <a:pt x="3302" y="532"/>
                    <a:pt x="3421" y="413"/>
                    <a:pt x="3421" y="266"/>
                  </a:cubicBezTo>
                  <a:cubicBezTo>
                    <a:pt x="3421" y="119"/>
                    <a:pt x="3302" y="0"/>
                    <a:pt x="3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3" name="Google Shape;2363;p64"/>
          <p:cNvGrpSpPr/>
          <p:nvPr/>
        </p:nvGrpSpPr>
        <p:grpSpPr>
          <a:xfrm>
            <a:off x="3291926" y="1448568"/>
            <a:ext cx="537768" cy="502197"/>
            <a:chOff x="3291312" y="1450483"/>
            <a:chExt cx="603217" cy="563317"/>
          </a:xfrm>
        </p:grpSpPr>
        <p:sp>
          <p:nvSpPr>
            <p:cNvPr id="2364" name="Google Shape;2364;p64"/>
            <p:cNvSpPr/>
            <p:nvPr/>
          </p:nvSpPr>
          <p:spPr>
            <a:xfrm>
              <a:off x="3404214" y="1686934"/>
              <a:ext cx="82123" cy="49287"/>
            </a:xfrm>
            <a:custGeom>
              <a:avLst/>
              <a:gdLst/>
              <a:ahLst/>
              <a:cxnLst/>
              <a:rect l="l" t="t" r="r" b="b"/>
              <a:pathLst>
                <a:path w="2476" h="1486" extrusionOk="0">
                  <a:moveTo>
                    <a:pt x="1943" y="533"/>
                  </a:moveTo>
                  <a:lnTo>
                    <a:pt x="1943" y="954"/>
                  </a:lnTo>
                  <a:lnTo>
                    <a:pt x="533" y="954"/>
                  </a:lnTo>
                  <a:lnTo>
                    <a:pt x="533" y="533"/>
                  </a:lnTo>
                  <a:close/>
                  <a:moveTo>
                    <a:pt x="444" y="1"/>
                  </a:moveTo>
                  <a:cubicBezTo>
                    <a:pt x="200" y="1"/>
                    <a:pt x="1" y="200"/>
                    <a:pt x="1" y="444"/>
                  </a:cubicBezTo>
                  <a:lnTo>
                    <a:pt x="1" y="1043"/>
                  </a:lnTo>
                  <a:cubicBezTo>
                    <a:pt x="1" y="1287"/>
                    <a:pt x="200" y="1485"/>
                    <a:pt x="444" y="1485"/>
                  </a:cubicBezTo>
                  <a:lnTo>
                    <a:pt x="2033" y="1485"/>
                  </a:lnTo>
                  <a:cubicBezTo>
                    <a:pt x="2277" y="1485"/>
                    <a:pt x="2475" y="1287"/>
                    <a:pt x="2475" y="1043"/>
                  </a:cubicBezTo>
                  <a:lnTo>
                    <a:pt x="2475" y="444"/>
                  </a:lnTo>
                  <a:cubicBezTo>
                    <a:pt x="2475" y="200"/>
                    <a:pt x="2277" y="1"/>
                    <a:pt x="20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4"/>
            <p:cNvSpPr/>
            <p:nvPr/>
          </p:nvSpPr>
          <p:spPr>
            <a:xfrm>
              <a:off x="3776287" y="1617050"/>
              <a:ext cx="75025" cy="24080"/>
            </a:xfrm>
            <a:custGeom>
              <a:avLst/>
              <a:gdLst/>
              <a:ahLst/>
              <a:cxnLst/>
              <a:rect l="l" t="t" r="r" b="b"/>
              <a:pathLst>
                <a:path w="2262" h="726" extrusionOk="0">
                  <a:moveTo>
                    <a:pt x="1130" y="1"/>
                  </a:moveTo>
                  <a:cubicBezTo>
                    <a:pt x="800" y="1"/>
                    <a:pt x="483" y="75"/>
                    <a:pt x="186" y="222"/>
                  </a:cubicBezTo>
                  <a:cubicBezTo>
                    <a:pt x="54" y="286"/>
                    <a:pt x="0" y="446"/>
                    <a:pt x="65" y="577"/>
                  </a:cubicBezTo>
                  <a:cubicBezTo>
                    <a:pt x="112" y="671"/>
                    <a:pt x="205" y="726"/>
                    <a:pt x="304" y="726"/>
                  </a:cubicBezTo>
                  <a:cubicBezTo>
                    <a:pt x="343" y="726"/>
                    <a:pt x="383" y="717"/>
                    <a:pt x="421" y="698"/>
                  </a:cubicBezTo>
                  <a:cubicBezTo>
                    <a:pt x="644" y="588"/>
                    <a:pt x="882" y="533"/>
                    <a:pt x="1130" y="533"/>
                  </a:cubicBezTo>
                  <a:cubicBezTo>
                    <a:pt x="1380" y="533"/>
                    <a:pt x="1618" y="588"/>
                    <a:pt x="1841" y="698"/>
                  </a:cubicBezTo>
                  <a:cubicBezTo>
                    <a:pt x="1879" y="717"/>
                    <a:pt x="1919" y="726"/>
                    <a:pt x="1958" y="726"/>
                  </a:cubicBezTo>
                  <a:cubicBezTo>
                    <a:pt x="2056" y="726"/>
                    <a:pt x="2150" y="671"/>
                    <a:pt x="2197" y="577"/>
                  </a:cubicBezTo>
                  <a:cubicBezTo>
                    <a:pt x="2262" y="446"/>
                    <a:pt x="2208" y="286"/>
                    <a:pt x="2076" y="222"/>
                  </a:cubicBezTo>
                  <a:cubicBezTo>
                    <a:pt x="1779" y="75"/>
                    <a:pt x="1462" y="1"/>
                    <a:pt x="1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4"/>
            <p:cNvSpPr/>
            <p:nvPr/>
          </p:nvSpPr>
          <p:spPr>
            <a:xfrm>
              <a:off x="3790184" y="1650582"/>
              <a:ext cx="47164" cy="20962"/>
            </a:xfrm>
            <a:custGeom>
              <a:avLst/>
              <a:gdLst/>
              <a:ahLst/>
              <a:cxnLst/>
              <a:rect l="l" t="t" r="r" b="b"/>
              <a:pathLst>
                <a:path w="1422" h="632" extrusionOk="0">
                  <a:moveTo>
                    <a:pt x="711" y="0"/>
                  </a:moveTo>
                  <a:cubicBezTo>
                    <a:pt x="527" y="0"/>
                    <a:pt x="349" y="43"/>
                    <a:pt x="183" y="130"/>
                  </a:cubicBezTo>
                  <a:cubicBezTo>
                    <a:pt x="52" y="197"/>
                    <a:pt x="1" y="358"/>
                    <a:pt x="69" y="488"/>
                  </a:cubicBezTo>
                  <a:cubicBezTo>
                    <a:pt x="116" y="579"/>
                    <a:pt x="209" y="632"/>
                    <a:pt x="305" y="632"/>
                  </a:cubicBezTo>
                  <a:cubicBezTo>
                    <a:pt x="346" y="632"/>
                    <a:pt x="388" y="622"/>
                    <a:pt x="427" y="602"/>
                  </a:cubicBezTo>
                  <a:cubicBezTo>
                    <a:pt x="517" y="556"/>
                    <a:pt x="614" y="533"/>
                    <a:pt x="712" y="533"/>
                  </a:cubicBezTo>
                  <a:cubicBezTo>
                    <a:pt x="810" y="533"/>
                    <a:pt x="907" y="556"/>
                    <a:pt x="997" y="602"/>
                  </a:cubicBezTo>
                  <a:cubicBezTo>
                    <a:pt x="1036" y="622"/>
                    <a:pt x="1078" y="631"/>
                    <a:pt x="1119" y="631"/>
                  </a:cubicBezTo>
                  <a:cubicBezTo>
                    <a:pt x="1215" y="631"/>
                    <a:pt x="1307" y="579"/>
                    <a:pt x="1354" y="488"/>
                  </a:cubicBezTo>
                  <a:cubicBezTo>
                    <a:pt x="1422" y="357"/>
                    <a:pt x="1371" y="196"/>
                    <a:pt x="1240" y="130"/>
                  </a:cubicBezTo>
                  <a:cubicBezTo>
                    <a:pt x="1075" y="44"/>
                    <a:pt x="896" y="0"/>
                    <a:pt x="7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4"/>
            <p:cNvSpPr/>
            <p:nvPr/>
          </p:nvSpPr>
          <p:spPr>
            <a:xfrm>
              <a:off x="3762357" y="1583551"/>
              <a:ext cx="102886" cy="27164"/>
            </a:xfrm>
            <a:custGeom>
              <a:avLst/>
              <a:gdLst/>
              <a:ahLst/>
              <a:cxnLst/>
              <a:rect l="l" t="t" r="r" b="b"/>
              <a:pathLst>
                <a:path w="3102" h="819" extrusionOk="0">
                  <a:moveTo>
                    <a:pt x="1550" y="1"/>
                  </a:moveTo>
                  <a:cubicBezTo>
                    <a:pt x="1074" y="1"/>
                    <a:pt x="615" y="105"/>
                    <a:pt x="187" y="314"/>
                  </a:cubicBezTo>
                  <a:cubicBezTo>
                    <a:pt x="56" y="377"/>
                    <a:pt x="0" y="537"/>
                    <a:pt x="64" y="669"/>
                  </a:cubicBezTo>
                  <a:cubicBezTo>
                    <a:pt x="110" y="764"/>
                    <a:pt x="205" y="819"/>
                    <a:pt x="303" y="819"/>
                  </a:cubicBezTo>
                  <a:cubicBezTo>
                    <a:pt x="342" y="819"/>
                    <a:pt x="382" y="810"/>
                    <a:pt x="419" y="792"/>
                  </a:cubicBezTo>
                  <a:cubicBezTo>
                    <a:pt x="774" y="620"/>
                    <a:pt x="1155" y="532"/>
                    <a:pt x="1550" y="532"/>
                  </a:cubicBezTo>
                  <a:cubicBezTo>
                    <a:pt x="1947" y="532"/>
                    <a:pt x="2328" y="620"/>
                    <a:pt x="2682" y="792"/>
                  </a:cubicBezTo>
                  <a:cubicBezTo>
                    <a:pt x="2720" y="811"/>
                    <a:pt x="2759" y="819"/>
                    <a:pt x="2798" y="819"/>
                  </a:cubicBezTo>
                  <a:cubicBezTo>
                    <a:pt x="2897" y="819"/>
                    <a:pt x="2992" y="763"/>
                    <a:pt x="3037" y="669"/>
                  </a:cubicBezTo>
                  <a:cubicBezTo>
                    <a:pt x="3102" y="537"/>
                    <a:pt x="3046" y="377"/>
                    <a:pt x="2915" y="314"/>
                  </a:cubicBezTo>
                  <a:cubicBezTo>
                    <a:pt x="2487" y="105"/>
                    <a:pt x="2028" y="1"/>
                    <a:pt x="15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4"/>
            <p:cNvSpPr/>
            <p:nvPr/>
          </p:nvSpPr>
          <p:spPr>
            <a:xfrm>
              <a:off x="3370151" y="1823750"/>
              <a:ext cx="200730" cy="121327"/>
            </a:xfrm>
            <a:custGeom>
              <a:avLst/>
              <a:gdLst/>
              <a:ahLst/>
              <a:cxnLst/>
              <a:rect l="l" t="t" r="r" b="b"/>
              <a:pathLst>
                <a:path w="6052" h="3658" extrusionOk="0">
                  <a:moveTo>
                    <a:pt x="1548" y="532"/>
                  </a:moveTo>
                  <a:lnTo>
                    <a:pt x="1548" y="3127"/>
                  </a:lnTo>
                  <a:lnTo>
                    <a:pt x="532" y="3127"/>
                  </a:lnTo>
                  <a:lnTo>
                    <a:pt x="532" y="532"/>
                  </a:lnTo>
                  <a:close/>
                  <a:moveTo>
                    <a:pt x="5520" y="532"/>
                  </a:moveTo>
                  <a:lnTo>
                    <a:pt x="5520" y="3127"/>
                  </a:lnTo>
                  <a:lnTo>
                    <a:pt x="4503" y="3127"/>
                  </a:lnTo>
                  <a:lnTo>
                    <a:pt x="4503" y="2201"/>
                  </a:lnTo>
                  <a:cubicBezTo>
                    <a:pt x="4503" y="2054"/>
                    <a:pt x="4384" y="1935"/>
                    <a:pt x="4237" y="1935"/>
                  </a:cubicBezTo>
                  <a:cubicBezTo>
                    <a:pt x="4091" y="1935"/>
                    <a:pt x="3972" y="2054"/>
                    <a:pt x="3972" y="2201"/>
                  </a:cubicBezTo>
                  <a:lnTo>
                    <a:pt x="3972" y="3127"/>
                  </a:lnTo>
                  <a:lnTo>
                    <a:pt x="2080" y="3127"/>
                  </a:lnTo>
                  <a:lnTo>
                    <a:pt x="2080" y="532"/>
                  </a:lnTo>
                  <a:lnTo>
                    <a:pt x="3972" y="532"/>
                  </a:lnTo>
                  <a:lnTo>
                    <a:pt x="3972" y="924"/>
                  </a:lnTo>
                  <a:cubicBezTo>
                    <a:pt x="3972" y="1071"/>
                    <a:pt x="4091" y="1190"/>
                    <a:pt x="4237" y="1190"/>
                  </a:cubicBezTo>
                  <a:cubicBezTo>
                    <a:pt x="4384" y="1190"/>
                    <a:pt x="4503" y="1071"/>
                    <a:pt x="4503" y="924"/>
                  </a:cubicBezTo>
                  <a:lnTo>
                    <a:pt x="4503" y="532"/>
                  </a:lnTo>
                  <a:close/>
                  <a:moveTo>
                    <a:pt x="443" y="0"/>
                  </a:moveTo>
                  <a:cubicBezTo>
                    <a:pt x="198" y="0"/>
                    <a:pt x="0" y="199"/>
                    <a:pt x="0" y="444"/>
                  </a:cubicBezTo>
                  <a:lnTo>
                    <a:pt x="0" y="3215"/>
                  </a:lnTo>
                  <a:cubicBezTo>
                    <a:pt x="0" y="3459"/>
                    <a:pt x="198" y="3657"/>
                    <a:pt x="443" y="3657"/>
                  </a:cubicBezTo>
                  <a:lnTo>
                    <a:pt x="5609" y="3657"/>
                  </a:lnTo>
                  <a:cubicBezTo>
                    <a:pt x="5854" y="3657"/>
                    <a:pt x="6052" y="3459"/>
                    <a:pt x="6052" y="3215"/>
                  </a:cubicBezTo>
                  <a:lnTo>
                    <a:pt x="6052" y="444"/>
                  </a:lnTo>
                  <a:cubicBezTo>
                    <a:pt x="6052" y="199"/>
                    <a:pt x="5854" y="0"/>
                    <a:pt x="56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4"/>
            <p:cNvSpPr/>
            <p:nvPr/>
          </p:nvSpPr>
          <p:spPr>
            <a:xfrm>
              <a:off x="3291312" y="1450483"/>
              <a:ext cx="603217" cy="563317"/>
            </a:xfrm>
            <a:custGeom>
              <a:avLst/>
              <a:gdLst/>
              <a:ahLst/>
              <a:cxnLst/>
              <a:rect l="l" t="t" r="r" b="b"/>
              <a:pathLst>
                <a:path w="18187" h="16984" extrusionOk="0">
                  <a:moveTo>
                    <a:pt x="3562" y="2488"/>
                  </a:moveTo>
                  <a:lnTo>
                    <a:pt x="3562" y="2633"/>
                  </a:lnTo>
                  <a:lnTo>
                    <a:pt x="3417" y="2633"/>
                  </a:lnTo>
                  <a:lnTo>
                    <a:pt x="3417" y="2488"/>
                  </a:lnTo>
                  <a:close/>
                  <a:moveTo>
                    <a:pt x="8968" y="531"/>
                  </a:moveTo>
                  <a:cubicBezTo>
                    <a:pt x="9016" y="531"/>
                    <a:pt x="9056" y="572"/>
                    <a:pt x="9056" y="620"/>
                  </a:cubicBezTo>
                  <a:lnTo>
                    <a:pt x="9056" y="2619"/>
                  </a:lnTo>
                  <a:cubicBezTo>
                    <a:pt x="9056" y="2668"/>
                    <a:pt x="9016" y="2708"/>
                    <a:pt x="8968" y="2708"/>
                  </a:cubicBezTo>
                  <a:lnTo>
                    <a:pt x="6968" y="2708"/>
                  </a:lnTo>
                  <a:cubicBezTo>
                    <a:pt x="6920" y="2708"/>
                    <a:pt x="6879" y="2668"/>
                    <a:pt x="6879" y="2619"/>
                  </a:cubicBezTo>
                  <a:lnTo>
                    <a:pt x="6879" y="620"/>
                  </a:lnTo>
                  <a:cubicBezTo>
                    <a:pt x="6879" y="572"/>
                    <a:pt x="6920" y="531"/>
                    <a:pt x="6968" y="531"/>
                  </a:cubicBezTo>
                  <a:close/>
                  <a:moveTo>
                    <a:pt x="12746" y="2875"/>
                  </a:moveTo>
                  <a:lnTo>
                    <a:pt x="12746" y="3020"/>
                  </a:lnTo>
                  <a:lnTo>
                    <a:pt x="12601" y="3020"/>
                  </a:lnTo>
                  <a:lnTo>
                    <a:pt x="12601" y="2875"/>
                  </a:lnTo>
                  <a:close/>
                  <a:moveTo>
                    <a:pt x="4629" y="4064"/>
                  </a:moveTo>
                  <a:lnTo>
                    <a:pt x="4629" y="4209"/>
                  </a:lnTo>
                  <a:lnTo>
                    <a:pt x="4483" y="4209"/>
                  </a:lnTo>
                  <a:lnTo>
                    <a:pt x="4483" y="4064"/>
                  </a:lnTo>
                  <a:close/>
                  <a:moveTo>
                    <a:pt x="11682" y="4579"/>
                  </a:moveTo>
                  <a:lnTo>
                    <a:pt x="11682" y="4724"/>
                  </a:lnTo>
                  <a:lnTo>
                    <a:pt x="11538" y="4724"/>
                  </a:lnTo>
                  <a:lnTo>
                    <a:pt x="11538" y="4579"/>
                  </a:lnTo>
                  <a:close/>
                  <a:moveTo>
                    <a:pt x="6347" y="1353"/>
                  </a:moveTo>
                  <a:lnTo>
                    <a:pt x="6347" y="1885"/>
                  </a:lnTo>
                  <a:lnTo>
                    <a:pt x="4890" y="1885"/>
                  </a:lnTo>
                  <a:cubicBezTo>
                    <a:pt x="4548" y="1885"/>
                    <a:pt x="4269" y="2163"/>
                    <a:pt x="4269" y="2505"/>
                  </a:cubicBezTo>
                  <a:lnTo>
                    <a:pt x="4269" y="3536"/>
                  </a:lnTo>
                  <a:cubicBezTo>
                    <a:pt x="4090" y="3563"/>
                    <a:pt x="3951" y="3718"/>
                    <a:pt x="3951" y="3904"/>
                  </a:cubicBezTo>
                  <a:lnTo>
                    <a:pt x="3951" y="4368"/>
                  </a:lnTo>
                  <a:cubicBezTo>
                    <a:pt x="3951" y="4555"/>
                    <a:pt x="4090" y="4710"/>
                    <a:pt x="4269" y="4735"/>
                  </a:cubicBezTo>
                  <a:lnTo>
                    <a:pt x="4269" y="5396"/>
                  </a:lnTo>
                  <a:lnTo>
                    <a:pt x="3738" y="5396"/>
                  </a:lnTo>
                  <a:lnTo>
                    <a:pt x="3738" y="3165"/>
                  </a:lnTo>
                  <a:cubicBezTo>
                    <a:pt x="3936" y="3155"/>
                    <a:pt x="4094" y="2992"/>
                    <a:pt x="4094" y="2793"/>
                  </a:cubicBezTo>
                  <a:lnTo>
                    <a:pt x="4094" y="2329"/>
                  </a:lnTo>
                  <a:cubicBezTo>
                    <a:pt x="4094" y="2129"/>
                    <a:pt x="3936" y="1966"/>
                    <a:pt x="3738" y="1957"/>
                  </a:cubicBezTo>
                  <a:lnTo>
                    <a:pt x="3738" y="1443"/>
                  </a:lnTo>
                  <a:cubicBezTo>
                    <a:pt x="3738" y="1394"/>
                    <a:pt x="3779" y="1353"/>
                    <a:pt x="3826" y="1353"/>
                  </a:cubicBezTo>
                  <a:close/>
                  <a:moveTo>
                    <a:pt x="11272" y="2417"/>
                  </a:moveTo>
                  <a:cubicBezTo>
                    <a:pt x="11320" y="2417"/>
                    <a:pt x="11360" y="2458"/>
                    <a:pt x="11360" y="2505"/>
                  </a:cubicBezTo>
                  <a:lnTo>
                    <a:pt x="11360" y="4049"/>
                  </a:lnTo>
                  <a:cubicBezTo>
                    <a:pt x="11163" y="4058"/>
                    <a:pt x="11006" y="4221"/>
                    <a:pt x="11006" y="4420"/>
                  </a:cubicBezTo>
                  <a:lnTo>
                    <a:pt x="11006" y="4884"/>
                  </a:lnTo>
                  <a:cubicBezTo>
                    <a:pt x="11006" y="5084"/>
                    <a:pt x="11163" y="5246"/>
                    <a:pt x="11360" y="5256"/>
                  </a:cubicBezTo>
                  <a:lnTo>
                    <a:pt x="11360" y="5469"/>
                  </a:lnTo>
                  <a:lnTo>
                    <a:pt x="8737" y="4058"/>
                  </a:lnTo>
                  <a:cubicBezTo>
                    <a:pt x="8697" y="4036"/>
                    <a:pt x="8653" y="4026"/>
                    <a:pt x="8611" y="4026"/>
                  </a:cubicBezTo>
                  <a:cubicBezTo>
                    <a:pt x="8516" y="4026"/>
                    <a:pt x="8424" y="4076"/>
                    <a:pt x="8376" y="4166"/>
                  </a:cubicBezTo>
                  <a:cubicBezTo>
                    <a:pt x="8307" y="4295"/>
                    <a:pt x="8356" y="4456"/>
                    <a:pt x="8485" y="4526"/>
                  </a:cubicBezTo>
                  <a:lnTo>
                    <a:pt x="9203" y="4912"/>
                  </a:lnTo>
                  <a:lnTo>
                    <a:pt x="9203" y="5396"/>
                  </a:lnTo>
                  <a:lnTo>
                    <a:pt x="4801" y="5396"/>
                  </a:lnTo>
                  <a:lnTo>
                    <a:pt x="4801" y="4740"/>
                  </a:lnTo>
                  <a:cubicBezTo>
                    <a:pt x="5000" y="4733"/>
                    <a:pt x="5160" y="4569"/>
                    <a:pt x="5160" y="4369"/>
                  </a:cubicBezTo>
                  <a:lnTo>
                    <a:pt x="5160" y="3905"/>
                  </a:lnTo>
                  <a:cubicBezTo>
                    <a:pt x="5160" y="3704"/>
                    <a:pt x="5000" y="3540"/>
                    <a:pt x="4801" y="3533"/>
                  </a:cubicBezTo>
                  <a:lnTo>
                    <a:pt x="4801" y="2505"/>
                  </a:lnTo>
                  <a:cubicBezTo>
                    <a:pt x="4801" y="2458"/>
                    <a:pt x="4841" y="2417"/>
                    <a:pt x="4890" y="2417"/>
                  </a:cubicBezTo>
                  <a:lnTo>
                    <a:pt x="6347" y="2417"/>
                  </a:lnTo>
                  <a:lnTo>
                    <a:pt x="6347" y="2619"/>
                  </a:lnTo>
                  <a:cubicBezTo>
                    <a:pt x="6347" y="2961"/>
                    <a:pt x="6626" y="3239"/>
                    <a:pt x="6968" y="3239"/>
                  </a:cubicBezTo>
                  <a:lnTo>
                    <a:pt x="8968" y="3239"/>
                  </a:lnTo>
                  <a:cubicBezTo>
                    <a:pt x="9310" y="3239"/>
                    <a:pt x="9588" y="2961"/>
                    <a:pt x="9588" y="2619"/>
                  </a:cubicBezTo>
                  <a:lnTo>
                    <a:pt x="9588" y="2417"/>
                  </a:lnTo>
                  <a:close/>
                  <a:moveTo>
                    <a:pt x="12335" y="1353"/>
                  </a:moveTo>
                  <a:cubicBezTo>
                    <a:pt x="12383" y="1353"/>
                    <a:pt x="12424" y="1394"/>
                    <a:pt x="12424" y="1443"/>
                  </a:cubicBezTo>
                  <a:lnTo>
                    <a:pt x="12424" y="2344"/>
                  </a:lnTo>
                  <a:cubicBezTo>
                    <a:pt x="12227" y="2353"/>
                    <a:pt x="12070" y="2516"/>
                    <a:pt x="12070" y="2715"/>
                  </a:cubicBezTo>
                  <a:lnTo>
                    <a:pt x="12070" y="3179"/>
                  </a:lnTo>
                  <a:cubicBezTo>
                    <a:pt x="12070" y="3378"/>
                    <a:pt x="12227" y="3541"/>
                    <a:pt x="12424" y="3551"/>
                  </a:cubicBezTo>
                  <a:lnTo>
                    <a:pt x="12424" y="6040"/>
                  </a:lnTo>
                  <a:lnTo>
                    <a:pt x="11892" y="5754"/>
                  </a:lnTo>
                  <a:lnTo>
                    <a:pt x="11892" y="5252"/>
                  </a:lnTo>
                  <a:cubicBezTo>
                    <a:pt x="12074" y="5228"/>
                    <a:pt x="12214" y="5072"/>
                    <a:pt x="12214" y="4884"/>
                  </a:cubicBezTo>
                  <a:lnTo>
                    <a:pt x="12214" y="4420"/>
                  </a:lnTo>
                  <a:cubicBezTo>
                    <a:pt x="12214" y="4231"/>
                    <a:pt x="12074" y="4076"/>
                    <a:pt x="11892" y="4052"/>
                  </a:cubicBezTo>
                  <a:lnTo>
                    <a:pt x="11892" y="2505"/>
                  </a:lnTo>
                  <a:cubicBezTo>
                    <a:pt x="11892" y="2163"/>
                    <a:pt x="11614" y="1885"/>
                    <a:pt x="11272" y="1885"/>
                  </a:cubicBezTo>
                  <a:lnTo>
                    <a:pt x="9588" y="1885"/>
                  </a:lnTo>
                  <a:lnTo>
                    <a:pt x="9588" y="1353"/>
                  </a:lnTo>
                  <a:close/>
                  <a:moveTo>
                    <a:pt x="9203" y="5927"/>
                  </a:moveTo>
                  <a:lnTo>
                    <a:pt x="9203" y="6224"/>
                  </a:lnTo>
                  <a:lnTo>
                    <a:pt x="5849" y="6224"/>
                  </a:lnTo>
                  <a:cubicBezTo>
                    <a:pt x="5702" y="6224"/>
                    <a:pt x="5583" y="6343"/>
                    <a:pt x="5583" y="6490"/>
                  </a:cubicBezTo>
                  <a:cubicBezTo>
                    <a:pt x="5583" y="6637"/>
                    <a:pt x="5702" y="6756"/>
                    <a:pt x="5849" y="6756"/>
                  </a:cubicBezTo>
                  <a:lnTo>
                    <a:pt x="6288" y="6756"/>
                  </a:lnTo>
                  <a:lnTo>
                    <a:pt x="6288" y="9010"/>
                  </a:lnTo>
                  <a:lnTo>
                    <a:pt x="2908" y="9010"/>
                  </a:lnTo>
                  <a:lnTo>
                    <a:pt x="2908" y="6756"/>
                  </a:lnTo>
                  <a:lnTo>
                    <a:pt x="4395" y="6756"/>
                  </a:lnTo>
                  <a:cubicBezTo>
                    <a:pt x="4541" y="6756"/>
                    <a:pt x="4661" y="6637"/>
                    <a:pt x="4661" y="6490"/>
                  </a:cubicBezTo>
                  <a:cubicBezTo>
                    <a:pt x="4661" y="6343"/>
                    <a:pt x="4541" y="6224"/>
                    <a:pt x="4395" y="6224"/>
                  </a:cubicBezTo>
                  <a:lnTo>
                    <a:pt x="2351" y="6224"/>
                  </a:lnTo>
                  <a:lnTo>
                    <a:pt x="2351" y="5927"/>
                  </a:lnTo>
                  <a:close/>
                  <a:moveTo>
                    <a:pt x="7245" y="6756"/>
                  </a:moveTo>
                  <a:lnTo>
                    <a:pt x="7245" y="9010"/>
                  </a:lnTo>
                  <a:lnTo>
                    <a:pt x="6820" y="9010"/>
                  </a:lnTo>
                  <a:lnTo>
                    <a:pt x="6820" y="6756"/>
                  </a:lnTo>
                  <a:close/>
                  <a:moveTo>
                    <a:pt x="8276" y="6756"/>
                  </a:moveTo>
                  <a:lnTo>
                    <a:pt x="8276" y="9010"/>
                  </a:lnTo>
                  <a:lnTo>
                    <a:pt x="7777" y="9010"/>
                  </a:lnTo>
                  <a:lnTo>
                    <a:pt x="7777" y="6756"/>
                  </a:lnTo>
                  <a:close/>
                  <a:moveTo>
                    <a:pt x="9203" y="6756"/>
                  </a:moveTo>
                  <a:lnTo>
                    <a:pt x="9203" y="9010"/>
                  </a:lnTo>
                  <a:lnTo>
                    <a:pt x="8808" y="9010"/>
                  </a:lnTo>
                  <a:lnTo>
                    <a:pt x="8808" y="6756"/>
                  </a:lnTo>
                  <a:close/>
                  <a:moveTo>
                    <a:pt x="9203" y="9542"/>
                  </a:moveTo>
                  <a:lnTo>
                    <a:pt x="9203" y="9938"/>
                  </a:lnTo>
                  <a:lnTo>
                    <a:pt x="986" y="9938"/>
                  </a:lnTo>
                  <a:lnTo>
                    <a:pt x="986" y="9542"/>
                  </a:lnTo>
                  <a:close/>
                  <a:moveTo>
                    <a:pt x="6562" y="16213"/>
                  </a:moveTo>
                  <a:lnTo>
                    <a:pt x="6562" y="16452"/>
                  </a:lnTo>
                  <a:lnTo>
                    <a:pt x="948" y="16452"/>
                  </a:lnTo>
                  <a:lnTo>
                    <a:pt x="948" y="16213"/>
                  </a:lnTo>
                  <a:close/>
                  <a:moveTo>
                    <a:pt x="9203" y="10470"/>
                  </a:moveTo>
                  <a:lnTo>
                    <a:pt x="9203" y="16452"/>
                  </a:lnTo>
                  <a:lnTo>
                    <a:pt x="7094" y="16452"/>
                  </a:lnTo>
                  <a:lnTo>
                    <a:pt x="7094" y="16137"/>
                  </a:lnTo>
                  <a:cubicBezTo>
                    <a:pt x="7094" y="15886"/>
                    <a:pt x="6890" y="15682"/>
                    <a:pt x="6638" y="15682"/>
                  </a:cubicBezTo>
                  <a:lnTo>
                    <a:pt x="1728" y="15682"/>
                  </a:lnTo>
                  <a:lnTo>
                    <a:pt x="1728" y="10470"/>
                  </a:lnTo>
                  <a:close/>
                  <a:moveTo>
                    <a:pt x="12878" y="12585"/>
                  </a:moveTo>
                  <a:lnTo>
                    <a:pt x="12878" y="16452"/>
                  </a:lnTo>
                  <a:lnTo>
                    <a:pt x="11817" y="16452"/>
                  </a:lnTo>
                  <a:lnTo>
                    <a:pt x="11817" y="12585"/>
                  </a:lnTo>
                  <a:close/>
                  <a:moveTo>
                    <a:pt x="14471" y="12585"/>
                  </a:moveTo>
                  <a:lnTo>
                    <a:pt x="14471" y="16452"/>
                  </a:lnTo>
                  <a:lnTo>
                    <a:pt x="13409" y="16452"/>
                  </a:lnTo>
                  <a:lnTo>
                    <a:pt x="13409" y="12585"/>
                  </a:lnTo>
                  <a:close/>
                  <a:moveTo>
                    <a:pt x="6969" y="0"/>
                  </a:moveTo>
                  <a:cubicBezTo>
                    <a:pt x="6626" y="0"/>
                    <a:pt x="6347" y="278"/>
                    <a:pt x="6347" y="620"/>
                  </a:cubicBezTo>
                  <a:lnTo>
                    <a:pt x="6347" y="823"/>
                  </a:lnTo>
                  <a:lnTo>
                    <a:pt x="3827" y="823"/>
                  </a:lnTo>
                  <a:cubicBezTo>
                    <a:pt x="3485" y="823"/>
                    <a:pt x="3207" y="1101"/>
                    <a:pt x="3207" y="1443"/>
                  </a:cubicBezTo>
                  <a:lnTo>
                    <a:pt x="3207" y="1960"/>
                  </a:lnTo>
                  <a:cubicBezTo>
                    <a:pt x="3025" y="1986"/>
                    <a:pt x="2885" y="2141"/>
                    <a:pt x="2885" y="2329"/>
                  </a:cubicBezTo>
                  <a:lnTo>
                    <a:pt x="2885" y="2793"/>
                  </a:lnTo>
                  <a:cubicBezTo>
                    <a:pt x="2885" y="2981"/>
                    <a:pt x="3025" y="3136"/>
                    <a:pt x="3207" y="3161"/>
                  </a:cubicBezTo>
                  <a:lnTo>
                    <a:pt x="3207" y="5396"/>
                  </a:lnTo>
                  <a:lnTo>
                    <a:pt x="2263" y="5396"/>
                  </a:lnTo>
                  <a:cubicBezTo>
                    <a:pt x="2019" y="5396"/>
                    <a:pt x="1821" y="5594"/>
                    <a:pt x="1821" y="5838"/>
                  </a:cubicBezTo>
                  <a:lnTo>
                    <a:pt x="1821" y="6313"/>
                  </a:lnTo>
                  <a:cubicBezTo>
                    <a:pt x="1821" y="6557"/>
                    <a:pt x="2019" y="6756"/>
                    <a:pt x="2263" y="6756"/>
                  </a:cubicBezTo>
                  <a:lnTo>
                    <a:pt x="2377" y="6756"/>
                  </a:lnTo>
                  <a:lnTo>
                    <a:pt x="2377" y="9010"/>
                  </a:lnTo>
                  <a:lnTo>
                    <a:pt x="898" y="9010"/>
                  </a:lnTo>
                  <a:cubicBezTo>
                    <a:pt x="653" y="9010"/>
                    <a:pt x="455" y="9209"/>
                    <a:pt x="455" y="9453"/>
                  </a:cubicBezTo>
                  <a:lnTo>
                    <a:pt x="455" y="10026"/>
                  </a:lnTo>
                  <a:cubicBezTo>
                    <a:pt x="455" y="10271"/>
                    <a:pt x="653" y="10470"/>
                    <a:pt x="898" y="10470"/>
                  </a:cubicBezTo>
                  <a:lnTo>
                    <a:pt x="1197" y="10470"/>
                  </a:lnTo>
                  <a:lnTo>
                    <a:pt x="1197" y="15682"/>
                  </a:lnTo>
                  <a:lnTo>
                    <a:pt x="873" y="15682"/>
                  </a:lnTo>
                  <a:cubicBezTo>
                    <a:pt x="621" y="15682"/>
                    <a:pt x="417" y="15887"/>
                    <a:pt x="417" y="16138"/>
                  </a:cubicBezTo>
                  <a:lnTo>
                    <a:pt x="417" y="16452"/>
                  </a:lnTo>
                  <a:lnTo>
                    <a:pt x="265" y="16452"/>
                  </a:lnTo>
                  <a:cubicBezTo>
                    <a:pt x="119" y="16452"/>
                    <a:pt x="0" y="16571"/>
                    <a:pt x="0" y="16718"/>
                  </a:cubicBezTo>
                  <a:cubicBezTo>
                    <a:pt x="0" y="16864"/>
                    <a:pt x="119" y="16983"/>
                    <a:pt x="265" y="16983"/>
                  </a:cubicBezTo>
                  <a:lnTo>
                    <a:pt x="17868" y="16983"/>
                  </a:lnTo>
                  <a:cubicBezTo>
                    <a:pt x="18014" y="16983"/>
                    <a:pt x="18133" y="16864"/>
                    <a:pt x="18133" y="16718"/>
                  </a:cubicBezTo>
                  <a:cubicBezTo>
                    <a:pt x="18132" y="16571"/>
                    <a:pt x="18013" y="16452"/>
                    <a:pt x="17867" y="16452"/>
                  </a:cubicBezTo>
                  <a:lnTo>
                    <a:pt x="17005" y="16452"/>
                  </a:lnTo>
                  <a:lnTo>
                    <a:pt x="17005" y="11505"/>
                  </a:lnTo>
                  <a:cubicBezTo>
                    <a:pt x="17005" y="11358"/>
                    <a:pt x="16886" y="11239"/>
                    <a:pt x="16739" y="11239"/>
                  </a:cubicBezTo>
                  <a:cubicBezTo>
                    <a:pt x="16592" y="11239"/>
                    <a:pt x="16473" y="11358"/>
                    <a:pt x="16473" y="11505"/>
                  </a:cubicBezTo>
                  <a:lnTo>
                    <a:pt x="16473" y="16452"/>
                  </a:lnTo>
                  <a:lnTo>
                    <a:pt x="15003" y="16452"/>
                  </a:lnTo>
                  <a:lnTo>
                    <a:pt x="15003" y="12509"/>
                  </a:lnTo>
                  <a:cubicBezTo>
                    <a:pt x="15003" y="12257"/>
                    <a:pt x="14799" y="12053"/>
                    <a:pt x="14547" y="12053"/>
                  </a:cubicBezTo>
                  <a:lnTo>
                    <a:pt x="11740" y="12053"/>
                  </a:lnTo>
                  <a:cubicBezTo>
                    <a:pt x="11489" y="12053"/>
                    <a:pt x="11285" y="12257"/>
                    <a:pt x="11285" y="12509"/>
                  </a:cubicBezTo>
                  <a:lnTo>
                    <a:pt x="11285" y="16452"/>
                  </a:lnTo>
                  <a:lnTo>
                    <a:pt x="9735" y="16452"/>
                  </a:lnTo>
                  <a:lnTo>
                    <a:pt x="9735" y="5197"/>
                  </a:lnTo>
                  <a:lnTo>
                    <a:pt x="16473" y="8822"/>
                  </a:lnTo>
                  <a:lnTo>
                    <a:pt x="16473" y="10016"/>
                  </a:lnTo>
                  <a:cubicBezTo>
                    <a:pt x="16473" y="10163"/>
                    <a:pt x="16592" y="10282"/>
                    <a:pt x="16739" y="10282"/>
                  </a:cubicBezTo>
                  <a:cubicBezTo>
                    <a:pt x="16886" y="10282"/>
                    <a:pt x="17005" y="10163"/>
                    <a:pt x="17005" y="10016"/>
                  </a:cubicBezTo>
                  <a:lnTo>
                    <a:pt x="17005" y="9107"/>
                  </a:lnTo>
                  <a:lnTo>
                    <a:pt x="17757" y="9512"/>
                  </a:lnTo>
                  <a:cubicBezTo>
                    <a:pt x="17797" y="9533"/>
                    <a:pt x="17840" y="9544"/>
                    <a:pt x="17883" y="9544"/>
                  </a:cubicBezTo>
                  <a:cubicBezTo>
                    <a:pt x="17977" y="9544"/>
                    <a:pt x="18069" y="9493"/>
                    <a:pt x="18117" y="9404"/>
                  </a:cubicBezTo>
                  <a:cubicBezTo>
                    <a:pt x="18187" y="9275"/>
                    <a:pt x="18138" y="9113"/>
                    <a:pt x="18008" y="9044"/>
                  </a:cubicBezTo>
                  <a:lnTo>
                    <a:pt x="12956" y="6326"/>
                  </a:lnTo>
                  <a:lnTo>
                    <a:pt x="12956" y="3547"/>
                  </a:lnTo>
                  <a:cubicBezTo>
                    <a:pt x="13137" y="3523"/>
                    <a:pt x="13278" y="3368"/>
                    <a:pt x="13278" y="3179"/>
                  </a:cubicBezTo>
                  <a:lnTo>
                    <a:pt x="13278" y="2716"/>
                  </a:lnTo>
                  <a:cubicBezTo>
                    <a:pt x="13278" y="2527"/>
                    <a:pt x="13137" y="2372"/>
                    <a:pt x="12956" y="2347"/>
                  </a:cubicBezTo>
                  <a:lnTo>
                    <a:pt x="12956" y="1443"/>
                  </a:lnTo>
                  <a:cubicBezTo>
                    <a:pt x="12956" y="1101"/>
                    <a:pt x="12677" y="823"/>
                    <a:pt x="12335" y="823"/>
                  </a:cubicBezTo>
                  <a:lnTo>
                    <a:pt x="9588" y="823"/>
                  </a:lnTo>
                  <a:lnTo>
                    <a:pt x="9588" y="620"/>
                  </a:lnTo>
                  <a:cubicBezTo>
                    <a:pt x="9588" y="278"/>
                    <a:pt x="9310" y="0"/>
                    <a:pt x="89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4"/>
            <p:cNvSpPr/>
            <p:nvPr/>
          </p:nvSpPr>
          <p:spPr>
            <a:xfrm>
              <a:off x="3533600" y="1484811"/>
              <a:ext cx="44478" cy="17612"/>
            </a:xfrm>
            <a:custGeom>
              <a:avLst/>
              <a:gdLst/>
              <a:ahLst/>
              <a:cxnLst/>
              <a:rect l="l" t="t" r="r" b="b"/>
              <a:pathLst>
                <a:path w="1341" h="531" extrusionOk="0">
                  <a:moveTo>
                    <a:pt x="266" y="0"/>
                  </a:moveTo>
                  <a:cubicBezTo>
                    <a:pt x="120" y="0"/>
                    <a:pt x="0" y="119"/>
                    <a:pt x="0" y="266"/>
                  </a:cubicBezTo>
                  <a:cubicBezTo>
                    <a:pt x="0" y="413"/>
                    <a:pt x="120" y="531"/>
                    <a:pt x="266" y="531"/>
                  </a:cubicBezTo>
                  <a:lnTo>
                    <a:pt x="1074" y="531"/>
                  </a:lnTo>
                  <a:cubicBezTo>
                    <a:pt x="1220" y="531"/>
                    <a:pt x="1340" y="412"/>
                    <a:pt x="1340" y="266"/>
                  </a:cubicBezTo>
                  <a:cubicBezTo>
                    <a:pt x="1340" y="118"/>
                    <a:pt x="1221"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4"/>
            <p:cNvSpPr/>
            <p:nvPr/>
          </p:nvSpPr>
          <p:spPr>
            <a:xfrm>
              <a:off x="3533600" y="1509488"/>
              <a:ext cx="44478" cy="17645"/>
            </a:xfrm>
            <a:custGeom>
              <a:avLst/>
              <a:gdLst/>
              <a:ahLst/>
              <a:cxnLst/>
              <a:rect l="l" t="t" r="r" b="b"/>
              <a:pathLst>
                <a:path w="1341" h="532" extrusionOk="0">
                  <a:moveTo>
                    <a:pt x="266" y="0"/>
                  </a:moveTo>
                  <a:cubicBezTo>
                    <a:pt x="120" y="0"/>
                    <a:pt x="0" y="119"/>
                    <a:pt x="0" y="266"/>
                  </a:cubicBezTo>
                  <a:cubicBezTo>
                    <a:pt x="0" y="412"/>
                    <a:pt x="120" y="531"/>
                    <a:pt x="266" y="531"/>
                  </a:cubicBezTo>
                  <a:lnTo>
                    <a:pt x="1074" y="531"/>
                  </a:lnTo>
                  <a:cubicBezTo>
                    <a:pt x="1220" y="531"/>
                    <a:pt x="1340" y="412"/>
                    <a:pt x="1340" y="266"/>
                  </a:cubicBezTo>
                  <a:cubicBezTo>
                    <a:pt x="1340" y="120"/>
                    <a:pt x="1221"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2" name="Google Shape;2372;p64"/>
          <p:cNvGrpSpPr/>
          <p:nvPr/>
        </p:nvGrpSpPr>
        <p:grpSpPr>
          <a:xfrm>
            <a:off x="3929935" y="1431315"/>
            <a:ext cx="473870" cy="536704"/>
            <a:chOff x="4020665" y="1431080"/>
            <a:chExt cx="531542" cy="602023"/>
          </a:xfrm>
        </p:grpSpPr>
        <p:sp>
          <p:nvSpPr>
            <p:cNvPr id="2373" name="Google Shape;2373;p64"/>
            <p:cNvSpPr/>
            <p:nvPr/>
          </p:nvSpPr>
          <p:spPr>
            <a:xfrm>
              <a:off x="4094363" y="1495524"/>
              <a:ext cx="457844" cy="537579"/>
            </a:xfrm>
            <a:custGeom>
              <a:avLst/>
              <a:gdLst/>
              <a:ahLst/>
              <a:cxnLst/>
              <a:rect l="l" t="t" r="r" b="b"/>
              <a:pathLst>
                <a:path w="13804" h="16208" extrusionOk="0">
                  <a:moveTo>
                    <a:pt x="10670" y="532"/>
                  </a:moveTo>
                  <a:lnTo>
                    <a:pt x="10670" y="973"/>
                  </a:lnTo>
                  <a:cubicBezTo>
                    <a:pt x="10670" y="1181"/>
                    <a:pt x="10810" y="1383"/>
                    <a:pt x="11006" y="1455"/>
                  </a:cubicBezTo>
                  <a:lnTo>
                    <a:pt x="11230" y="1549"/>
                  </a:lnTo>
                  <a:cubicBezTo>
                    <a:pt x="11294" y="1579"/>
                    <a:pt x="11367" y="1594"/>
                    <a:pt x="11441" y="1594"/>
                  </a:cubicBezTo>
                  <a:cubicBezTo>
                    <a:pt x="11582" y="1594"/>
                    <a:pt x="11717" y="1540"/>
                    <a:pt x="11810" y="1446"/>
                  </a:cubicBezTo>
                  <a:lnTo>
                    <a:pt x="12117" y="1137"/>
                  </a:lnTo>
                  <a:lnTo>
                    <a:pt x="12674" y="1697"/>
                  </a:lnTo>
                  <a:lnTo>
                    <a:pt x="12364" y="2009"/>
                  </a:lnTo>
                  <a:cubicBezTo>
                    <a:pt x="12217" y="2157"/>
                    <a:pt x="12175" y="2399"/>
                    <a:pt x="12262" y="2588"/>
                  </a:cubicBezTo>
                  <a:lnTo>
                    <a:pt x="12355" y="2815"/>
                  </a:lnTo>
                  <a:cubicBezTo>
                    <a:pt x="12426" y="3012"/>
                    <a:pt x="12628" y="3154"/>
                    <a:pt x="12838" y="3154"/>
                  </a:cubicBezTo>
                  <a:lnTo>
                    <a:pt x="13271" y="3154"/>
                  </a:lnTo>
                  <a:lnTo>
                    <a:pt x="13271" y="3948"/>
                  </a:lnTo>
                  <a:lnTo>
                    <a:pt x="12838" y="3948"/>
                  </a:lnTo>
                  <a:cubicBezTo>
                    <a:pt x="12629" y="3948"/>
                    <a:pt x="12426" y="4090"/>
                    <a:pt x="12355" y="4287"/>
                  </a:cubicBezTo>
                  <a:lnTo>
                    <a:pt x="12262" y="4514"/>
                  </a:lnTo>
                  <a:cubicBezTo>
                    <a:pt x="12175" y="4703"/>
                    <a:pt x="12217" y="4945"/>
                    <a:pt x="12364" y="5093"/>
                  </a:cubicBezTo>
                  <a:lnTo>
                    <a:pt x="12674" y="5405"/>
                  </a:lnTo>
                  <a:lnTo>
                    <a:pt x="12117" y="5966"/>
                  </a:lnTo>
                  <a:lnTo>
                    <a:pt x="11810" y="5656"/>
                  </a:lnTo>
                  <a:cubicBezTo>
                    <a:pt x="11717" y="5562"/>
                    <a:pt x="11582" y="5508"/>
                    <a:pt x="11441" y="5508"/>
                  </a:cubicBezTo>
                  <a:cubicBezTo>
                    <a:pt x="11367" y="5508"/>
                    <a:pt x="11294" y="5523"/>
                    <a:pt x="11230" y="5553"/>
                  </a:cubicBezTo>
                  <a:lnTo>
                    <a:pt x="11006" y="5647"/>
                  </a:lnTo>
                  <a:cubicBezTo>
                    <a:pt x="10811" y="5718"/>
                    <a:pt x="10670" y="5921"/>
                    <a:pt x="10670" y="6129"/>
                  </a:cubicBezTo>
                  <a:lnTo>
                    <a:pt x="10670" y="6570"/>
                  </a:lnTo>
                  <a:lnTo>
                    <a:pt x="9885" y="6570"/>
                  </a:lnTo>
                  <a:lnTo>
                    <a:pt x="9885" y="6129"/>
                  </a:lnTo>
                  <a:cubicBezTo>
                    <a:pt x="9885" y="5921"/>
                    <a:pt x="9745" y="5718"/>
                    <a:pt x="9548" y="5647"/>
                  </a:cubicBezTo>
                  <a:lnTo>
                    <a:pt x="9325" y="5553"/>
                  </a:lnTo>
                  <a:cubicBezTo>
                    <a:pt x="9261" y="5523"/>
                    <a:pt x="9189" y="5508"/>
                    <a:pt x="9114" y="5508"/>
                  </a:cubicBezTo>
                  <a:cubicBezTo>
                    <a:pt x="8972" y="5508"/>
                    <a:pt x="8838" y="5562"/>
                    <a:pt x="8745" y="5656"/>
                  </a:cubicBezTo>
                  <a:lnTo>
                    <a:pt x="8438" y="5966"/>
                  </a:lnTo>
                  <a:lnTo>
                    <a:pt x="7882" y="5405"/>
                  </a:lnTo>
                  <a:lnTo>
                    <a:pt x="8191" y="5093"/>
                  </a:lnTo>
                  <a:cubicBezTo>
                    <a:pt x="8338" y="4945"/>
                    <a:pt x="8380" y="4703"/>
                    <a:pt x="8293" y="4513"/>
                  </a:cubicBezTo>
                  <a:lnTo>
                    <a:pt x="8200" y="4287"/>
                  </a:lnTo>
                  <a:cubicBezTo>
                    <a:pt x="8129" y="4090"/>
                    <a:pt x="7927" y="3948"/>
                    <a:pt x="7717" y="3948"/>
                  </a:cubicBezTo>
                  <a:lnTo>
                    <a:pt x="7283" y="3948"/>
                  </a:lnTo>
                  <a:lnTo>
                    <a:pt x="7283" y="3154"/>
                  </a:lnTo>
                  <a:lnTo>
                    <a:pt x="7717" y="3154"/>
                  </a:lnTo>
                  <a:cubicBezTo>
                    <a:pt x="7927" y="3154"/>
                    <a:pt x="8129" y="3012"/>
                    <a:pt x="8200" y="2815"/>
                  </a:cubicBezTo>
                  <a:lnTo>
                    <a:pt x="8293" y="2588"/>
                  </a:lnTo>
                  <a:cubicBezTo>
                    <a:pt x="8380" y="2399"/>
                    <a:pt x="8338" y="2157"/>
                    <a:pt x="8191" y="2009"/>
                  </a:cubicBezTo>
                  <a:lnTo>
                    <a:pt x="7881" y="1697"/>
                  </a:lnTo>
                  <a:lnTo>
                    <a:pt x="8438" y="1136"/>
                  </a:lnTo>
                  <a:lnTo>
                    <a:pt x="8745" y="1446"/>
                  </a:lnTo>
                  <a:cubicBezTo>
                    <a:pt x="8838" y="1540"/>
                    <a:pt x="8972" y="1594"/>
                    <a:pt x="9114" y="1594"/>
                  </a:cubicBezTo>
                  <a:cubicBezTo>
                    <a:pt x="9188" y="1594"/>
                    <a:pt x="9261" y="1579"/>
                    <a:pt x="9325" y="1549"/>
                  </a:cubicBezTo>
                  <a:lnTo>
                    <a:pt x="9548" y="1455"/>
                  </a:lnTo>
                  <a:cubicBezTo>
                    <a:pt x="9744" y="1383"/>
                    <a:pt x="9885" y="1181"/>
                    <a:pt x="9885" y="973"/>
                  </a:cubicBezTo>
                  <a:lnTo>
                    <a:pt x="9885" y="532"/>
                  </a:lnTo>
                  <a:close/>
                  <a:moveTo>
                    <a:pt x="4565" y="7569"/>
                  </a:moveTo>
                  <a:lnTo>
                    <a:pt x="4919" y="7925"/>
                  </a:lnTo>
                  <a:lnTo>
                    <a:pt x="4559" y="8288"/>
                  </a:lnTo>
                  <a:lnTo>
                    <a:pt x="4204" y="7931"/>
                  </a:lnTo>
                  <a:lnTo>
                    <a:pt x="4565" y="7569"/>
                  </a:lnTo>
                  <a:close/>
                  <a:moveTo>
                    <a:pt x="8369" y="8852"/>
                  </a:moveTo>
                  <a:lnTo>
                    <a:pt x="8369" y="9367"/>
                  </a:lnTo>
                  <a:lnTo>
                    <a:pt x="7870" y="9367"/>
                  </a:lnTo>
                  <a:lnTo>
                    <a:pt x="7870" y="8852"/>
                  </a:lnTo>
                  <a:close/>
                  <a:moveTo>
                    <a:pt x="5045" y="9926"/>
                  </a:moveTo>
                  <a:lnTo>
                    <a:pt x="5045" y="10441"/>
                  </a:lnTo>
                  <a:lnTo>
                    <a:pt x="4546" y="10441"/>
                  </a:lnTo>
                  <a:lnTo>
                    <a:pt x="4546" y="9926"/>
                  </a:lnTo>
                  <a:close/>
                  <a:moveTo>
                    <a:pt x="8185" y="13407"/>
                  </a:moveTo>
                  <a:cubicBezTo>
                    <a:pt x="8233" y="13407"/>
                    <a:pt x="8273" y="13448"/>
                    <a:pt x="8273" y="13495"/>
                  </a:cubicBezTo>
                  <a:lnTo>
                    <a:pt x="8273" y="14072"/>
                  </a:lnTo>
                  <a:cubicBezTo>
                    <a:pt x="8273" y="14120"/>
                    <a:pt x="8233" y="14160"/>
                    <a:pt x="8185" y="14160"/>
                  </a:cubicBezTo>
                  <a:lnTo>
                    <a:pt x="3845" y="14160"/>
                  </a:lnTo>
                  <a:cubicBezTo>
                    <a:pt x="3797" y="14160"/>
                    <a:pt x="3756" y="14120"/>
                    <a:pt x="3756" y="14072"/>
                  </a:cubicBezTo>
                  <a:lnTo>
                    <a:pt x="3756" y="13495"/>
                  </a:lnTo>
                  <a:cubicBezTo>
                    <a:pt x="3756" y="13448"/>
                    <a:pt x="3797" y="13407"/>
                    <a:pt x="3845" y="13407"/>
                  </a:cubicBezTo>
                  <a:close/>
                  <a:moveTo>
                    <a:pt x="7265" y="14692"/>
                  </a:moveTo>
                  <a:lnTo>
                    <a:pt x="7265" y="14887"/>
                  </a:lnTo>
                  <a:lnTo>
                    <a:pt x="4764" y="14887"/>
                  </a:lnTo>
                  <a:lnTo>
                    <a:pt x="4764" y="14692"/>
                  </a:lnTo>
                  <a:close/>
                  <a:moveTo>
                    <a:pt x="7265" y="15419"/>
                  </a:moveTo>
                  <a:lnTo>
                    <a:pt x="7265" y="15626"/>
                  </a:lnTo>
                  <a:cubicBezTo>
                    <a:pt x="7265" y="15653"/>
                    <a:pt x="7242" y="15676"/>
                    <a:pt x="7217" y="15676"/>
                  </a:cubicBezTo>
                  <a:lnTo>
                    <a:pt x="4812" y="15676"/>
                  </a:lnTo>
                  <a:cubicBezTo>
                    <a:pt x="4786" y="15676"/>
                    <a:pt x="4764" y="15653"/>
                    <a:pt x="4764" y="15626"/>
                  </a:cubicBezTo>
                  <a:lnTo>
                    <a:pt x="4764" y="15419"/>
                  </a:lnTo>
                  <a:close/>
                  <a:moveTo>
                    <a:pt x="9797" y="0"/>
                  </a:moveTo>
                  <a:cubicBezTo>
                    <a:pt x="9553" y="0"/>
                    <a:pt x="9353" y="199"/>
                    <a:pt x="9353" y="443"/>
                  </a:cubicBezTo>
                  <a:lnTo>
                    <a:pt x="9353" y="960"/>
                  </a:lnTo>
                  <a:lnTo>
                    <a:pt x="9353" y="962"/>
                  </a:lnTo>
                  <a:cubicBezTo>
                    <a:pt x="9352" y="962"/>
                    <a:pt x="9351" y="963"/>
                    <a:pt x="9350" y="963"/>
                  </a:cubicBezTo>
                  <a:lnTo>
                    <a:pt x="9115" y="1060"/>
                  </a:lnTo>
                  <a:cubicBezTo>
                    <a:pt x="9114" y="1061"/>
                    <a:pt x="9113" y="1061"/>
                    <a:pt x="9112" y="1061"/>
                  </a:cubicBezTo>
                  <a:lnTo>
                    <a:pt x="8752" y="698"/>
                  </a:lnTo>
                  <a:cubicBezTo>
                    <a:pt x="8668" y="613"/>
                    <a:pt x="8557" y="567"/>
                    <a:pt x="8438" y="567"/>
                  </a:cubicBezTo>
                  <a:cubicBezTo>
                    <a:pt x="8322" y="567"/>
                    <a:pt x="8213" y="612"/>
                    <a:pt x="8130" y="693"/>
                  </a:cubicBezTo>
                  <a:cubicBezTo>
                    <a:pt x="7471" y="443"/>
                    <a:pt x="6759" y="305"/>
                    <a:pt x="6014" y="305"/>
                  </a:cubicBezTo>
                  <a:cubicBezTo>
                    <a:pt x="2698" y="305"/>
                    <a:pt x="1" y="3023"/>
                    <a:pt x="1" y="6363"/>
                  </a:cubicBezTo>
                  <a:cubicBezTo>
                    <a:pt x="1" y="7600"/>
                    <a:pt x="368" y="8791"/>
                    <a:pt x="1066" y="9805"/>
                  </a:cubicBezTo>
                  <a:cubicBezTo>
                    <a:pt x="1711" y="10746"/>
                    <a:pt x="2595" y="11476"/>
                    <a:pt x="3631" y="11927"/>
                  </a:cubicBezTo>
                  <a:lnTo>
                    <a:pt x="3631" y="12914"/>
                  </a:lnTo>
                  <a:cubicBezTo>
                    <a:pt x="3394" y="13001"/>
                    <a:pt x="3224" y="13228"/>
                    <a:pt x="3224" y="13495"/>
                  </a:cubicBezTo>
                  <a:lnTo>
                    <a:pt x="3224" y="14072"/>
                  </a:lnTo>
                  <a:cubicBezTo>
                    <a:pt x="3224" y="14414"/>
                    <a:pt x="3502" y="14692"/>
                    <a:pt x="3845" y="14692"/>
                  </a:cubicBezTo>
                  <a:lnTo>
                    <a:pt x="4232" y="14692"/>
                  </a:lnTo>
                  <a:lnTo>
                    <a:pt x="4232" y="15625"/>
                  </a:lnTo>
                  <a:cubicBezTo>
                    <a:pt x="4232" y="15947"/>
                    <a:pt x="4493" y="16208"/>
                    <a:pt x="4812" y="16208"/>
                  </a:cubicBezTo>
                  <a:lnTo>
                    <a:pt x="7217" y="16208"/>
                  </a:lnTo>
                  <a:cubicBezTo>
                    <a:pt x="7537" y="16208"/>
                    <a:pt x="7797" y="15947"/>
                    <a:pt x="7797" y="15625"/>
                  </a:cubicBezTo>
                  <a:lnTo>
                    <a:pt x="7797" y="14692"/>
                  </a:lnTo>
                  <a:lnTo>
                    <a:pt x="8185" y="14692"/>
                  </a:lnTo>
                  <a:cubicBezTo>
                    <a:pt x="8527" y="14692"/>
                    <a:pt x="8805" y="14414"/>
                    <a:pt x="8805" y="14072"/>
                  </a:cubicBezTo>
                  <a:lnTo>
                    <a:pt x="8805" y="13495"/>
                  </a:lnTo>
                  <a:cubicBezTo>
                    <a:pt x="8805" y="13228"/>
                    <a:pt x="8635" y="13001"/>
                    <a:pt x="8399" y="12914"/>
                  </a:cubicBezTo>
                  <a:lnTo>
                    <a:pt x="8399" y="11927"/>
                  </a:lnTo>
                  <a:cubicBezTo>
                    <a:pt x="9745" y="11341"/>
                    <a:pt x="10827" y="10289"/>
                    <a:pt x="11455" y="8946"/>
                  </a:cubicBezTo>
                  <a:cubicBezTo>
                    <a:pt x="11518" y="8814"/>
                    <a:pt x="11460" y="8656"/>
                    <a:pt x="11328" y="8593"/>
                  </a:cubicBezTo>
                  <a:cubicBezTo>
                    <a:pt x="11291" y="8576"/>
                    <a:pt x="11253" y="8568"/>
                    <a:pt x="11215" y="8568"/>
                  </a:cubicBezTo>
                  <a:cubicBezTo>
                    <a:pt x="11115" y="8568"/>
                    <a:pt x="11019" y="8625"/>
                    <a:pt x="10974" y="8722"/>
                  </a:cubicBezTo>
                  <a:cubicBezTo>
                    <a:pt x="10434" y="9875"/>
                    <a:pt x="9527" y="10793"/>
                    <a:pt x="8398" y="11341"/>
                  </a:cubicBezTo>
                  <a:lnTo>
                    <a:pt x="8398" y="9899"/>
                  </a:lnTo>
                  <a:lnTo>
                    <a:pt x="8457" y="9899"/>
                  </a:lnTo>
                  <a:cubicBezTo>
                    <a:pt x="8701" y="9899"/>
                    <a:pt x="8901" y="9700"/>
                    <a:pt x="8901" y="9457"/>
                  </a:cubicBezTo>
                  <a:lnTo>
                    <a:pt x="8901" y="8764"/>
                  </a:lnTo>
                  <a:cubicBezTo>
                    <a:pt x="8901" y="8519"/>
                    <a:pt x="8701" y="8320"/>
                    <a:pt x="8457" y="8320"/>
                  </a:cubicBezTo>
                  <a:lnTo>
                    <a:pt x="7781" y="8320"/>
                  </a:lnTo>
                  <a:cubicBezTo>
                    <a:pt x="7537" y="8320"/>
                    <a:pt x="7338" y="8519"/>
                    <a:pt x="7338" y="8764"/>
                  </a:cubicBezTo>
                  <a:lnTo>
                    <a:pt x="7338" y="9457"/>
                  </a:lnTo>
                  <a:cubicBezTo>
                    <a:pt x="7338" y="9700"/>
                    <a:pt x="7537" y="9899"/>
                    <a:pt x="7781" y="9899"/>
                  </a:cubicBezTo>
                  <a:lnTo>
                    <a:pt x="7866" y="9899"/>
                  </a:lnTo>
                  <a:lnTo>
                    <a:pt x="7866" y="12875"/>
                  </a:lnTo>
                  <a:lnTo>
                    <a:pt x="7479" y="12875"/>
                  </a:lnTo>
                  <a:lnTo>
                    <a:pt x="7479" y="10836"/>
                  </a:lnTo>
                  <a:cubicBezTo>
                    <a:pt x="7479" y="10666"/>
                    <a:pt x="7395" y="10465"/>
                    <a:pt x="7277" y="10345"/>
                  </a:cubicBezTo>
                  <a:lnTo>
                    <a:pt x="5271" y="8324"/>
                  </a:lnTo>
                  <a:lnTo>
                    <a:pt x="5357" y="8238"/>
                  </a:lnTo>
                  <a:cubicBezTo>
                    <a:pt x="5528" y="8066"/>
                    <a:pt x="5528" y="7784"/>
                    <a:pt x="5357" y="7612"/>
                  </a:cubicBezTo>
                  <a:lnTo>
                    <a:pt x="4878" y="7129"/>
                  </a:lnTo>
                  <a:cubicBezTo>
                    <a:pt x="4795" y="7045"/>
                    <a:pt x="4683" y="6999"/>
                    <a:pt x="4565" y="6999"/>
                  </a:cubicBezTo>
                  <a:cubicBezTo>
                    <a:pt x="4446" y="6999"/>
                    <a:pt x="4334" y="7045"/>
                    <a:pt x="4250" y="7129"/>
                  </a:cubicBezTo>
                  <a:lnTo>
                    <a:pt x="3766" y="7618"/>
                  </a:lnTo>
                  <a:cubicBezTo>
                    <a:pt x="3594" y="7790"/>
                    <a:pt x="3594" y="8072"/>
                    <a:pt x="3766" y="8244"/>
                  </a:cubicBezTo>
                  <a:lnTo>
                    <a:pt x="4244" y="8727"/>
                  </a:lnTo>
                  <a:cubicBezTo>
                    <a:pt x="4329" y="8811"/>
                    <a:pt x="4439" y="8857"/>
                    <a:pt x="4559" y="8857"/>
                  </a:cubicBezTo>
                  <a:cubicBezTo>
                    <a:pt x="4677" y="8857"/>
                    <a:pt x="4789" y="8811"/>
                    <a:pt x="4872" y="8727"/>
                  </a:cubicBezTo>
                  <a:lnTo>
                    <a:pt x="4897" y="8701"/>
                  </a:lnTo>
                  <a:lnTo>
                    <a:pt x="6899" y="10720"/>
                  </a:lnTo>
                  <a:cubicBezTo>
                    <a:pt x="6919" y="10739"/>
                    <a:pt x="6947" y="10807"/>
                    <a:pt x="6947" y="10836"/>
                  </a:cubicBezTo>
                  <a:lnTo>
                    <a:pt x="6947" y="12875"/>
                  </a:lnTo>
                  <a:lnTo>
                    <a:pt x="6397" y="12875"/>
                  </a:lnTo>
                  <a:lnTo>
                    <a:pt x="6397" y="10642"/>
                  </a:lnTo>
                  <a:cubicBezTo>
                    <a:pt x="6397" y="10495"/>
                    <a:pt x="6278" y="10376"/>
                    <a:pt x="6131" y="10376"/>
                  </a:cubicBezTo>
                  <a:cubicBezTo>
                    <a:pt x="5985" y="10376"/>
                    <a:pt x="5866" y="10495"/>
                    <a:pt x="5866" y="10642"/>
                  </a:cubicBezTo>
                  <a:lnTo>
                    <a:pt x="5866" y="12875"/>
                  </a:lnTo>
                  <a:lnTo>
                    <a:pt x="5062" y="12875"/>
                  </a:lnTo>
                  <a:lnTo>
                    <a:pt x="5062" y="10973"/>
                  </a:lnTo>
                  <a:lnTo>
                    <a:pt x="5133" y="10973"/>
                  </a:lnTo>
                  <a:cubicBezTo>
                    <a:pt x="5378" y="10973"/>
                    <a:pt x="5577" y="10774"/>
                    <a:pt x="5577" y="10530"/>
                  </a:cubicBezTo>
                  <a:lnTo>
                    <a:pt x="5577" y="9838"/>
                  </a:lnTo>
                  <a:cubicBezTo>
                    <a:pt x="5577" y="9593"/>
                    <a:pt x="5378" y="9394"/>
                    <a:pt x="5133" y="9394"/>
                  </a:cubicBezTo>
                  <a:lnTo>
                    <a:pt x="4458" y="9394"/>
                  </a:lnTo>
                  <a:cubicBezTo>
                    <a:pt x="4214" y="9394"/>
                    <a:pt x="4014" y="9592"/>
                    <a:pt x="4014" y="9838"/>
                  </a:cubicBezTo>
                  <a:lnTo>
                    <a:pt x="4014" y="10530"/>
                  </a:lnTo>
                  <a:cubicBezTo>
                    <a:pt x="4014" y="10774"/>
                    <a:pt x="4214" y="10973"/>
                    <a:pt x="4458" y="10973"/>
                  </a:cubicBezTo>
                  <a:lnTo>
                    <a:pt x="4530" y="10973"/>
                  </a:lnTo>
                  <a:lnTo>
                    <a:pt x="4530" y="12875"/>
                  </a:lnTo>
                  <a:lnTo>
                    <a:pt x="4162" y="12875"/>
                  </a:lnTo>
                  <a:lnTo>
                    <a:pt x="4162" y="11749"/>
                  </a:lnTo>
                  <a:cubicBezTo>
                    <a:pt x="4162" y="11641"/>
                    <a:pt x="4096" y="11543"/>
                    <a:pt x="3995" y="11503"/>
                  </a:cubicBezTo>
                  <a:cubicBezTo>
                    <a:pt x="2986" y="11100"/>
                    <a:pt x="2124" y="10409"/>
                    <a:pt x="1503" y="9504"/>
                  </a:cubicBezTo>
                  <a:cubicBezTo>
                    <a:pt x="867" y="8579"/>
                    <a:pt x="532" y="7493"/>
                    <a:pt x="532" y="6363"/>
                  </a:cubicBezTo>
                  <a:cubicBezTo>
                    <a:pt x="532" y="3316"/>
                    <a:pt x="2991" y="837"/>
                    <a:pt x="6014" y="837"/>
                  </a:cubicBezTo>
                  <a:cubicBezTo>
                    <a:pt x="6608" y="837"/>
                    <a:pt x="7180" y="933"/>
                    <a:pt x="7715" y="1109"/>
                  </a:cubicBezTo>
                  <a:lnTo>
                    <a:pt x="7443" y="1383"/>
                  </a:lnTo>
                  <a:cubicBezTo>
                    <a:pt x="7272" y="1557"/>
                    <a:pt x="7272" y="1837"/>
                    <a:pt x="7443" y="2010"/>
                  </a:cubicBezTo>
                  <a:lnTo>
                    <a:pt x="7805" y="2375"/>
                  </a:lnTo>
                  <a:lnTo>
                    <a:pt x="7805" y="2376"/>
                  </a:lnTo>
                  <a:cubicBezTo>
                    <a:pt x="7805" y="2377"/>
                    <a:pt x="7804" y="2379"/>
                    <a:pt x="7803" y="2380"/>
                  </a:cubicBezTo>
                  <a:lnTo>
                    <a:pt x="7705" y="2620"/>
                  </a:lnTo>
                  <a:cubicBezTo>
                    <a:pt x="7705" y="2621"/>
                    <a:pt x="7704" y="2622"/>
                    <a:pt x="7704" y="2623"/>
                  </a:cubicBezTo>
                  <a:lnTo>
                    <a:pt x="7194" y="2623"/>
                  </a:lnTo>
                  <a:cubicBezTo>
                    <a:pt x="6950" y="2623"/>
                    <a:pt x="6752" y="2821"/>
                    <a:pt x="6752" y="3065"/>
                  </a:cubicBezTo>
                  <a:lnTo>
                    <a:pt x="6752" y="4037"/>
                  </a:lnTo>
                  <a:cubicBezTo>
                    <a:pt x="6752" y="4281"/>
                    <a:pt x="6950" y="4480"/>
                    <a:pt x="7194" y="4480"/>
                  </a:cubicBezTo>
                  <a:lnTo>
                    <a:pt x="7704" y="4480"/>
                  </a:lnTo>
                  <a:cubicBezTo>
                    <a:pt x="7705" y="4481"/>
                    <a:pt x="7705" y="4481"/>
                    <a:pt x="7705" y="4482"/>
                  </a:cubicBezTo>
                  <a:lnTo>
                    <a:pt x="7803" y="4721"/>
                  </a:lnTo>
                  <a:cubicBezTo>
                    <a:pt x="7804" y="4722"/>
                    <a:pt x="7805" y="4725"/>
                    <a:pt x="7805" y="4726"/>
                  </a:cubicBezTo>
                  <a:lnTo>
                    <a:pt x="7805" y="4727"/>
                  </a:lnTo>
                  <a:lnTo>
                    <a:pt x="7443" y="5092"/>
                  </a:lnTo>
                  <a:cubicBezTo>
                    <a:pt x="7272" y="5265"/>
                    <a:pt x="7271" y="5546"/>
                    <a:pt x="7443" y="5718"/>
                  </a:cubicBezTo>
                  <a:lnTo>
                    <a:pt x="8123" y="6404"/>
                  </a:lnTo>
                  <a:cubicBezTo>
                    <a:pt x="8208" y="6488"/>
                    <a:pt x="8318" y="6535"/>
                    <a:pt x="8438" y="6535"/>
                  </a:cubicBezTo>
                  <a:cubicBezTo>
                    <a:pt x="8556" y="6535"/>
                    <a:pt x="8668" y="6488"/>
                    <a:pt x="8751" y="6404"/>
                  </a:cubicBezTo>
                  <a:lnTo>
                    <a:pt x="9112" y="6041"/>
                  </a:lnTo>
                  <a:cubicBezTo>
                    <a:pt x="9113" y="6041"/>
                    <a:pt x="9113" y="6041"/>
                    <a:pt x="9114" y="6042"/>
                  </a:cubicBezTo>
                  <a:lnTo>
                    <a:pt x="9349" y="6139"/>
                  </a:lnTo>
                  <a:cubicBezTo>
                    <a:pt x="9350" y="6140"/>
                    <a:pt x="9352" y="6140"/>
                    <a:pt x="9353" y="6141"/>
                  </a:cubicBezTo>
                  <a:lnTo>
                    <a:pt x="9353" y="6659"/>
                  </a:lnTo>
                  <a:cubicBezTo>
                    <a:pt x="9353" y="6903"/>
                    <a:pt x="9552" y="7101"/>
                    <a:pt x="9796" y="7101"/>
                  </a:cubicBezTo>
                  <a:lnTo>
                    <a:pt x="10758" y="7101"/>
                  </a:lnTo>
                  <a:cubicBezTo>
                    <a:pt x="11002" y="7101"/>
                    <a:pt x="11201" y="6903"/>
                    <a:pt x="11201" y="6659"/>
                  </a:cubicBezTo>
                  <a:lnTo>
                    <a:pt x="11201" y="6141"/>
                  </a:lnTo>
                  <a:lnTo>
                    <a:pt x="11202" y="6141"/>
                  </a:lnTo>
                  <a:cubicBezTo>
                    <a:pt x="11203" y="6140"/>
                    <a:pt x="11204" y="6140"/>
                    <a:pt x="11205" y="6139"/>
                  </a:cubicBezTo>
                  <a:lnTo>
                    <a:pt x="11440" y="6042"/>
                  </a:lnTo>
                  <a:cubicBezTo>
                    <a:pt x="11441" y="6041"/>
                    <a:pt x="11442" y="6041"/>
                    <a:pt x="11443" y="6041"/>
                  </a:cubicBezTo>
                  <a:lnTo>
                    <a:pt x="11489" y="6087"/>
                  </a:lnTo>
                  <a:cubicBezTo>
                    <a:pt x="11494" y="6178"/>
                    <a:pt x="11496" y="6271"/>
                    <a:pt x="11496" y="6363"/>
                  </a:cubicBezTo>
                  <a:cubicBezTo>
                    <a:pt x="11496" y="6609"/>
                    <a:pt x="11480" y="6856"/>
                    <a:pt x="11448" y="7098"/>
                  </a:cubicBezTo>
                  <a:cubicBezTo>
                    <a:pt x="11428" y="7243"/>
                    <a:pt x="11531" y="7377"/>
                    <a:pt x="11677" y="7396"/>
                  </a:cubicBezTo>
                  <a:cubicBezTo>
                    <a:pt x="11689" y="7398"/>
                    <a:pt x="11701" y="7398"/>
                    <a:pt x="11712" y="7398"/>
                  </a:cubicBezTo>
                  <a:cubicBezTo>
                    <a:pt x="11844" y="7398"/>
                    <a:pt x="11958" y="7301"/>
                    <a:pt x="11976" y="7167"/>
                  </a:cubicBezTo>
                  <a:cubicBezTo>
                    <a:pt x="12003" y="6956"/>
                    <a:pt x="12020" y="6740"/>
                    <a:pt x="12025" y="6525"/>
                  </a:cubicBezTo>
                  <a:cubicBezTo>
                    <a:pt x="12055" y="6532"/>
                    <a:pt x="12086" y="6535"/>
                    <a:pt x="12117" y="6535"/>
                  </a:cubicBezTo>
                  <a:cubicBezTo>
                    <a:pt x="12235" y="6535"/>
                    <a:pt x="12347" y="6488"/>
                    <a:pt x="12431" y="6404"/>
                  </a:cubicBezTo>
                  <a:lnTo>
                    <a:pt x="13111" y="5718"/>
                  </a:lnTo>
                  <a:cubicBezTo>
                    <a:pt x="13283" y="5546"/>
                    <a:pt x="13283" y="5265"/>
                    <a:pt x="13111" y="5092"/>
                  </a:cubicBezTo>
                  <a:lnTo>
                    <a:pt x="12749" y="4727"/>
                  </a:lnTo>
                  <a:cubicBezTo>
                    <a:pt x="12749" y="4727"/>
                    <a:pt x="12749" y="4727"/>
                    <a:pt x="12749" y="4726"/>
                  </a:cubicBezTo>
                  <a:cubicBezTo>
                    <a:pt x="12750" y="4725"/>
                    <a:pt x="12750" y="4723"/>
                    <a:pt x="12751" y="4721"/>
                  </a:cubicBezTo>
                  <a:lnTo>
                    <a:pt x="12848" y="4482"/>
                  </a:lnTo>
                  <a:cubicBezTo>
                    <a:pt x="12849" y="4482"/>
                    <a:pt x="12849" y="4481"/>
                    <a:pt x="12849" y="4480"/>
                  </a:cubicBezTo>
                  <a:lnTo>
                    <a:pt x="13360" y="4480"/>
                  </a:lnTo>
                  <a:cubicBezTo>
                    <a:pt x="13604" y="4480"/>
                    <a:pt x="13803" y="4281"/>
                    <a:pt x="13803" y="4037"/>
                  </a:cubicBezTo>
                  <a:lnTo>
                    <a:pt x="13803" y="3065"/>
                  </a:lnTo>
                  <a:cubicBezTo>
                    <a:pt x="13803" y="2821"/>
                    <a:pt x="13605" y="2622"/>
                    <a:pt x="13361" y="2622"/>
                  </a:cubicBezTo>
                  <a:lnTo>
                    <a:pt x="12850" y="2622"/>
                  </a:lnTo>
                  <a:cubicBezTo>
                    <a:pt x="12849" y="2621"/>
                    <a:pt x="12849" y="2621"/>
                    <a:pt x="12849" y="2620"/>
                  </a:cubicBezTo>
                  <a:lnTo>
                    <a:pt x="12751" y="2380"/>
                  </a:lnTo>
                  <a:cubicBezTo>
                    <a:pt x="12751" y="2379"/>
                    <a:pt x="12750" y="2377"/>
                    <a:pt x="12750" y="2376"/>
                  </a:cubicBezTo>
                  <a:lnTo>
                    <a:pt x="12750" y="2375"/>
                  </a:lnTo>
                  <a:lnTo>
                    <a:pt x="13112" y="2010"/>
                  </a:lnTo>
                  <a:cubicBezTo>
                    <a:pt x="13283" y="1837"/>
                    <a:pt x="13283" y="1557"/>
                    <a:pt x="13112" y="1383"/>
                  </a:cubicBezTo>
                  <a:lnTo>
                    <a:pt x="12432" y="698"/>
                  </a:lnTo>
                  <a:cubicBezTo>
                    <a:pt x="12347" y="613"/>
                    <a:pt x="12236" y="567"/>
                    <a:pt x="12117" y="567"/>
                  </a:cubicBezTo>
                  <a:cubicBezTo>
                    <a:pt x="11999" y="567"/>
                    <a:pt x="11887" y="613"/>
                    <a:pt x="11804" y="698"/>
                  </a:cubicBezTo>
                  <a:lnTo>
                    <a:pt x="11443" y="1061"/>
                  </a:lnTo>
                  <a:cubicBezTo>
                    <a:pt x="11442" y="1061"/>
                    <a:pt x="11442" y="1061"/>
                    <a:pt x="11441" y="1060"/>
                  </a:cubicBezTo>
                  <a:lnTo>
                    <a:pt x="11206" y="963"/>
                  </a:lnTo>
                  <a:cubicBezTo>
                    <a:pt x="11204" y="963"/>
                    <a:pt x="11203" y="962"/>
                    <a:pt x="11202" y="962"/>
                  </a:cubicBezTo>
                  <a:lnTo>
                    <a:pt x="11202" y="960"/>
                  </a:lnTo>
                  <a:lnTo>
                    <a:pt x="11202" y="443"/>
                  </a:lnTo>
                  <a:cubicBezTo>
                    <a:pt x="11202" y="199"/>
                    <a:pt x="11002" y="0"/>
                    <a:pt x="107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4"/>
            <p:cNvSpPr/>
            <p:nvPr/>
          </p:nvSpPr>
          <p:spPr>
            <a:xfrm>
              <a:off x="4374363" y="1552008"/>
              <a:ext cx="121758" cy="122587"/>
            </a:xfrm>
            <a:custGeom>
              <a:avLst/>
              <a:gdLst/>
              <a:ahLst/>
              <a:cxnLst/>
              <a:rect l="l" t="t" r="r" b="b"/>
              <a:pathLst>
                <a:path w="3671" h="3696" extrusionOk="0">
                  <a:moveTo>
                    <a:pt x="1835" y="1"/>
                  </a:moveTo>
                  <a:cubicBezTo>
                    <a:pt x="824" y="1"/>
                    <a:pt x="1" y="829"/>
                    <a:pt x="1" y="1848"/>
                  </a:cubicBezTo>
                  <a:cubicBezTo>
                    <a:pt x="1" y="2866"/>
                    <a:pt x="824" y="3695"/>
                    <a:pt x="1835" y="3695"/>
                  </a:cubicBezTo>
                  <a:cubicBezTo>
                    <a:pt x="2848" y="3695"/>
                    <a:pt x="3670" y="2866"/>
                    <a:pt x="3670" y="1848"/>
                  </a:cubicBezTo>
                  <a:cubicBezTo>
                    <a:pt x="3670" y="1651"/>
                    <a:pt x="3639" y="1457"/>
                    <a:pt x="3579" y="1270"/>
                  </a:cubicBezTo>
                  <a:cubicBezTo>
                    <a:pt x="3543" y="1158"/>
                    <a:pt x="3439" y="1087"/>
                    <a:pt x="3327" y="1087"/>
                  </a:cubicBezTo>
                  <a:cubicBezTo>
                    <a:pt x="3299" y="1087"/>
                    <a:pt x="3271" y="1091"/>
                    <a:pt x="3243" y="1100"/>
                  </a:cubicBezTo>
                  <a:cubicBezTo>
                    <a:pt x="3103" y="1146"/>
                    <a:pt x="3028" y="1297"/>
                    <a:pt x="3074" y="1435"/>
                  </a:cubicBezTo>
                  <a:cubicBezTo>
                    <a:pt x="3117" y="1568"/>
                    <a:pt x="3139" y="1707"/>
                    <a:pt x="3139" y="1848"/>
                  </a:cubicBezTo>
                  <a:cubicBezTo>
                    <a:pt x="3139" y="2573"/>
                    <a:pt x="2554" y="3163"/>
                    <a:pt x="1835" y="3163"/>
                  </a:cubicBezTo>
                  <a:cubicBezTo>
                    <a:pt x="1117" y="3163"/>
                    <a:pt x="533" y="2573"/>
                    <a:pt x="533" y="1848"/>
                  </a:cubicBezTo>
                  <a:cubicBezTo>
                    <a:pt x="533" y="1123"/>
                    <a:pt x="1117" y="533"/>
                    <a:pt x="1835" y="533"/>
                  </a:cubicBezTo>
                  <a:cubicBezTo>
                    <a:pt x="1983" y="533"/>
                    <a:pt x="2128" y="557"/>
                    <a:pt x="2267" y="607"/>
                  </a:cubicBezTo>
                  <a:cubicBezTo>
                    <a:pt x="2296" y="617"/>
                    <a:pt x="2326" y="622"/>
                    <a:pt x="2355" y="622"/>
                  </a:cubicBezTo>
                  <a:cubicBezTo>
                    <a:pt x="2464" y="622"/>
                    <a:pt x="2567" y="554"/>
                    <a:pt x="2606" y="444"/>
                  </a:cubicBezTo>
                  <a:cubicBezTo>
                    <a:pt x="2655" y="306"/>
                    <a:pt x="2582" y="154"/>
                    <a:pt x="2443" y="105"/>
                  </a:cubicBezTo>
                  <a:cubicBezTo>
                    <a:pt x="2248" y="36"/>
                    <a:pt x="2044"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4"/>
            <p:cNvSpPr/>
            <p:nvPr/>
          </p:nvSpPr>
          <p:spPr>
            <a:xfrm>
              <a:off x="4404413" y="1582290"/>
              <a:ext cx="61658" cy="62023"/>
            </a:xfrm>
            <a:custGeom>
              <a:avLst/>
              <a:gdLst/>
              <a:ahLst/>
              <a:cxnLst/>
              <a:rect l="l" t="t" r="r" b="b"/>
              <a:pathLst>
                <a:path w="1859" h="1870" extrusionOk="0">
                  <a:moveTo>
                    <a:pt x="929" y="532"/>
                  </a:moveTo>
                  <a:cubicBezTo>
                    <a:pt x="1149" y="532"/>
                    <a:pt x="1327" y="713"/>
                    <a:pt x="1327" y="935"/>
                  </a:cubicBezTo>
                  <a:cubicBezTo>
                    <a:pt x="1327" y="1157"/>
                    <a:pt x="1149" y="1337"/>
                    <a:pt x="929" y="1337"/>
                  </a:cubicBezTo>
                  <a:cubicBezTo>
                    <a:pt x="711" y="1337"/>
                    <a:pt x="532" y="1157"/>
                    <a:pt x="532" y="935"/>
                  </a:cubicBezTo>
                  <a:cubicBezTo>
                    <a:pt x="532" y="713"/>
                    <a:pt x="711" y="532"/>
                    <a:pt x="929" y="532"/>
                  </a:cubicBezTo>
                  <a:close/>
                  <a:moveTo>
                    <a:pt x="929" y="1"/>
                  </a:moveTo>
                  <a:cubicBezTo>
                    <a:pt x="417" y="1"/>
                    <a:pt x="0" y="420"/>
                    <a:pt x="0" y="935"/>
                  </a:cubicBezTo>
                  <a:cubicBezTo>
                    <a:pt x="0" y="1450"/>
                    <a:pt x="417" y="1869"/>
                    <a:pt x="929" y="1869"/>
                  </a:cubicBezTo>
                  <a:cubicBezTo>
                    <a:pt x="1442" y="1869"/>
                    <a:pt x="1859" y="1450"/>
                    <a:pt x="1859" y="935"/>
                  </a:cubicBezTo>
                  <a:cubicBezTo>
                    <a:pt x="1859" y="421"/>
                    <a:pt x="1442" y="1"/>
                    <a:pt x="9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4"/>
            <p:cNvSpPr/>
            <p:nvPr/>
          </p:nvSpPr>
          <p:spPr>
            <a:xfrm>
              <a:off x="4271843" y="1668559"/>
              <a:ext cx="51808" cy="115854"/>
            </a:xfrm>
            <a:custGeom>
              <a:avLst/>
              <a:gdLst/>
              <a:ahLst/>
              <a:cxnLst/>
              <a:rect l="l" t="t" r="r" b="b"/>
              <a:pathLst>
                <a:path w="1562" h="3493" extrusionOk="0">
                  <a:moveTo>
                    <a:pt x="1030" y="532"/>
                  </a:moveTo>
                  <a:lnTo>
                    <a:pt x="1030" y="1048"/>
                  </a:lnTo>
                  <a:lnTo>
                    <a:pt x="532" y="1048"/>
                  </a:lnTo>
                  <a:lnTo>
                    <a:pt x="532" y="532"/>
                  </a:lnTo>
                  <a:close/>
                  <a:moveTo>
                    <a:pt x="443" y="0"/>
                  </a:moveTo>
                  <a:cubicBezTo>
                    <a:pt x="198" y="0"/>
                    <a:pt x="0" y="200"/>
                    <a:pt x="0" y="444"/>
                  </a:cubicBezTo>
                  <a:lnTo>
                    <a:pt x="0" y="1136"/>
                  </a:lnTo>
                  <a:cubicBezTo>
                    <a:pt x="0" y="1380"/>
                    <a:pt x="198" y="1579"/>
                    <a:pt x="443" y="1579"/>
                  </a:cubicBezTo>
                  <a:lnTo>
                    <a:pt x="515" y="1579"/>
                  </a:lnTo>
                  <a:lnTo>
                    <a:pt x="515" y="3226"/>
                  </a:lnTo>
                  <a:cubicBezTo>
                    <a:pt x="515" y="3374"/>
                    <a:pt x="634" y="3492"/>
                    <a:pt x="780" y="3492"/>
                  </a:cubicBezTo>
                  <a:cubicBezTo>
                    <a:pt x="927" y="3492"/>
                    <a:pt x="1046" y="3374"/>
                    <a:pt x="1046" y="3226"/>
                  </a:cubicBezTo>
                  <a:lnTo>
                    <a:pt x="1046" y="1579"/>
                  </a:lnTo>
                  <a:lnTo>
                    <a:pt x="1118" y="1579"/>
                  </a:lnTo>
                  <a:cubicBezTo>
                    <a:pt x="1363" y="1579"/>
                    <a:pt x="1562" y="1380"/>
                    <a:pt x="1562" y="1136"/>
                  </a:cubicBezTo>
                  <a:lnTo>
                    <a:pt x="1562" y="444"/>
                  </a:lnTo>
                  <a:cubicBezTo>
                    <a:pt x="1562" y="200"/>
                    <a:pt x="1364" y="0"/>
                    <a:pt x="1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4"/>
            <p:cNvSpPr/>
            <p:nvPr/>
          </p:nvSpPr>
          <p:spPr>
            <a:xfrm>
              <a:off x="4288891" y="1431080"/>
              <a:ext cx="17678" cy="42255"/>
            </a:xfrm>
            <a:custGeom>
              <a:avLst/>
              <a:gdLst/>
              <a:ahLst/>
              <a:cxnLst/>
              <a:rect l="l" t="t" r="r" b="b"/>
              <a:pathLst>
                <a:path w="533" h="1274" extrusionOk="0">
                  <a:moveTo>
                    <a:pt x="266" y="1"/>
                  </a:moveTo>
                  <a:cubicBezTo>
                    <a:pt x="120" y="1"/>
                    <a:pt x="1" y="120"/>
                    <a:pt x="1" y="267"/>
                  </a:cubicBezTo>
                  <a:lnTo>
                    <a:pt x="1" y="1008"/>
                  </a:lnTo>
                  <a:cubicBezTo>
                    <a:pt x="1" y="1154"/>
                    <a:pt x="120" y="1273"/>
                    <a:pt x="266" y="1273"/>
                  </a:cubicBezTo>
                  <a:cubicBezTo>
                    <a:pt x="413" y="1273"/>
                    <a:pt x="532" y="1154"/>
                    <a:pt x="532" y="1008"/>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4"/>
            <p:cNvSpPr/>
            <p:nvPr/>
          </p:nvSpPr>
          <p:spPr>
            <a:xfrm>
              <a:off x="4209985" y="1443252"/>
              <a:ext cx="26766" cy="41194"/>
            </a:xfrm>
            <a:custGeom>
              <a:avLst/>
              <a:gdLst/>
              <a:ahLst/>
              <a:cxnLst/>
              <a:rect l="l" t="t" r="r" b="b"/>
              <a:pathLst>
                <a:path w="807" h="1242" extrusionOk="0">
                  <a:moveTo>
                    <a:pt x="298" y="1"/>
                  </a:moveTo>
                  <a:cubicBezTo>
                    <a:pt x="272" y="1"/>
                    <a:pt x="247" y="4"/>
                    <a:pt x="221" y="12"/>
                  </a:cubicBezTo>
                  <a:cubicBezTo>
                    <a:pt x="81" y="54"/>
                    <a:pt x="1" y="202"/>
                    <a:pt x="43" y="342"/>
                  </a:cubicBezTo>
                  <a:lnTo>
                    <a:pt x="255" y="1052"/>
                  </a:lnTo>
                  <a:cubicBezTo>
                    <a:pt x="289" y="1168"/>
                    <a:pt x="395" y="1242"/>
                    <a:pt x="510" y="1242"/>
                  </a:cubicBezTo>
                  <a:cubicBezTo>
                    <a:pt x="535" y="1242"/>
                    <a:pt x="560" y="1239"/>
                    <a:pt x="586" y="1230"/>
                  </a:cubicBezTo>
                  <a:cubicBezTo>
                    <a:pt x="727" y="1188"/>
                    <a:pt x="807" y="1041"/>
                    <a:pt x="764" y="900"/>
                  </a:cubicBezTo>
                  <a:lnTo>
                    <a:pt x="552" y="190"/>
                  </a:lnTo>
                  <a:cubicBezTo>
                    <a:pt x="518" y="75"/>
                    <a:pt x="412" y="1"/>
                    <a:pt x="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4"/>
            <p:cNvSpPr/>
            <p:nvPr/>
          </p:nvSpPr>
          <p:spPr>
            <a:xfrm>
              <a:off x="4138675" y="1477348"/>
              <a:ext cx="33566" cy="38209"/>
            </a:xfrm>
            <a:custGeom>
              <a:avLst/>
              <a:gdLst/>
              <a:ahLst/>
              <a:cxnLst/>
              <a:rect l="l" t="t" r="r" b="b"/>
              <a:pathLst>
                <a:path w="1012" h="1152" extrusionOk="0">
                  <a:moveTo>
                    <a:pt x="304" y="0"/>
                  </a:moveTo>
                  <a:cubicBezTo>
                    <a:pt x="253" y="0"/>
                    <a:pt x="203" y="15"/>
                    <a:pt x="158" y="44"/>
                  </a:cubicBezTo>
                  <a:cubicBezTo>
                    <a:pt x="34" y="124"/>
                    <a:pt x="1" y="290"/>
                    <a:pt x="81" y="412"/>
                  </a:cubicBezTo>
                  <a:lnTo>
                    <a:pt x="487" y="1031"/>
                  </a:lnTo>
                  <a:cubicBezTo>
                    <a:pt x="539" y="1109"/>
                    <a:pt x="623" y="1151"/>
                    <a:pt x="710" y="1151"/>
                  </a:cubicBezTo>
                  <a:cubicBezTo>
                    <a:pt x="759" y="1151"/>
                    <a:pt x="811" y="1137"/>
                    <a:pt x="855" y="1107"/>
                  </a:cubicBezTo>
                  <a:cubicBezTo>
                    <a:pt x="978" y="1027"/>
                    <a:pt x="1012" y="862"/>
                    <a:pt x="932" y="739"/>
                  </a:cubicBezTo>
                  <a:lnTo>
                    <a:pt x="525" y="120"/>
                  </a:lnTo>
                  <a:cubicBezTo>
                    <a:pt x="475" y="42"/>
                    <a:pt x="390" y="0"/>
                    <a:pt x="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4"/>
            <p:cNvSpPr/>
            <p:nvPr/>
          </p:nvSpPr>
          <p:spPr>
            <a:xfrm>
              <a:off x="4080466" y="1530516"/>
              <a:ext cx="38574" cy="33433"/>
            </a:xfrm>
            <a:custGeom>
              <a:avLst/>
              <a:gdLst/>
              <a:ahLst/>
              <a:cxnLst/>
              <a:rect l="l" t="t" r="r" b="b"/>
              <a:pathLst>
                <a:path w="1163" h="1008" extrusionOk="0">
                  <a:moveTo>
                    <a:pt x="298" y="0"/>
                  </a:moveTo>
                  <a:cubicBezTo>
                    <a:pt x="223" y="0"/>
                    <a:pt x="147" y="32"/>
                    <a:pt x="94" y="94"/>
                  </a:cubicBezTo>
                  <a:cubicBezTo>
                    <a:pt x="1" y="207"/>
                    <a:pt x="15" y="375"/>
                    <a:pt x="127" y="469"/>
                  </a:cubicBezTo>
                  <a:lnTo>
                    <a:pt x="693" y="945"/>
                  </a:lnTo>
                  <a:cubicBezTo>
                    <a:pt x="743" y="987"/>
                    <a:pt x="804" y="1007"/>
                    <a:pt x="864" y="1007"/>
                  </a:cubicBezTo>
                  <a:cubicBezTo>
                    <a:pt x="940" y="1007"/>
                    <a:pt x="1015" y="975"/>
                    <a:pt x="1068" y="913"/>
                  </a:cubicBezTo>
                  <a:cubicBezTo>
                    <a:pt x="1162" y="800"/>
                    <a:pt x="1148" y="632"/>
                    <a:pt x="1035" y="538"/>
                  </a:cubicBezTo>
                  <a:lnTo>
                    <a:pt x="469" y="63"/>
                  </a:lnTo>
                  <a:cubicBezTo>
                    <a:pt x="419" y="21"/>
                    <a:pt x="359" y="0"/>
                    <a:pt x="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4"/>
            <p:cNvSpPr/>
            <p:nvPr/>
          </p:nvSpPr>
          <p:spPr>
            <a:xfrm>
              <a:off x="4039604" y="1598244"/>
              <a:ext cx="42587" cy="27363"/>
            </a:xfrm>
            <a:custGeom>
              <a:avLst/>
              <a:gdLst/>
              <a:ahLst/>
              <a:cxnLst/>
              <a:rect l="l" t="t" r="r" b="b"/>
              <a:pathLst>
                <a:path w="1284" h="825" extrusionOk="0">
                  <a:moveTo>
                    <a:pt x="303" y="0"/>
                  </a:moveTo>
                  <a:cubicBezTo>
                    <a:pt x="200" y="0"/>
                    <a:pt x="102" y="60"/>
                    <a:pt x="58" y="160"/>
                  </a:cubicBezTo>
                  <a:cubicBezTo>
                    <a:pt x="1" y="296"/>
                    <a:pt x="62" y="452"/>
                    <a:pt x="197" y="510"/>
                  </a:cubicBezTo>
                  <a:lnTo>
                    <a:pt x="876" y="803"/>
                  </a:lnTo>
                  <a:cubicBezTo>
                    <a:pt x="909" y="817"/>
                    <a:pt x="945" y="825"/>
                    <a:pt x="980" y="825"/>
                  </a:cubicBezTo>
                  <a:cubicBezTo>
                    <a:pt x="1083" y="825"/>
                    <a:pt x="1182" y="765"/>
                    <a:pt x="1225" y="664"/>
                  </a:cubicBezTo>
                  <a:cubicBezTo>
                    <a:pt x="1283" y="529"/>
                    <a:pt x="1221" y="373"/>
                    <a:pt x="1086" y="314"/>
                  </a:cubicBezTo>
                  <a:lnTo>
                    <a:pt x="408" y="22"/>
                  </a:lnTo>
                  <a:cubicBezTo>
                    <a:pt x="374" y="7"/>
                    <a:pt x="338" y="0"/>
                    <a:pt x="3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4"/>
            <p:cNvSpPr/>
            <p:nvPr/>
          </p:nvSpPr>
          <p:spPr>
            <a:xfrm>
              <a:off x="4020665" y="1674861"/>
              <a:ext cx="42985" cy="20464"/>
            </a:xfrm>
            <a:custGeom>
              <a:avLst/>
              <a:gdLst/>
              <a:ahLst/>
              <a:cxnLst/>
              <a:rect l="l" t="t" r="r" b="b"/>
              <a:pathLst>
                <a:path w="1296" h="617" extrusionOk="0">
                  <a:moveTo>
                    <a:pt x="280" y="0"/>
                  </a:moveTo>
                  <a:cubicBezTo>
                    <a:pt x="148" y="0"/>
                    <a:pt x="34" y="100"/>
                    <a:pt x="17" y="235"/>
                  </a:cubicBezTo>
                  <a:cubicBezTo>
                    <a:pt x="1" y="381"/>
                    <a:pt x="106" y="513"/>
                    <a:pt x="251" y="530"/>
                  </a:cubicBezTo>
                  <a:lnTo>
                    <a:pt x="985" y="615"/>
                  </a:lnTo>
                  <a:cubicBezTo>
                    <a:pt x="995" y="616"/>
                    <a:pt x="1005" y="616"/>
                    <a:pt x="1015" y="616"/>
                  </a:cubicBezTo>
                  <a:cubicBezTo>
                    <a:pt x="1149" y="616"/>
                    <a:pt x="1264" y="517"/>
                    <a:pt x="1279" y="381"/>
                  </a:cubicBezTo>
                  <a:cubicBezTo>
                    <a:pt x="1296" y="235"/>
                    <a:pt x="1192" y="104"/>
                    <a:pt x="1045" y="87"/>
                  </a:cubicBezTo>
                  <a:lnTo>
                    <a:pt x="312" y="2"/>
                  </a:lnTo>
                  <a:cubicBezTo>
                    <a:pt x="301" y="1"/>
                    <a:pt x="291" y="0"/>
                    <a:pt x="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4"/>
            <p:cNvSpPr/>
            <p:nvPr/>
          </p:nvSpPr>
          <p:spPr>
            <a:xfrm>
              <a:off x="4023584" y="1749587"/>
              <a:ext cx="43217" cy="21990"/>
            </a:xfrm>
            <a:custGeom>
              <a:avLst/>
              <a:gdLst/>
              <a:ahLst/>
              <a:cxnLst/>
              <a:rect l="l" t="t" r="r" b="b"/>
              <a:pathLst>
                <a:path w="1303" h="663" extrusionOk="0">
                  <a:moveTo>
                    <a:pt x="1015" y="1"/>
                  </a:moveTo>
                  <a:cubicBezTo>
                    <a:pt x="999" y="1"/>
                    <a:pt x="983" y="2"/>
                    <a:pt x="967" y="5"/>
                  </a:cubicBezTo>
                  <a:lnTo>
                    <a:pt x="240" y="134"/>
                  </a:lnTo>
                  <a:cubicBezTo>
                    <a:pt x="97" y="160"/>
                    <a:pt x="0" y="299"/>
                    <a:pt x="26" y="444"/>
                  </a:cubicBezTo>
                  <a:cubicBezTo>
                    <a:pt x="48" y="572"/>
                    <a:pt x="161" y="662"/>
                    <a:pt x="288" y="662"/>
                  </a:cubicBezTo>
                  <a:cubicBezTo>
                    <a:pt x="303" y="662"/>
                    <a:pt x="319" y="661"/>
                    <a:pt x="335" y="658"/>
                  </a:cubicBezTo>
                  <a:lnTo>
                    <a:pt x="1061" y="528"/>
                  </a:lnTo>
                  <a:cubicBezTo>
                    <a:pt x="1206" y="502"/>
                    <a:pt x="1302" y="364"/>
                    <a:pt x="1276" y="220"/>
                  </a:cubicBezTo>
                  <a:cubicBezTo>
                    <a:pt x="1253" y="91"/>
                    <a:pt x="1141" y="1"/>
                    <a:pt x="1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4"/>
            <p:cNvSpPr/>
            <p:nvPr/>
          </p:nvSpPr>
          <p:spPr>
            <a:xfrm>
              <a:off x="4048625" y="1817647"/>
              <a:ext cx="42023" cy="28723"/>
            </a:xfrm>
            <a:custGeom>
              <a:avLst/>
              <a:gdLst/>
              <a:ahLst/>
              <a:cxnLst/>
              <a:rect l="l" t="t" r="r" b="b"/>
              <a:pathLst>
                <a:path w="1267" h="866" extrusionOk="0">
                  <a:moveTo>
                    <a:pt x="962" y="1"/>
                  </a:moveTo>
                  <a:cubicBezTo>
                    <a:pt x="922" y="1"/>
                    <a:pt x="881" y="10"/>
                    <a:pt x="843" y="29"/>
                  </a:cubicBezTo>
                  <a:lnTo>
                    <a:pt x="184" y="364"/>
                  </a:lnTo>
                  <a:cubicBezTo>
                    <a:pt x="53" y="430"/>
                    <a:pt x="1" y="590"/>
                    <a:pt x="67" y="720"/>
                  </a:cubicBezTo>
                  <a:cubicBezTo>
                    <a:pt x="114" y="813"/>
                    <a:pt x="207" y="866"/>
                    <a:pt x="304" y="866"/>
                  </a:cubicBezTo>
                  <a:cubicBezTo>
                    <a:pt x="345" y="866"/>
                    <a:pt x="386" y="858"/>
                    <a:pt x="424" y="837"/>
                  </a:cubicBezTo>
                  <a:lnTo>
                    <a:pt x="1083" y="504"/>
                  </a:lnTo>
                  <a:cubicBezTo>
                    <a:pt x="1215" y="438"/>
                    <a:pt x="1267" y="278"/>
                    <a:pt x="1200" y="146"/>
                  </a:cubicBezTo>
                  <a:cubicBezTo>
                    <a:pt x="1153" y="54"/>
                    <a:pt x="1060" y="1"/>
                    <a:pt x="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4"/>
            <p:cNvSpPr/>
            <p:nvPr/>
          </p:nvSpPr>
          <p:spPr>
            <a:xfrm>
              <a:off x="4094861" y="1876121"/>
              <a:ext cx="37313" cy="34594"/>
            </a:xfrm>
            <a:custGeom>
              <a:avLst/>
              <a:gdLst/>
              <a:ahLst/>
              <a:cxnLst/>
              <a:rect l="l" t="t" r="r" b="b"/>
              <a:pathLst>
                <a:path w="1125" h="1043" extrusionOk="0">
                  <a:moveTo>
                    <a:pt x="830" y="1"/>
                  </a:moveTo>
                  <a:cubicBezTo>
                    <a:pt x="764" y="1"/>
                    <a:pt x="698" y="25"/>
                    <a:pt x="647" y="74"/>
                  </a:cubicBezTo>
                  <a:lnTo>
                    <a:pt x="111" y="584"/>
                  </a:lnTo>
                  <a:cubicBezTo>
                    <a:pt x="5" y="685"/>
                    <a:pt x="0" y="854"/>
                    <a:pt x="102" y="959"/>
                  </a:cubicBezTo>
                  <a:cubicBezTo>
                    <a:pt x="154" y="1015"/>
                    <a:pt x="224" y="1042"/>
                    <a:pt x="295" y="1042"/>
                  </a:cubicBezTo>
                  <a:cubicBezTo>
                    <a:pt x="361" y="1042"/>
                    <a:pt x="426" y="1018"/>
                    <a:pt x="478" y="969"/>
                  </a:cubicBezTo>
                  <a:lnTo>
                    <a:pt x="1014" y="459"/>
                  </a:lnTo>
                  <a:cubicBezTo>
                    <a:pt x="1119" y="358"/>
                    <a:pt x="1124" y="189"/>
                    <a:pt x="1023" y="84"/>
                  </a:cubicBezTo>
                  <a:cubicBezTo>
                    <a:pt x="970" y="28"/>
                    <a:pt x="900"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4"/>
            <p:cNvSpPr/>
            <p:nvPr/>
          </p:nvSpPr>
          <p:spPr>
            <a:xfrm>
              <a:off x="4190814" y="1648659"/>
              <a:ext cx="51841" cy="52371"/>
            </a:xfrm>
            <a:custGeom>
              <a:avLst/>
              <a:gdLst/>
              <a:ahLst/>
              <a:cxnLst/>
              <a:rect l="l" t="t" r="r" b="b"/>
              <a:pathLst>
                <a:path w="1563" h="1579" extrusionOk="0">
                  <a:moveTo>
                    <a:pt x="1031" y="533"/>
                  </a:moveTo>
                  <a:lnTo>
                    <a:pt x="1031" y="1048"/>
                  </a:lnTo>
                  <a:lnTo>
                    <a:pt x="532" y="1048"/>
                  </a:lnTo>
                  <a:lnTo>
                    <a:pt x="532" y="533"/>
                  </a:lnTo>
                  <a:close/>
                  <a:moveTo>
                    <a:pt x="443" y="1"/>
                  </a:moveTo>
                  <a:cubicBezTo>
                    <a:pt x="199" y="1"/>
                    <a:pt x="1" y="199"/>
                    <a:pt x="1" y="443"/>
                  </a:cubicBezTo>
                  <a:lnTo>
                    <a:pt x="1" y="1136"/>
                  </a:lnTo>
                  <a:cubicBezTo>
                    <a:pt x="1" y="1381"/>
                    <a:pt x="200" y="1579"/>
                    <a:pt x="443" y="1579"/>
                  </a:cubicBezTo>
                  <a:lnTo>
                    <a:pt x="1120" y="1579"/>
                  </a:lnTo>
                  <a:cubicBezTo>
                    <a:pt x="1364" y="1579"/>
                    <a:pt x="1562" y="1381"/>
                    <a:pt x="1562" y="1136"/>
                  </a:cubicBezTo>
                  <a:lnTo>
                    <a:pt x="1562" y="443"/>
                  </a:lnTo>
                  <a:cubicBezTo>
                    <a:pt x="1562" y="199"/>
                    <a:pt x="1364" y="1"/>
                    <a:pt x="1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4"/>
            <p:cNvSpPr/>
            <p:nvPr/>
          </p:nvSpPr>
          <p:spPr>
            <a:xfrm>
              <a:off x="4231047" y="1581063"/>
              <a:ext cx="51841" cy="52405"/>
            </a:xfrm>
            <a:custGeom>
              <a:avLst/>
              <a:gdLst/>
              <a:ahLst/>
              <a:cxnLst/>
              <a:rect l="l" t="t" r="r" b="b"/>
              <a:pathLst>
                <a:path w="1563" h="1580" extrusionOk="0">
                  <a:moveTo>
                    <a:pt x="1031" y="533"/>
                  </a:moveTo>
                  <a:lnTo>
                    <a:pt x="1031" y="1048"/>
                  </a:lnTo>
                  <a:lnTo>
                    <a:pt x="532" y="1048"/>
                  </a:lnTo>
                  <a:lnTo>
                    <a:pt x="532" y="533"/>
                  </a:lnTo>
                  <a:close/>
                  <a:moveTo>
                    <a:pt x="444" y="1"/>
                  </a:moveTo>
                  <a:cubicBezTo>
                    <a:pt x="199" y="1"/>
                    <a:pt x="0" y="200"/>
                    <a:pt x="0" y="444"/>
                  </a:cubicBezTo>
                  <a:lnTo>
                    <a:pt x="0" y="1137"/>
                  </a:lnTo>
                  <a:cubicBezTo>
                    <a:pt x="0" y="1382"/>
                    <a:pt x="199" y="1580"/>
                    <a:pt x="444" y="1580"/>
                  </a:cubicBezTo>
                  <a:lnTo>
                    <a:pt x="1119" y="1580"/>
                  </a:lnTo>
                  <a:cubicBezTo>
                    <a:pt x="1364" y="1580"/>
                    <a:pt x="1563" y="1382"/>
                    <a:pt x="1563" y="1137"/>
                  </a:cubicBezTo>
                  <a:lnTo>
                    <a:pt x="1563" y="444"/>
                  </a:lnTo>
                  <a:cubicBezTo>
                    <a:pt x="1563" y="200"/>
                    <a:pt x="1364" y="1"/>
                    <a:pt x="11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8" name="Google Shape;2388;p64"/>
          <p:cNvGrpSpPr/>
          <p:nvPr/>
        </p:nvGrpSpPr>
        <p:grpSpPr>
          <a:xfrm>
            <a:off x="4631102" y="1453802"/>
            <a:ext cx="536704" cy="491730"/>
            <a:chOff x="4680267" y="1456785"/>
            <a:chExt cx="602023" cy="551576"/>
          </a:xfrm>
        </p:grpSpPr>
        <p:sp>
          <p:nvSpPr>
            <p:cNvPr id="2389" name="Google Shape;2389;p64"/>
            <p:cNvSpPr/>
            <p:nvPr/>
          </p:nvSpPr>
          <p:spPr>
            <a:xfrm>
              <a:off x="4687232" y="1837846"/>
              <a:ext cx="595058" cy="170514"/>
            </a:xfrm>
            <a:custGeom>
              <a:avLst/>
              <a:gdLst/>
              <a:ahLst/>
              <a:cxnLst/>
              <a:rect l="l" t="t" r="r" b="b"/>
              <a:pathLst>
                <a:path w="17941" h="5141" extrusionOk="0">
                  <a:moveTo>
                    <a:pt x="5126" y="532"/>
                  </a:moveTo>
                  <a:lnTo>
                    <a:pt x="5126" y="759"/>
                  </a:lnTo>
                  <a:lnTo>
                    <a:pt x="3176" y="759"/>
                  </a:lnTo>
                  <a:lnTo>
                    <a:pt x="3176" y="532"/>
                  </a:lnTo>
                  <a:close/>
                  <a:moveTo>
                    <a:pt x="10018" y="532"/>
                  </a:moveTo>
                  <a:lnTo>
                    <a:pt x="10018" y="759"/>
                  </a:lnTo>
                  <a:lnTo>
                    <a:pt x="8069" y="759"/>
                  </a:lnTo>
                  <a:lnTo>
                    <a:pt x="8069" y="532"/>
                  </a:lnTo>
                  <a:close/>
                  <a:moveTo>
                    <a:pt x="14910" y="532"/>
                  </a:moveTo>
                  <a:lnTo>
                    <a:pt x="14910" y="759"/>
                  </a:lnTo>
                  <a:lnTo>
                    <a:pt x="12960" y="759"/>
                  </a:lnTo>
                  <a:lnTo>
                    <a:pt x="12960" y="532"/>
                  </a:lnTo>
                  <a:close/>
                  <a:moveTo>
                    <a:pt x="3088" y="0"/>
                  </a:moveTo>
                  <a:cubicBezTo>
                    <a:pt x="2843" y="0"/>
                    <a:pt x="2644" y="199"/>
                    <a:pt x="2644" y="444"/>
                  </a:cubicBezTo>
                  <a:lnTo>
                    <a:pt x="2644" y="759"/>
                  </a:lnTo>
                  <a:lnTo>
                    <a:pt x="2191" y="759"/>
                  </a:lnTo>
                  <a:cubicBezTo>
                    <a:pt x="983" y="759"/>
                    <a:pt x="0" y="1742"/>
                    <a:pt x="0" y="2950"/>
                  </a:cubicBezTo>
                  <a:cubicBezTo>
                    <a:pt x="0" y="4158"/>
                    <a:pt x="983" y="5140"/>
                    <a:pt x="2191" y="5140"/>
                  </a:cubicBezTo>
                  <a:lnTo>
                    <a:pt x="11418" y="5140"/>
                  </a:lnTo>
                  <a:cubicBezTo>
                    <a:pt x="11565" y="5140"/>
                    <a:pt x="11684" y="5021"/>
                    <a:pt x="11684" y="4874"/>
                  </a:cubicBezTo>
                  <a:cubicBezTo>
                    <a:pt x="11684" y="4728"/>
                    <a:pt x="11565" y="4609"/>
                    <a:pt x="11418" y="4609"/>
                  </a:cubicBezTo>
                  <a:lnTo>
                    <a:pt x="2191" y="4609"/>
                  </a:lnTo>
                  <a:cubicBezTo>
                    <a:pt x="1277" y="4609"/>
                    <a:pt x="532" y="3865"/>
                    <a:pt x="532" y="2950"/>
                  </a:cubicBezTo>
                  <a:cubicBezTo>
                    <a:pt x="532" y="2034"/>
                    <a:pt x="1277" y="1291"/>
                    <a:pt x="2191" y="1291"/>
                  </a:cubicBezTo>
                  <a:lnTo>
                    <a:pt x="15750" y="1291"/>
                  </a:lnTo>
                  <a:cubicBezTo>
                    <a:pt x="16664" y="1291"/>
                    <a:pt x="17409" y="2034"/>
                    <a:pt x="17409" y="2950"/>
                  </a:cubicBezTo>
                  <a:cubicBezTo>
                    <a:pt x="17409" y="3865"/>
                    <a:pt x="16664" y="4609"/>
                    <a:pt x="15750" y="4609"/>
                  </a:cubicBezTo>
                  <a:lnTo>
                    <a:pt x="13013" y="4609"/>
                  </a:lnTo>
                  <a:cubicBezTo>
                    <a:pt x="12866" y="4609"/>
                    <a:pt x="12747" y="4728"/>
                    <a:pt x="12747" y="4874"/>
                  </a:cubicBezTo>
                  <a:cubicBezTo>
                    <a:pt x="12747" y="5021"/>
                    <a:pt x="12866" y="5140"/>
                    <a:pt x="13013" y="5140"/>
                  </a:cubicBezTo>
                  <a:lnTo>
                    <a:pt x="15750" y="5140"/>
                  </a:lnTo>
                  <a:cubicBezTo>
                    <a:pt x="16957" y="5140"/>
                    <a:pt x="17941" y="4158"/>
                    <a:pt x="17941" y="2950"/>
                  </a:cubicBezTo>
                  <a:cubicBezTo>
                    <a:pt x="17941" y="1742"/>
                    <a:pt x="16958" y="759"/>
                    <a:pt x="15750" y="759"/>
                  </a:cubicBezTo>
                  <a:lnTo>
                    <a:pt x="15442" y="759"/>
                  </a:lnTo>
                  <a:lnTo>
                    <a:pt x="15442" y="444"/>
                  </a:lnTo>
                  <a:cubicBezTo>
                    <a:pt x="15442" y="199"/>
                    <a:pt x="15242" y="0"/>
                    <a:pt x="14998" y="0"/>
                  </a:cubicBezTo>
                  <a:lnTo>
                    <a:pt x="12872" y="0"/>
                  </a:lnTo>
                  <a:cubicBezTo>
                    <a:pt x="12627" y="0"/>
                    <a:pt x="12428" y="199"/>
                    <a:pt x="12428" y="444"/>
                  </a:cubicBezTo>
                  <a:lnTo>
                    <a:pt x="12428" y="759"/>
                  </a:lnTo>
                  <a:lnTo>
                    <a:pt x="10549" y="759"/>
                  </a:lnTo>
                  <a:lnTo>
                    <a:pt x="10549" y="444"/>
                  </a:lnTo>
                  <a:cubicBezTo>
                    <a:pt x="10549" y="199"/>
                    <a:pt x="10351" y="0"/>
                    <a:pt x="10107" y="0"/>
                  </a:cubicBezTo>
                  <a:lnTo>
                    <a:pt x="7979" y="0"/>
                  </a:lnTo>
                  <a:cubicBezTo>
                    <a:pt x="7735" y="0"/>
                    <a:pt x="7537" y="199"/>
                    <a:pt x="7537" y="444"/>
                  </a:cubicBezTo>
                  <a:lnTo>
                    <a:pt x="7537" y="759"/>
                  </a:lnTo>
                  <a:lnTo>
                    <a:pt x="5658" y="759"/>
                  </a:lnTo>
                  <a:lnTo>
                    <a:pt x="5658" y="444"/>
                  </a:lnTo>
                  <a:cubicBezTo>
                    <a:pt x="5658" y="199"/>
                    <a:pt x="5459" y="0"/>
                    <a:pt x="5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4"/>
            <p:cNvSpPr/>
            <p:nvPr/>
          </p:nvSpPr>
          <p:spPr>
            <a:xfrm>
              <a:off x="4737083" y="1912838"/>
              <a:ext cx="45672" cy="45705"/>
            </a:xfrm>
            <a:custGeom>
              <a:avLst/>
              <a:gdLst/>
              <a:ahLst/>
              <a:cxnLst/>
              <a:rect l="l" t="t" r="r" b="b"/>
              <a:pathLst>
                <a:path w="1377" h="1378" extrusionOk="0">
                  <a:moveTo>
                    <a:pt x="688" y="532"/>
                  </a:moveTo>
                  <a:cubicBezTo>
                    <a:pt x="775" y="532"/>
                    <a:pt x="844" y="603"/>
                    <a:pt x="844" y="689"/>
                  </a:cubicBezTo>
                  <a:cubicBezTo>
                    <a:pt x="844" y="775"/>
                    <a:pt x="775" y="845"/>
                    <a:pt x="688" y="845"/>
                  </a:cubicBezTo>
                  <a:cubicBezTo>
                    <a:pt x="602" y="845"/>
                    <a:pt x="532" y="775"/>
                    <a:pt x="532" y="689"/>
                  </a:cubicBezTo>
                  <a:cubicBezTo>
                    <a:pt x="532" y="603"/>
                    <a:pt x="602" y="532"/>
                    <a:pt x="688" y="532"/>
                  </a:cubicBezTo>
                  <a:close/>
                  <a:moveTo>
                    <a:pt x="688" y="0"/>
                  </a:moveTo>
                  <a:cubicBezTo>
                    <a:pt x="309" y="0"/>
                    <a:pt x="1" y="309"/>
                    <a:pt x="1" y="689"/>
                  </a:cubicBezTo>
                  <a:cubicBezTo>
                    <a:pt x="1" y="1068"/>
                    <a:pt x="309" y="1377"/>
                    <a:pt x="688" y="1377"/>
                  </a:cubicBezTo>
                  <a:cubicBezTo>
                    <a:pt x="1067" y="1377"/>
                    <a:pt x="1376" y="1068"/>
                    <a:pt x="1376" y="689"/>
                  </a:cubicBezTo>
                  <a:cubicBezTo>
                    <a:pt x="1376" y="309"/>
                    <a:pt x="1067" y="0"/>
                    <a:pt x="6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4"/>
            <p:cNvSpPr/>
            <p:nvPr/>
          </p:nvSpPr>
          <p:spPr>
            <a:xfrm>
              <a:off x="4711511" y="1887266"/>
              <a:ext cx="546534" cy="96849"/>
            </a:xfrm>
            <a:custGeom>
              <a:avLst/>
              <a:gdLst/>
              <a:ahLst/>
              <a:cxnLst/>
              <a:rect l="l" t="t" r="r" b="b"/>
              <a:pathLst>
                <a:path w="16478" h="2920" extrusionOk="0">
                  <a:moveTo>
                    <a:pt x="1459" y="532"/>
                  </a:moveTo>
                  <a:cubicBezTo>
                    <a:pt x="1971" y="532"/>
                    <a:pt x="2387" y="948"/>
                    <a:pt x="2387" y="1459"/>
                  </a:cubicBezTo>
                  <a:cubicBezTo>
                    <a:pt x="2387" y="1971"/>
                    <a:pt x="1971" y="2387"/>
                    <a:pt x="1459" y="2387"/>
                  </a:cubicBezTo>
                  <a:cubicBezTo>
                    <a:pt x="980" y="2387"/>
                    <a:pt x="584" y="2022"/>
                    <a:pt x="536" y="1555"/>
                  </a:cubicBezTo>
                  <a:cubicBezTo>
                    <a:pt x="533" y="1524"/>
                    <a:pt x="531" y="1492"/>
                    <a:pt x="531" y="1460"/>
                  </a:cubicBezTo>
                  <a:cubicBezTo>
                    <a:pt x="531" y="1428"/>
                    <a:pt x="533" y="1396"/>
                    <a:pt x="536" y="1365"/>
                  </a:cubicBezTo>
                  <a:cubicBezTo>
                    <a:pt x="584" y="897"/>
                    <a:pt x="980" y="532"/>
                    <a:pt x="1459" y="532"/>
                  </a:cubicBezTo>
                  <a:close/>
                  <a:moveTo>
                    <a:pt x="3840" y="532"/>
                  </a:moveTo>
                  <a:lnTo>
                    <a:pt x="3840" y="2387"/>
                  </a:lnTo>
                  <a:lnTo>
                    <a:pt x="2585" y="2387"/>
                  </a:lnTo>
                  <a:cubicBezTo>
                    <a:pt x="2793" y="2135"/>
                    <a:pt x="2918" y="1811"/>
                    <a:pt x="2918" y="1460"/>
                  </a:cubicBezTo>
                  <a:cubicBezTo>
                    <a:pt x="2918" y="1108"/>
                    <a:pt x="2793" y="785"/>
                    <a:pt x="2585" y="532"/>
                  </a:cubicBezTo>
                  <a:close/>
                  <a:moveTo>
                    <a:pt x="5477" y="532"/>
                  </a:moveTo>
                  <a:lnTo>
                    <a:pt x="5477" y="2387"/>
                  </a:lnTo>
                  <a:lnTo>
                    <a:pt x="4371" y="2387"/>
                  </a:lnTo>
                  <a:lnTo>
                    <a:pt x="4371" y="532"/>
                  </a:lnTo>
                  <a:close/>
                  <a:moveTo>
                    <a:pt x="7154" y="532"/>
                  </a:moveTo>
                  <a:lnTo>
                    <a:pt x="7154" y="2387"/>
                  </a:lnTo>
                  <a:lnTo>
                    <a:pt x="6009" y="2387"/>
                  </a:lnTo>
                  <a:lnTo>
                    <a:pt x="6009" y="532"/>
                  </a:lnTo>
                  <a:close/>
                  <a:moveTo>
                    <a:pt x="8791" y="532"/>
                  </a:moveTo>
                  <a:lnTo>
                    <a:pt x="8791" y="2387"/>
                  </a:lnTo>
                  <a:lnTo>
                    <a:pt x="7686" y="2387"/>
                  </a:lnTo>
                  <a:lnTo>
                    <a:pt x="7686" y="532"/>
                  </a:lnTo>
                  <a:close/>
                  <a:moveTo>
                    <a:pt x="10468" y="532"/>
                  </a:moveTo>
                  <a:lnTo>
                    <a:pt x="10468" y="2387"/>
                  </a:lnTo>
                  <a:lnTo>
                    <a:pt x="9323" y="2387"/>
                  </a:lnTo>
                  <a:lnTo>
                    <a:pt x="9323" y="532"/>
                  </a:lnTo>
                  <a:close/>
                  <a:moveTo>
                    <a:pt x="12106" y="532"/>
                  </a:moveTo>
                  <a:lnTo>
                    <a:pt x="12106" y="2387"/>
                  </a:lnTo>
                  <a:lnTo>
                    <a:pt x="11000" y="2387"/>
                  </a:lnTo>
                  <a:lnTo>
                    <a:pt x="11000" y="532"/>
                  </a:lnTo>
                  <a:close/>
                  <a:moveTo>
                    <a:pt x="13892" y="532"/>
                  </a:moveTo>
                  <a:cubicBezTo>
                    <a:pt x="13684" y="785"/>
                    <a:pt x="13559" y="1108"/>
                    <a:pt x="13559" y="1459"/>
                  </a:cubicBezTo>
                  <a:cubicBezTo>
                    <a:pt x="13559" y="1811"/>
                    <a:pt x="13684" y="2135"/>
                    <a:pt x="13892" y="2387"/>
                  </a:cubicBezTo>
                  <a:lnTo>
                    <a:pt x="12638" y="2387"/>
                  </a:lnTo>
                  <a:lnTo>
                    <a:pt x="12638" y="532"/>
                  </a:lnTo>
                  <a:close/>
                  <a:moveTo>
                    <a:pt x="15018" y="532"/>
                  </a:moveTo>
                  <a:cubicBezTo>
                    <a:pt x="15529" y="532"/>
                    <a:pt x="15946" y="948"/>
                    <a:pt x="15946" y="1460"/>
                  </a:cubicBezTo>
                  <a:cubicBezTo>
                    <a:pt x="15946" y="1971"/>
                    <a:pt x="15529" y="2387"/>
                    <a:pt x="15018" y="2387"/>
                  </a:cubicBezTo>
                  <a:cubicBezTo>
                    <a:pt x="14506" y="2387"/>
                    <a:pt x="14090" y="1971"/>
                    <a:pt x="14090" y="1460"/>
                  </a:cubicBezTo>
                  <a:cubicBezTo>
                    <a:pt x="14090" y="948"/>
                    <a:pt x="14506" y="532"/>
                    <a:pt x="15018" y="532"/>
                  </a:cubicBezTo>
                  <a:close/>
                  <a:moveTo>
                    <a:pt x="1459" y="0"/>
                  </a:moveTo>
                  <a:cubicBezTo>
                    <a:pt x="831" y="0"/>
                    <a:pt x="294" y="400"/>
                    <a:pt x="89" y="958"/>
                  </a:cubicBezTo>
                  <a:cubicBezTo>
                    <a:pt x="31" y="1115"/>
                    <a:pt x="0" y="1284"/>
                    <a:pt x="0" y="1460"/>
                  </a:cubicBezTo>
                  <a:cubicBezTo>
                    <a:pt x="0" y="1636"/>
                    <a:pt x="31" y="1805"/>
                    <a:pt x="89" y="1961"/>
                  </a:cubicBezTo>
                  <a:cubicBezTo>
                    <a:pt x="294" y="2520"/>
                    <a:pt x="831" y="2919"/>
                    <a:pt x="1459" y="2919"/>
                  </a:cubicBezTo>
                  <a:lnTo>
                    <a:pt x="15018" y="2919"/>
                  </a:lnTo>
                  <a:cubicBezTo>
                    <a:pt x="15823" y="2919"/>
                    <a:pt x="16478" y="2265"/>
                    <a:pt x="16478" y="1460"/>
                  </a:cubicBezTo>
                  <a:cubicBezTo>
                    <a:pt x="16478" y="655"/>
                    <a:pt x="15823" y="0"/>
                    <a:pt x="150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4"/>
            <p:cNvSpPr/>
            <p:nvPr/>
          </p:nvSpPr>
          <p:spPr>
            <a:xfrm>
              <a:off x="5186768" y="1912838"/>
              <a:ext cx="45705" cy="45705"/>
            </a:xfrm>
            <a:custGeom>
              <a:avLst/>
              <a:gdLst/>
              <a:ahLst/>
              <a:cxnLst/>
              <a:rect l="l" t="t" r="r" b="b"/>
              <a:pathLst>
                <a:path w="1378" h="1378" extrusionOk="0">
                  <a:moveTo>
                    <a:pt x="689" y="532"/>
                  </a:moveTo>
                  <a:cubicBezTo>
                    <a:pt x="775" y="532"/>
                    <a:pt x="846" y="603"/>
                    <a:pt x="846" y="689"/>
                  </a:cubicBezTo>
                  <a:cubicBezTo>
                    <a:pt x="846" y="775"/>
                    <a:pt x="775" y="845"/>
                    <a:pt x="689" y="845"/>
                  </a:cubicBezTo>
                  <a:cubicBezTo>
                    <a:pt x="602" y="845"/>
                    <a:pt x="532" y="775"/>
                    <a:pt x="532" y="689"/>
                  </a:cubicBezTo>
                  <a:cubicBezTo>
                    <a:pt x="532" y="603"/>
                    <a:pt x="602" y="532"/>
                    <a:pt x="689" y="532"/>
                  </a:cubicBezTo>
                  <a:close/>
                  <a:moveTo>
                    <a:pt x="689" y="0"/>
                  </a:moveTo>
                  <a:cubicBezTo>
                    <a:pt x="310" y="0"/>
                    <a:pt x="1" y="309"/>
                    <a:pt x="1" y="689"/>
                  </a:cubicBezTo>
                  <a:cubicBezTo>
                    <a:pt x="1" y="1068"/>
                    <a:pt x="310" y="1377"/>
                    <a:pt x="689" y="1377"/>
                  </a:cubicBezTo>
                  <a:cubicBezTo>
                    <a:pt x="1068" y="1377"/>
                    <a:pt x="1376" y="1068"/>
                    <a:pt x="1376" y="689"/>
                  </a:cubicBezTo>
                  <a:cubicBezTo>
                    <a:pt x="1378" y="309"/>
                    <a:pt x="1068" y="0"/>
                    <a:pt x="6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4"/>
            <p:cNvSpPr/>
            <p:nvPr/>
          </p:nvSpPr>
          <p:spPr>
            <a:xfrm>
              <a:off x="4746669" y="1595027"/>
              <a:ext cx="51078" cy="51078"/>
            </a:xfrm>
            <a:custGeom>
              <a:avLst/>
              <a:gdLst/>
              <a:ahLst/>
              <a:cxnLst/>
              <a:rect l="l" t="t" r="r" b="b"/>
              <a:pathLst>
                <a:path w="1540" h="1540" extrusionOk="0">
                  <a:moveTo>
                    <a:pt x="769" y="532"/>
                  </a:moveTo>
                  <a:cubicBezTo>
                    <a:pt x="900" y="532"/>
                    <a:pt x="1007" y="639"/>
                    <a:pt x="1007" y="771"/>
                  </a:cubicBezTo>
                  <a:cubicBezTo>
                    <a:pt x="1007" y="901"/>
                    <a:pt x="900" y="1008"/>
                    <a:pt x="769" y="1008"/>
                  </a:cubicBezTo>
                  <a:cubicBezTo>
                    <a:pt x="639" y="1008"/>
                    <a:pt x="532" y="901"/>
                    <a:pt x="532" y="771"/>
                  </a:cubicBezTo>
                  <a:cubicBezTo>
                    <a:pt x="532" y="639"/>
                    <a:pt x="639" y="532"/>
                    <a:pt x="769" y="532"/>
                  </a:cubicBezTo>
                  <a:close/>
                  <a:moveTo>
                    <a:pt x="769" y="1"/>
                  </a:moveTo>
                  <a:cubicBezTo>
                    <a:pt x="345" y="1"/>
                    <a:pt x="0" y="346"/>
                    <a:pt x="0" y="770"/>
                  </a:cubicBezTo>
                  <a:cubicBezTo>
                    <a:pt x="0" y="1195"/>
                    <a:pt x="345" y="1540"/>
                    <a:pt x="769" y="1540"/>
                  </a:cubicBezTo>
                  <a:cubicBezTo>
                    <a:pt x="1194" y="1540"/>
                    <a:pt x="1539" y="1195"/>
                    <a:pt x="1539" y="770"/>
                  </a:cubicBezTo>
                  <a:cubicBezTo>
                    <a:pt x="1539" y="346"/>
                    <a:pt x="1194" y="1"/>
                    <a:pt x="7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4"/>
            <p:cNvSpPr/>
            <p:nvPr/>
          </p:nvSpPr>
          <p:spPr>
            <a:xfrm>
              <a:off x="4869919" y="1714397"/>
              <a:ext cx="17678" cy="18806"/>
            </a:xfrm>
            <a:custGeom>
              <a:avLst/>
              <a:gdLst/>
              <a:ahLst/>
              <a:cxnLst/>
              <a:rect l="l" t="t" r="r" b="b"/>
              <a:pathLst>
                <a:path w="533" h="567" extrusionOk="0">
                  <a:moveTo>
                    <a:pt x="267" y="0"/>
                  </a:moveTo>
                  <a:cubicBezTo>
                    <a:pt x="120" y="0"/>
                    <a:pt x="1" y="119"/>
                    <a:pt x="1" y="266"/>
                  </a:cubicBezTo>
                  <a:lnTo>
                    <a:pt x="1" y="300"/>
                  </a:lnTo>
                  <a:cubicBezTo>
                    <a:pt x="1" y="447"/>
                    <a:pt x="120" y="566"/>
                    <a:pt x="267" y="566"/>
                  </a:cubicBezTo>
                  <a:cubicBezTo>
                    <a:pt x="414" y="566"/>
                    <a:pt x="533" y="447"/>
                    <a:pt x="533" y="300"/>
                  </a:cubicBezTo>
                  <a:lnTo>
                    <a:pt x="533" y="266"/>
                  </a:lnTo>
                  <a:cubicBezTo>
                    <a:pt x="533" y="119"/>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4"/>
            <p:cNvSpPr/>
            <p:nvPr/>
          </p:nvSpPr>
          <p:spPr>
            <a:xfrm>
              <a:off x="4680267" y="1456785"/>
              <a:ext cx="595091" cy="359801"/>
            </a:xfrm>
            <a:custGeom>
              <a:avLst/>
              <a:gdLst/>
              <a:ahLst/>
              <a:cxnLst/>
              <a:rect l="l" t="t" r="r" b="b"/>
              <a:pathLst>
                <a:path w="17942" h="10848" extrusionOk="0">
                  <a:moveTo>
                    <a:pt x="17409" y="532"/>
                  </a:moveTo>
                  <a:lnTo>
                    <a:pt x="17409" y="1185"/>
                  </a:lnTo>
                  <a:lnTo>
                    <a:pt x="16756" y="1185"/>
                  </a:lnTo>
                  <a:cubicBezTo>
                    <a:pt x="16731" y="942"/>
                    <a:pt x="16640" y="718"/>
                    <a:pt x="16501" y="532"/>
                  </a:cubicBezTo>
                  <a:close/>
                  <a:moveTo>
                    <a:pt x="15443" y="532"/>
                  </a:moveTo>
                  <a:cubicBezTo>
                    <a:pt x="15877" y="532"/>
                    <a:pt x="16232" y="885"/>
                    <a:pt x="16232" y="1320"/>
                  </a:cubicBezTo>
                  <a:cubicBezTo>
                    <a:pt x="16232" y="1755"/>
                    <a:pt x="15877" y="2108"/>
                    <a:pt x="15443" y="2108"/>
                  </a:cubicBezTo>
                  <a:lnTo>
                    <a:pt x="9867" y="2108"/>
                  </a:lnTo>
                  <a:cubicBezTo>
                    <a:pt x="9433" y="2108"/>
                    <a:pt x="9079" y="1755"/>
                    <a:pt x="9079" y="1320"/>
                  </a:cubicBezTo>
                  <a:cubicBezTo>
                    <a:pt x="9079" y="885"/>
                    <a:pt x="9433" y="532"/>
                    <a:pt x="9867" y="532"/>
                  </a:cubicBezTo>
                  <a:close/>
                  <a:moveTo>
                    <a:pt x="3101" y="1716"/>
                  </a:moveTo>
                  <a:lnTo>
                    <a:pt x="3101" y="3486"/>
                  </a:lnTo>
                  <a:cubicBezTo>
                    <a:pt x="2995" y="3461"/>
                    <a:pt x="2885" y="3448"/>
                    <a:pt x="2771" y="3448"/>
                  </a:cubicBezTo>
                  <a:cubicBezTo>
                    <a:pt x="2658" y="3448"/>
                    <a:pt x="2548" y="3461"/>
                    <a:pt x="2442" y="3486"/>
                  </a:cubicBezTo>
                  <a:lnTo>
                    <a:pt x="2442" y="1716"/>
                  </a:lnTo>
                  <a:close/>
                  <a:moveTo>
                    <a:pt x="12180" y="2640"/>
                  </a:moveTo>
                  <a:lnTo>
                    <a:pt x="13158" y="3617"/>
                  </a:lnTo>
                  <a:lnTo>
                    <a:pt x="11986" y="3617"/>
                  </a:lnTo>
                  <a:lnTo>
                    <a:pt x="11009" y="2640"/>
                  </a:lnTo>
                  <a:close/>
                  <a:moveTo>
                    <a:pt x="2771" y="3980"/>
                  </a:moveTo>
                  <a:cubicBezTo>
                    <a:pt x="3300" y="3980"/>
                    <a:pt x="3730" y="4410"/>
                    <a:pt x="3730" y="4938"/>
                  </a:cubicBezTo>
                  <a:cubicBezTo>
                    <a:pt x="3730" y="5466"/>
                    <a:pt x="3300" y="5897"/>
                    <a:pt x="2771" y="5897"/>
                  </a:cubicBezTo>
                  <a:cubicBezTo>
                    <a:pt x="2243" y="5897"/>
                    <a:pt x="1813" y="5466"/>
                    <a:pt x="1813" y="4938"/>
                  </a:cubicBezTo>
                  <a:cubicBezTo>
                    <a:pt x="1813" y="4410"/>
                    <a:pt x="2243" y="3980"/>
                    <a:pt x="2771" y="3980"/>
                  </a:cubicBezTo>
                  <a:close/>
                  <a:moveTo>
                    <a:pt x="9438" y="5414"/>
                  </a:moveTo>
                  <a:cubicBezTo>
                    <a:pt x="9486" y="5437"/>
                    <a:pt x="9535" y="5456"/>
                    <a:pt x="9587" y="5471"/>
                  </a:cubicBezTo>
                  <a:lnTo>
                    <a:pt x="9587" y="6368"/>
                  </a:lnTo>
                  <a:lnTo>
                    <a:pt x="9438" y="6368"/>
                  </a:lnTo>
                  <a:lnTo>
                    <a:pt x="9438" y="5414"/>
                  </a:lnTo>
                  <a:close/>
                  <a:moveTo>
                    <a:pt x="10266" y="5509"/>
                  </a:moveTo>
                  <a:lnTo>
                    <a:pt x="10266" y="6368"/>
                  </a:lnTo>
                  <a:lnTo>
                    <a:pt x="10118" y="6368"/>
                  </a:lnTo>
                  <a:lnTo>
                    <a:pt x="10118" y="5509"/>
                  </a:lnTo>
                  <a:close/>
                  <a:moveTo>
                    <a:pt x="4060" y="5685"/>
                  </a:moveTo>
                  <a:lnTo>
                    <a:pt x="5535" y="7160"/>
                  </a:lnTo>
                  <a:cubicBezTo>
                    <a:pt x="5334" y="7261"/>
                    <a:pt x="5173" y="7429"/>
                    <a:pt x="5078" y="7634"/>
                  </a:cubicBezTo>
                  <a:lnTo>
                    <a:pt x="3612" y="6168"/>
                  </a:lnTo>
                  <a:cubicBezTo>
                    <a:pt x="3795" y="6042"/>
                    <a:pt x="3948" y="5877"/>
                    <a:pt x="4060" y="5685"/>
                  </a:cubicBezTo>
                  <a:close/>
                  <a:moveTo>
                    <a:pt x="5985" y="7584"/>
                  </a:moveTo>
                  <a:cubicBezTo>
                    <a:pt x="6241" y="7584"/>
                    <a:pt x="6451" y="7793"/>
                    <a:pt x="6451" y="8050"/>
                  </a:cubicBezTo>
                  <a:cubicBezTo>
                    <a:pt x="6451" y="8307"/>
                    <a:pt x="6241" y="8516"/>
                    <a:pt x="5985" y="8516"/>
                  </a:cubicBezTo>
                  <a:cubicBezTo>
                    <a:pt x="5727" y="8516"/>
                    <a:pt x="5519" y="8307"/>
                    <a:pt x="5519" y="8050"/>
                  </a:cubicBezTo>
                  <a:cubicBezTo>
                    <a:pt x="5519" y="7793"/>
                    <a:pt x="5727" y="7584"/>
                    <a:pt x="5985" y="7584"/>
                  </a:cubicBezTo>
                  <a:close/>
                  <a:moveTo>
                    <a:pt x="9852" y="7647"/>
                  </a:moveTo>
                  <a:lnTo>
                    <a:pt x="10993" y="8476"/>
                  </a:lnTo>
                  <a:lnTo>
                    <a:pt x="10793" y="9091"/>
                  </a:lnTo>
                  <a:lnTo>
                    <a:pt x="10637" y="9091"/>
                  </a:lnTo>
                  <a:lnTo>
                    <a:pt x="10759" y="8717"/>
                  </a:lnTo>
                  <a:cubicBezTo>
                    <a:pt x="10795" y="8607"/>
                    <a:pt x="10756" y="8487"/>
                    <a:pt x="10663" y="8419"/>
                  </a:cubicBezTo>
                  <a:lnTo>
                    <a:pt x="10009" y="7944"/>
                  </a:lnTo>
                  <a:cubicBezTo>
                    <a:pt x="9962" y="7910"/>
                    <a:pt x="9907" y="7893"/>
                    <a:pt x="9852" y="7893"/>
                  </a:cubicBezTo>
                  <a:cubicBezTo>
                    <a:pt x="9797" y="7893"/>
                    <a:pt x="9742" y="7910"/>
                    <a:pt x="9695" y="7944"/>
                  </a:cubicBezTo>
                  <a:lnTo>
                    <a:pt x="9042" y="8419"/>
                  </a:lnTo>
                  <a:cubicBezTo>
                    <a:pt x="8949" y="8487"/>
                    <a:pt x="8910" y="8607"/>
                    <a:pt x="8945" y="8717"/>
                  </a:cubicBezTo>
                  <a:lnTo>
                    <a:pt x="9067" y="9091"/>
                  </a:lnTo>
                  <a:lnTo>
                    <a:pt x="8911" y="9091"/>
                  </a:lnTo>
                  <a:lnTo>
                    <a:pt x="8712" y="8476"/>
                  </a:lnTo>
                  <a:lnTo>
                    <a:pt x="9852" y="7647"/>
                  </a:lnTo>
                  <a:close/>
                  <a:moveTo>
                    <a:pt x="6296" y="8998"/>
                  </a:moveTo>
                  <a:lnTo>
                    <a:pt x="6296" y="9671"/>
                  </a:lnTo>
                  <a:lnTo>
                    <a:pt x="5674" y="9671"/>
                  </a:lnTo>
                  <a:lnTo>
                    <a:pt x="5674" y="8998"/>
                  </a:lnTo>
                  <a:cubicBezTo>
                    <a:pt x="5771" y="9030"/>
                    <a:pt x="5876" y="9048"/>
                    <a:pt x="5985" y="9048"/>
                  </a:cubicBezTo>
                  <a:cubicBezTo>
                    <a:pt x="6094" y="9048"/>
                    <a:pt x="6197" y="9030"/>
                    <a:pt x="6296" y="8998"/>
                  </a:cubicBezTo>
                  <a:close/>
                  <a:moveTo>
                    <a:pt x="444" y="0"/>
                  </a:moveTo>
                  <a:cubicBezTo>
                    <a:pt x="200" y="0"/>
                    <a:pt x="1" y="199"/>
                    <a:pt x="1" y="444"/>
                  </a:cubicBezTo>
                  <a:lnTo>
                    <a:pt x="1" y="1273"/>
                  </a:lnTo>
                  <a:cubicBezTo>
                    <a:pt x="1" y="1518"/>
                    <a:pt x="200" y="1716"/>
                    <a:pt x="444" y="1716"/>
                  </a:cubicBezTo>
                  <a:lnTo>
                    <a:pt x="1911" y="1716"/>
                  </a:lnTo>
                  <a:lnTo>
                    <a:pt x="1911" y="3723"/>
                  </a:lnTo>
                  <a:cubicBezTo>
                    <a:pt x="1531" y="3993"/>
                    <a:pt x="1281" y="4437"/>
                    <a:pt x="1281" y="4938"/>
                  </a:cubicBezTo>
                  <a:cubicBezTo>
                    <a:pt x="1281" y="5759"/>
                    <a:pt x="1950" y="6427"/>
                    <a:pt x="2771" y="6427"/>
                  </a:cubicBezTo>
                  <a:cubicBezTo>
                    <a:pt x="2880" y="6427"/>
                    <a:pt x="2985" y="6416"/>
                    <a:pt x="3086" y="6394"/>
                  </a:cubicBezTo>
                  <a:lnTo>
                    <a:pt x="5029" y="8336"/>
                  </a:lnTo>
                  <a:cubicBezTo>
                    <a:pt x="5055" y="8424"/>
                    <a:pt x="5094" y="8508"/>
                    <a:pt x="5142" y="8584"/>
                  </a:cubicBezTo>
                  <a:lnTo>
                    <a:pt x="5142" y="9759"/>
                  </a:lnTo>
                  <a:cubicBezTo>
                    <a:pt x="5142" y="10004"/>
                    <a:pt x="5340" y="10202"/>
                    <a:pt x="5584" y="10202"/>
                  </a:cubicBezTo>
                  <a:lnTo>
                    <a:pt x="5719" y="10202"/>
                  </a:lnTo>
                  <a:lnTo>
                    <a:pt x="5719" y="10583"/>
                  </a:lnTo>
                  <a:cubicBezTo>
                    <a:pt x="5719" y="10728"/>
                    <a:pt x="5838" y="10848"/>
                    <a:pt x="5984" y="10848"/>
                  </a:cubicBezTo>
                  <a:cubicBezTo>
                    <a:pt x="6132" y="10848"/>
                    <a:pt x="6250" y="10728"/>
                    <a:pt x="6250" y="10583"/>
                  </a:cubicBezTo>
                  <a:lnTo>
                    <a:pt x="6250" y="10202"/>
                  </a:lnTo>
                  <a:lnTo>
                    <a:pt x="6384" y="10202"/>
                  </a:lnTo>
                  <a:cubicBezTo>
                    <a:pt x="6629" y="10202"/>
                    <a:pt x="6827" y="10004"/>
                    <a:pt x="6827" y="9759"/>
                  </a:cubicBezTo>
                  <a:lnTo>
                    <a:pt x="6827" y="8584"/>
                  </a:lnTo>
                  <a:cubicBezTo>
                    <a:pt x="6925" y="8429"/>
                    <a:pt x="6983" y="8246"/>
                    <a:pt x="6983" y="8050"/>
                  </a:cubicBezTo>
                  <a:cubicBezTo>
                    <a:pt x="6983" y="7574"/>
                    <a:pt x="6649" y="7176"/>
                    <a:pt x="6203" y="7076"/>
                  </a:cubicBezTo>
                  <a:lnTo>
                    <a:pt x="4250" y="5122"/>
                  </a:lnTo>
                  <a:cubicBezTo>
                    <a:pt x="4257" y="5062"/>
                    <a:pt x="4261" y="5000"/>
                    <a:pt x="4261" y="4938"/>
                  </a:cubicBezTo>
                  <a:cubicBezTo>
                    <a:pt x="4261" y="4438"/>
                    <a:pt x="4012" y="3994"/>
                    <a:pt x="3632" y="3723"/>
                  </a:cubicBezTo>
                  <a:lnTo>
                    <a:pt x="3632" y="1716"/>
                  </a:lnTo>
                  <a:lnTo>
                    <a:pt x="4716" y="1716"/>
                  </a:lnTo>
                  <a:cubicBezTo>
                    <a:pt x="4863" y="1716"/>
                    <a:pt x="4982" y="1598"/>
                    <a:pt x="4982" y="1451"/>
                  </a:cubicBezTo>
                  <a:cubicBezTo>
                    <a:pt x="4982" y="1304"/>
                    <a:pt x="4863" y="1185"/>
                    <a:pt x="4716" y="1185"/>
                  </a:cubicBezTo>
                  <a:lnTo>
                    <a:pt x="533" y="1185"/>
                  </a:lnTo>
                  <a:lnTo>
                    <a:pt x="533" y="532"/>
                  </a:lnTo>
                  <a:lnTo>
                    <a:pt x="8808" y="532"/>
                  </a:lnTo>
                  <a:cubicBezTo>
                    <a:pt x="8670" y="718"/>
                    <a:pt x="8578" y="942"/>
                    <a:pt x="8554" y="1185"/>
                  </a:cubicBezTo>
                  <a:lnTo>
                    <a:pt x="6417" y="1185"/>
                  </a:lnTo>
                  <a:cubicBezTo>
                    <a:pt x="6270" y="1185"/>
                    <a:pt x="6151" y="1304"/>
                    <a:pt x="6151" y="1451"/>
                  </a:cubicBezTo>
                  <a:cubicBezTo>
                    <a:pt x="6151" y="1597"/>
                    <a:pt x="6270" y="1716"/>
                    <a:pt x="6417" y="1716"/>
                  </a:cubicBezTo>
                  <a:lnTo>
                    <a:pt x="8608" y="1716"/>
                  </a:lnTo>
                  <a:cubicBezTo>
                    <a:pt x="8776" y="2251"/>
                    <a:pt x="9276" y="2640"/>
                    <a:pt x="9867" y="2640"/>
                  </a:cubicBezTo>
                  <a:lnTo>
                    <a:pt x="10257" y="2640"/>
                  </a:lnTo>
                  <a:lnTo>
                    <a:pt x="11233" y="3616"/>
                  </a:lnTo>
                  <a:lnTo>
                    <a:pt x="9851" y="3616"/>
                  </a:lnTo>
                  <a:cubicBezTo>
                    <a:pt x="9850" y="3616"/>
                    <a:pt x="9849" y="3617"/>
                    <a:pt x="9848" y="3617"/>
                  </a:cubicBezTo>
                  <a:cubicBezTo>
                    <a:pt x="9833" y="3617"/>
                    <a:pt x="9819" y="3617"/>
                    <a:pt x="9803" y="3618"/>
                  </a:cubicBezTo>
                  <a:cubicBezTo>
                    <a:pt x="9800" y="3618"/>
                    <a:pt x="9796" y="3618"/>
                    <a:pt x="9793" y="3619"/>
                  </a:cubicBezTo>
                  <a:cubicBezTo>
                    <a:pt x="9781" y="3619"/>
                    <a:pt x="9768" y="3620"/>
                    <a:pt x="9755" y="3621"/>
                  </a:cubicBezTo>
                  <a:cubicBezTo>
                    <a:pt x="9754" y="3621"/>
                    <a:pt x="9752" y="3622"/>
                    <a:pt x="9750" y="3622"/>
                  </a:cubicBezTo>
                  <a:cubicBezTo>
                    <a:pt x="9536" y="3645"/>
                    <a:pt x="9337" y="3739"/>
                    <a:pt x="9183" y="3893"/>
                  </a:cubicBezTo>
                  <a:cubicBezTo>
                    <a:pt x="9028" y="4048"/>
                    <a:pt x="8934" y="4249"/>
                    <a:pt x="8911" y="4463"/>
                  </a:cubicBezTo>
                  <a:cubicBezTo>
                    <a:pt x="8911" y="4464"/>
                    <a:pt x="8911" y="4465"/>
                    <a:pt x="8911" y="4466"/>
                  </a:cubicBezTo>
                  <a:cubicBezTo>
                    <a:pt x="8909" y="4480"/>
                    <a:pt x="8908" y="4493"/>
                    <a:pt x="8908" y="4506"/>
                  </a:cubicBezTo>
                  <a:cubicBezTo>
                    <a:pt x="8907" y="4509"/>
                    <a:pt x="8907" y="4512"/>
                    <a:pt x="8907" y="4515"/>
                  </a:cubicBezTo>
                  <a:cubicBezTo>
                    <a:pt x="8906" y="4530"/>
                    <a:pt x="8906" y="4546"/>
                    <a:pt x="8906" y="4562"/>
                  </a:cubicBezTo>
                  <a:lnTo>
                    <a:pt x="8906" y="4563"/>
                  </a:lnTo>
                  <a:lnTo>
                    <a:pt x="8906" y="6463"/>
                  </a:lnTo>
                  <a:cubicBezTo>
                    <a:pt x="8906" y="6704"/>
                    <a:pt x="9101" y="6900"/>
                    <a:pt x="9341" y="6900"/>
                  </a:cubicBezTo>
                  <a:lnTo>
                    <a:pt x="9586" y="6900"/>
                  </a:lnTo>
                  <a:lnTo>
                    <a:pt x="9586" y="7183"/>
                  </a:lnTo>
                  <a:lnTo>
                    <a:pt x="8301" y="8116"/>
                  </a:lnTo>
                  <a:cubicBezTo>
                    <a:pt x="8173" y="8210"/>
                    <a:pt x="8119" y="8375"/>
                    <a:pt x="8169" y="8527"/>
                  </a:cubicBezTo>
                  <a:lnTo>
                    <a:pt x="8442" y="9369"/>
                  </a:lnTo>
                  <a:cubicBezTo>
                    <a:pt x="8491" y="9521"/>
                    <a:pt x="8632" y="9623"/>
                    <a:pt x="8792" y="9623"/>
                  </a:cubicBezTo>
                  <a:lnTo>
                    <a:pt x="9292" y="9623"/>
                  </a:lnTo>
                  <a:cubicBezTo>
                    <a:pt x="9410" y="9623"/>
                    <a:pt x="9521" y="9566"/>
                    <a:pt x="9590" y="9472"/>
                  </a:cubicBezTo>
                  <a:cubicBezTo>
                    <a:pt x="9658" y="9376"/>
                    <a:pt x="9678" y="9253"/>
                    <a:pt x="9642" y="9141"/>
                  </a:cubicBezTo>
                  <a:lnTo>
                    <a:pt x="9511" y="8736"/>
                  </a:lnTo>
                  <a:lnTo>
                    <a:pt x="9851" y="8488"/>
                  </a:lnTo>
                  <a:lnTo>
                    <a:pt x="10193" y="8736"/>
                  </a:lnTo>
                  <a:lnTo>
                    <a:pt x="10061" y="9141"/>
                  </a:lnTo>
                  <a:cubicBezTo>
                    <a:pt x="10025" y="9253"/>
                    <a:pt x="10044" y="9376"/>
                    <a:pt x="10113" y="9471"/>
                  </a:cubicBezTo>
                  <a:cubicBezTo>
                    <a:pt x="10183" y="9566"/>
                    <a:pt x="10294" y="9623"/>
                    <a:pt x="10411" y="9623"/>
                  </a:cubicBezTo>
                  <a:lnTo>
                    <a:pt x="10912" y="9623"/>
                  </a:lnTo>
                  <a:cubicBezTo>
                    <a:pt x="11071" y="9623"/>
                    <a:pt x="11212" y="9521"/>
                    <a:pt x="11262" y="9368"/>
                  </a:cubicBezTo>
                  <a:lnTo>
                    <a:pt x="11535" y="8527"/>
                  </a:lnTo>
                  <a:cubicBezTo>
                    <a:pt x="11585" y="8376"/>
                    <a:pt x="11531" y="8210"/>
                    <a:pt x="11402" y="8116"/>
                  </a:cubicBezTo>
                  <a:lnTo>
                    <a:pt x="10117" y="7183"/>
                  </a:lnTo>
                  <a:lnTo>
                    <a:pt x="10117" y="6900"/>
                  </a:lnTo>
                  <a:lnTo>
                    <a:pt x="10362" y="6900"/>
                  </a:lnTo>
                  <a:cubicBezTo>
                    <a:pt x="10602" y="6900"/>
                    <a:pt x="10797" y="6704"/>
                    <a:pt x="10797" y="6463"/>
                  </a:cubicBezTo>
                  <a:lnTo>
                    <a:pt x="10797" y="5509"/>
                  </a:lnTo>
                  <a:lnTo>
                    <a:pt x="11450" y="5509"/>
                  </a:lnTo>
                  <a:cubicBezTo>
                    <a:pt x="11598" y="5509"/>
                    <a:pt x="11716" y="5389"/>
                    <a:pt x="11716" y="5243"/>
                  </a:cubicBezTo>
                  <a:cubicBezTo>
                    <a:pt x="11716" y="5096"/>
                    <a:pt x="11597" y="4977"/>
                    <a:pt x="11450" y="4977"/>
                  </a:cubicBezTo>
                  <a:lnTo>
                    <a:pt x="9851" y="4977"/>
                  </a:lnTo>
                  <a:cubicBezTo>
                    <a:pt x="9742" y="4977"/>
                    <a:pt x="9637" y="4934"/>
                    <a:pt x="9559" y="4856"/>
                  </a:cubicBezTo>
                  <a:cubicBezTo>
                    <a:pt x="9481" y="4777"/>
                    <a:pt x="9438" y="4674"/>
                    <a:pt x="9438" y="4563"/>
                  </a:cubicBezTo>
                  <a:cubicBezTo>
                    <a:pt x="9438" y="4334"/>
                    <a:pt x="9624" y="4148"/>
                    <a:pt x="9851" y="4148"/>
                  </a:cubicBezTo>
                  <a:lnTo>
                    <a:pt x="13449" y="4148"/>
                  </a:lnTo>
                  <a:cubicBezTo>
                    <a:pt x="13560" y="4148"/>
                    <a:pt x="13664" y="4191"/>
                    <a:pt x="13742" y="4270"/>
                  </a:cubicBezTo>
                  <a:cubicBezTo>
                    <a:pt x="13821" y="4348"/>
                    <a:pt x="13864" y="4452"/>
                    <a:pt x="13864" y="4563"/>
                  </a:cubicBezTo>
                  <a:cubicBezTo>
                    <a:pt x="13864" y="4791"/>
                    <a:pt x="13678" y="4977"/>
                    <a:pt x="13449" y="4977"/>
                  </a:cubicBezTo>
                  <a:lnTo>
                    <a:pt x="13011" y="4977"/>
                  </a:lnTo>
                  <a:cubicBezTo>
                    <a:pt x="12863" y="4977"/>
                    <a:pt x="12745" y="5096"/>
                    <a:pt x="12745" y="5243"/>
                  </a:cubicBezTo>
                  <a:cubicBezTo>
                    <a:pt x="12745" y="5389"/>
                    <a:pt x="12863" y="5509"/>
                    <a:pt x="13011" y="5509"/>
                  </a:cubicBezTo>
                  <a:lnTo>
                    <a:pt x="13449" y="5509"/>
                  </a:lnTo>
                  <a:cubicBezTo>
                    <a:pt x="13971" y="5509"/>
                    <a:pt x="14395" y="5084"/>
                    <a:pt x="14395" y="4563"/>
                  </a:cubicBezTo>
                  <a:cubicBezTo>
                    <a:pt x="14395" y="4549"/>
                    <a:pt x="14395" y="4534"/>
                    <a:pt x="14394" y="4519"/>
                  </a:cubicBezTo>
                  <a:cubicBezTo>
                    <a:pt x="14401" y="4269"/>
                    <a:pt x="14309" y="4017"/>
                    <a:pt x="14119" y="3826"/>
                  </a:cubicBezTo>
                  <a:lnTo>
                    <a:pt x="12932" y="2640"/>
                  </a:lnTo>
                  <a:lnTo>
                    <a:pt x="15443" y="2640"/>
                  </a:lnTo>
                  <a:cubicBezTo>
                    <a:pt x="16032" y="2640"/>
                    <a:pt x="16534" y="2251"/>
                    <a:pt x="16702" y="1717"/>
                  </a:cubicBezTo>
                  <a:lnTo>
                    <a:pt x="17498" y="1717"/>
                  </a:lnTo>
                  <a:cubicBezTo>
                    <a:pt x="17742" y="1717"/>
                    <a:pt x="17941" y="1518"/>
                    <a:pt x="17941" y="1273"/>
                  </a:cubicBezTo>
                  <a:lnTo>
                    <a:pt x="17941" y="444"/>
                  </a:lnTo>
                  <a:cubicBezTo>
                    <a:pt x="17941" y="199"/>
                    <a:pt x="17743" y="0"/>
                    <a:pt x="174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4"/>
            <p:cNvSpPr/>
            <p:nvPr/>
          </p:nvSpPr>
          <p:spPr>
            <a:xfrm>
              <a:off x="4990251" y="1477912"/>
              <a:ext cx="220929" cy="45307"/>
            </a:xfrm>
            <a:custGeom>
              <a:avLst/>
              <a:gdLst/>
              <a:ahLst/>
              <a:cxnLst/>
              <a:rect l="l" t="t" r="r" b="b"/>
              <a:pathLst>
                <a:path w="6661" h="1366" extrusionOk="0">
                  <a:moveTo>
                    <a:pt x="682" y="533"/>
                  </a:moveTo>
                  <a:cubicBezTo>
                    <a:pt x="765" y="533"/>
                    <a:pt x="833" y="600"/>
                    <a:pt x="833" y="683"/>
                  </a:cubicBezTo>
                  <a:cubicBezTo>
                    <a:pt x="833" y="767"/>
                    <a:pt x="765" y="833"/>
                    <a:pt x="682" y="833"/>
                  </a:cubicBezTo>
                  <a:cubicBezTo>
                    <a:pt x="600" y="833"/>
                    <a:pt x="532" y="766"/>
                    <a:pt x="532" y="683"/>
                  </a:cubicBezTo>
                  <a:cubicBezTo>
                    <a:pt x="532" y="600"/>
                    <a:pt x="600" y="533"/>
                    <a:pt x="682" y="533"/>
                  </a:cubicBezTo>
                  <a:close/>
                  <a:moveTo>
                    <a:pt x="5978" y="533"/>
                  </a:moveTo>
                  <a:cubicBezTo>
                    <a:pt x="6061" y="533"/>
                    <a:pt x="6129" y="600"/>
                    <a:pt x="6129" y="683"/>
                  </a:cubicBezTo>
                  <a:cubicBezTo>
                    <a:pt x="6129" y="767"/>
                    <a:pt x="6061" y="833"/>
                    <a:pt x="5978" y="833"/>
                  </a:cubicBezTo>
                  <a:cubicBezTo>
                    <a:pt x="5895" y="833"/>
                    <a:pt x="5827" y="766"/>
                    <a:pt x="5827" y="683"/>
                  </a:cubicBezTo>
                  <a:cubicBezTo>
                    <a:pt x="5827" y="600"/>
                    <a:pt x="5895" y="533"/>
                    <a:pt x="5978" y="533"/>
                  </a:cubicBezTo>
                  <a:close/>
                  <a:moveTo>
                    <a:pt x="682" y="1"/>
                  </a:moveTo>
                  <a:cubicBezTo>
                    <a:pt x="306" y="1"/>
                    <a:pt x="0" y="307"/>
                    <a:pt x="0" y="683"/>
                  </a:cubicBezTo>
                  <a:cubicBezTo>
                    <a:pt x="0" y="1059"/>
                    <a:pt x="306" y="1365"/>
                    <a:pt x="682" y="1365"/>
                  </a:cubicBezTo>
                  <a:cubicBezTo>
                    <a:pt x="964" y="1365"/>
                    <a:pt x="1207" y="1194"/>
                    <a:pt x="1310" y="949"/>
                  </a:cubicBezTo>
                  <a:lnTo>
                    <a:pt x="5350" y="949"/>
                  </a:lnTo>
                  <a:cubicBezTo>
                    <a:pt x="5453" y="1194"/>
                    <a:pt x="5696" y="1365"/>
                    <a:pt x="5978" y="1365"/>
                  </a:cubicBezTo>
                  <a:cubicBezTo>
                    <a:pt x="6355" y="1365"/>
                    <a:pt x="6661" y="1059"/>
                    <a:pt x="6661" y="683"/>
                  </a:cubicBezTo>
                  <a:cubicBezTo>
                    <a:pt x="6661" y="307"/>
                    <a:pt x="6354" y="1"/>
                    <a:pt x="5978" y="1"/>
                  </a:cubicBezTo>
                  <a:cubicBezTo>
                    <a:pt x="5696" y="1"/>
                    <a:pt x="5453" y="173"/>
                    <a:pt x="5350" y="418"/>
                  </a:cubicBezTo>
                  <a:lnTo>
                    <a:pt x="1310" y="418"/>
                  </a:lnTo>
                  <a:cubicBezTo>
                    <a:pt x="1207" y="173"/>
                    <a:pt x="964" y="1"/>
                    <a:pt x="6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4"/>
            <p:cNvSpPr/>
            <p:nvPr/>
          </p:nvSpPr>
          <p:spPr>
            <a:xfrm>
              <a:off x="5000931" y="1599272"/>
              <a:ext cx="130481" cy="17678"/>
            </a:xfrm>
            <a:custGeom>
              <a:avLst/>
              <a:gdLst/>
              <a:ahLst/>
              <a:cxnLst/>
              <a:rect l="l" t="t" r="r" b="b"/>
              <a:pathLst>
                <a:path w="3934" h="533" extrusionOk="0">
                  <a:moveTo>
                    <a:pt x="267" y="1"/>
                  </a:moveTo>
                  <a:cubicBezTo>
                    <a:pt x="120" y="1"/>
                    <a:pt x="1" y="120"/>
                    <a:pt x="1" y="267"/>
                  </a:cubicBezTo>
                  <a:cubicBezTo>
                    <a:pt x="1" y="414"/>
                    <a:pt x="120" y="533"/>
                    <a:pt x="267" y="533"/>
                  </a:cubicBezTo>
                  <a:lnTo>
                    <a:pt x="3667" y="533"/>
                  </a:lnTo>
                  <a:cubicBezTo>
                    <a:pt x="3814" y="533"/>
                    <a:pt x="3933" y="414"/>
                    <a:pt x="3933" y="267"/>
                  </a:cubicBezTo>
                  <a:cubicBezTo>
                    <a:pt x="3933" y="120"/>
                    <a:pt x="3814" y="1"/>
                    <a:pt x="3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8" name="Google Shape;2398;p64"/>
          <p:cNvGrpSpPr/>
          <p:nvPr/>
        </p:nvGrpSpPr>
        <p:grpSpPr>
          <a:xfrm>
            <a:off x="5363671" y="1431315"/>
            <a:ext cx="441049" cy="536704"/>
            <a:chOff x="5429388" y="1431080"/>
            <a:chExt cx="494726" cy="602023"/>
          </a:xfrm>
        </p:grpSpPr>
        <p:sp>
          <p:nvSpPr>
            <p:cNvPr id="2399" name="Google Shape;2399;p64"/>
            <p:cNvSpPr/>
            <p:nvPr/>
          </p:nvSpPr>
          <p:spPr>
            <a:xfrm>
              <a:off x="5764148" y="1712937"/>
              <a:ext cx="26634" cy="36484"/>
            </a:xfrm>
            <a:custGeom>
              <a:avLst/>
              <a:gdLst/>
              <a:ahLst/>
              <a:cxnLst/>
              <a:rect l="l" t="t" r="r" b="b"/>
              <a:pathLst>
                <a:path w="803" h="1100" extrusionOk="0">
                  <a:moveTo>
                    <a:pt x="503" y="1"/>
                  </a:moveTo>
                  <a:cubicBezTo>
                    <a:pt x="394" y="1"/>
                    <a:pt x="292" y="68"/>
                    <a:pt x="253" y="177"/>
                  </a:cubicBezTo>
                  <a:lnTo>
                    <a:pt x="50" y="745"/>
                  </a:lnTo>
                  <a:cubicBezTo>
                    <a:pt x="0" y="882"/>
                    <a:pt x="72" y="1034"/>
                    <a:pt x="211" y="1084"/>
                  </a:cubicBezTo>
                  <a:cubicBezTo>
                    <a:pt x="240" y="1095"/>
                    <a:pt x="270" y="1100"/>
                    <a:pt x="300" y="1100"/>
                  </a:cubicBezTo>
                  <a:cubicBezTo>
                    <a:pt x="410" y="1100"/>
                    <a:pt x="511" y="1032"/>
                    <a:pt x="550" y="923"/>
                  </a:cubicBezTo>
                  <a:lnTo>
                    <a:pt x="754" y="356"/>
                  </a:lnTo>
                  <a:cubicBezTo>
                    <a:pt x="803" y="218"/>
                    <a:pt x="731" y="66"/>
                    <a:pt x="593" y="17"/>
                  </a:cubicBezTo>
                  <a:cubicBezTo>
                    <a:pt x="564" y="6"/>
                    <a:pt x="533" y="1"/>
                    <a:pt x="5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4"/>
            <p:cNvSpPr/>
            <p:nvPr/>
          </p:nvSpPr>
          <p:spPr>
            <a:xfrm>
              <a:off x="5451146" y="1631743"/>
              <a:ext cx="34959" cy="40066"/>
            </a:xfrm>
            <a:custGeom>
              <a:avLst/>
              <a:gdLst/>
              <a:ahLst/>
              <a:cxnLst/>
              <a:rect l="l" t="t" r="r" b="b"/>
              <a:pathLst>
                <a:path w="1054" h="1208" extrusionOk="0">
                  <a:moveTo>
                    <a:pt x="302" y="0"/>
                  </a:moveTo>
                  <a:cubicBezTo>
                    <a:pt x="252" y="0"/>
                    <a:pt x="201" y="15"/>
                    <a:pt x="156" y="45"/>
                  </a:cubicBezTo>
                  <a:cubicBezTo>
                    <a:pt x="33" y="126"/>
                    <a:pt x="0" y="291"/>
                    <a:pt x="81" y="413"/>
                  </a:cubicBezTo>
                  <a:lnTo>
                    <a:pt x="530" y="1089"/>
                  </a:lnTo>
                  <a:cubicBezTo>
                    <a:pt x="580" y="1167"/>
                    <a:pt x="666" y="1208"/>
                    <a:pt x="752" y="1208"/>
                  </a:cubicBezTo>
                  <a:cubicBezTo>
                    <a:pt x="802" y="1208"/>
                    <a:pt x="852" y="1194"/>
                    <a:pt x="898" y="1164"/>
                  </a:cubicBezTo>
                  <a:cubicBezTo>
                    <a:pt x="1021" y="1083"/>
                    <a:pt x="1054" y="917"/>
                    <a:pt x="973" y="795"/>
                  </a:cubicBezTo>
                  <a:lnTo>
                    <a:pt x="524" y="120"/>
                  </a:lnTo>
                  <a:cubicBezTo>
                    <a:pt x="473" y="42"/>
                    <a:pt x="388" y="0"/>
                    <a:pt x="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4"/>
            <p:cNvSpPr/>
            <p:nvPr/>
          </p:nvSpPr>
          <p:spPr>
            <a:xfrm>
              <a:off x="5485508" y="1683551"/>
              <a:ext cx="31808" cy="35290"/>
            </a:xfrm>
            <a:custGeom>
              <a:avLst/>
              <a:gdLst/>
              <a:ahLst/>
              <a:cxnLst/>
              <a:rect l="l" t="t" r="r" b="b"/>
              <a:pathLst>
                <a:path w="959" h="1064" extrusionOk="0">
                  <a:moveTo>
                    <a:pt x="301" y="0"/>
                  </a:moveTo>
                  <a:cubicBezTo>
                    <a:pt x="251" y="0"/>
                    <a:pt x="200" y="14"/>
                    <a:pt x="155" y="44"/>
                  </a:cubicBezTo>
                  <a:cubicBezTo>
                    <a:pt x="33" y="125"/>
                    <a:pt x="0" y="291"/>
                    <a:pt x="81" y="413"/>
                  </a:cubicBezTo>
                  <a:lnTo>
                    <a:pt x="434" y="945"/>
                  </a:lnTo>
                  <a:cubicBezTo>
                    <a:pt x="485" y="1023"/>
                    <a:pt x="569" y="1064"/>
                    <a:pt x="655" y="1064"/>
                  </a:cubicBezTo>
                  <a:cubicBezTo>
                    <a:pt x="707" y="1064"/>
                    <a:pt x="757" y="1049"/>
                    <a:pt x="802" y="1020"/>
                  </a:cubicBezTo>
                  <a:cubicBezTo>
                    <a:pt x="924" y="939"/>
                    <a:pt x="958" y="773"/>
                    <a:pt x="877" y="651"/>
                  </a:cubicBezTo>
                  <a:lnTo>
                    <a:pt x="524" y="119"/>
                  </a:lnTo>
                  <a:cubicBezTo>
                    <a:pt x="473" y="42"/>
                    <a:pt x="388" y="0"/>
                    <a:pt x="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4"/>
            <p:cNvSpPr/>
            <p:nvPr/>
          </p:nvSpPr>
          <p:spPr>
            <a:xfrm>
              <a:off x="5794795" y="1631743"/>
              <a:ext cx="129320" cy="182355"/>
            </a:xfrm>
            <a:custGeom>
              <a:avLst/>
              <a:gdLst/>
              <a:ahLst/>
              <a:cxnLst/>
              <a:rect l="l" t="t" r="r" b="b"/>
              <a:pathLst>
                <a:path w="3899" h="5498" extrusionOk="0">
                  <a:moveTo>
                    <a:pt x="3596" y="0"/>
                  </a:moveTo>
                  <a:cubicBezTo>
                    <a:pt x="3510" y="0"/>
                    <a:pt x="3425" y="42"/>
                    <a:pt x="3374" y="120"/>
                  </a:cubicBezTo>
                  <a:lnTo>
                    <a:pt x="81" y="5085"/>
                  </a:lnTo>
                  <a:cubicBezTo>
                    <a:pt x="0" y="5207"/>
                    <a:pt x="34" y="5371"/>
                    <a:pt x="156" y="5452"/>
                  </a:cubicBezTo>
                  <a:cubicBezTo>
                    <a:pt x="201" y="5483"/>
                    <a:pt x="252" y="5498"/>
                    <a:pt x="302" y="5498"/>
                  </a:cubicBezTo>
                  <a:cubicBezTo>
                    <a:pt x="388" y="5498"/>
                    <a:pt x="473" y="5456"/>
                    <a:pt x="525" y="5379"/>
                  </a:cubicBezTo>
                  <a:lnTo>
                    <a:pt x="3818" y="413"/>
                  </a:lnTo>
                  <a:cubicBezTo>
                    <a:pt x="3899" y="291"/>
                    <a:pt x="3865" y="126"/>
                    <a:pt x="3743" y="45"/>
                  </a:cubicBezTo>
                  <a:cubicBezTo>
                    <a:pt x="3698" y="15"/>
                    <a:pt x="3647" y="0"/>
                    <a:pt x="35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4"/>
            <p:cNvSpPr/>
            <p:nvPr/>
          </p:nvSpPr>
          <p:spPr>
            <a:xfrm>
              <a:off x="5471776" y="1432738"/>
              <a:ext cx="80663" cy="80597"/>
            </a:xfrm>
            <a:custGeom>
              <a:avLst/>
              <a:gdLst/>
              <a:ahLst/>
              <a:cxnLst/>
              <a:rect l="l" t="t" r="r" b="b"/>
              <a:pathLst>
                <a:path w="2432" h="2430" extrusionOk="0">
                  <a:moveTo>
                    <a:pt x="1216" y="568"/>
                  </a:moveTo>
                  <a:lnTo>
                    <a:pt x="1863" y="1215"/>
                  </a:lnTo>
                  <a:lnTo>
                    <a:pt x="1216" y="1862"/>
                  </a:lnTo>
                  <a:lnTo>
                    <a:pt x="568" y="1215"/>
                  </a:lnTo>
                  <a:lnTo>
                    <a:pt x="1216" y="568"/>
                  </a:lnTo>
                  <a:close/>
                  <a:moveTo>
                    <a:pt x="1216" y="0"/>
                  </a:moveTo>
                  <a:cubicBezTo>
                    <a:pt x="1097" y="0"/>
                    <a:pt x="986" y="46"/>
                    <a:pt x="903" y="130"/>
                  </a:cubicBezTo>
                  <a:lnTo>
                    <a:pt x="130" y="902"/>
                  </a:lnTo>
                  <a:cubicBezTo>
                    <a:pt x="47" y="985"/>
                    <a:pt x="0" y="1097"/>
                    <a:pt x="0" y="1215"/>
                  </a:cubicBezTo>
                  <a:cubicBezTo>
                    <a:pt x="0" y="1333"/>
                    <a:pt x="47" y="1445"/>
                    <a:pt x="130" y="1528"/>
                  </a:cubicBezTo>
                  <a:lnTo>
                    <a:pt x="903" y="2300"/>
                  </a:lnTo>
                  <a:cubicBezTo>
                    <a:pt x="986" y="2383"/>
                    <a:pt x="1097" y="2429"/>
                    <a:pt x="1216" y="2429"/>
                  </a:cubicBezTo>
                  <a:cubicBezTo>
                    <a:pt x="1334" y="2429"/>
                    <a:pt x="1446" y="2383"/>
                    <a:pt x="1529" y="2300"/>
                  </a:cubicBezTo>
                  <a:lnTo>
                    <a:pt x="2302" y="1528"/>
                  </a:lnTo>
                  <a:cubicBezTo>
                    <a:pt x="2386" y="1445"/>
                    <a:pt x="2432" y="1334"/>
                    <a:pt x="2432" y="1215"/>
                  </a:cubicBezTo>
                  <a:cubicBezTo>
                    <a:pt x="2432" y="1097"/>
                    <a:pt x="2386" y="985"/>
                    <a:pt x="2302" y="902"/>
                  </a:cubicBezTo>
                  <a:lnTo>
                    <a:pt x="1529" y="130"/>
                  </a:lnTo>
                  <a:cubicBezTo>
                    <a:pt x="1446" y="46"/>
                    <a:pt x="1334" y="0"/>
                    <a:pt x="1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4"/>
            <p:cNvSpPr/>
            <p:nvPr/>
          </p:nvSpPr>
          <p:spPr>
            <a:xfrm>
              <a:off x="5837415" y="1556486"/>
              <a:ext cx="63781" cy="63748"/>
            </a:xfrm>
            <a:custGeom>
              <a:avLst/>
              <a:gdLst/>
              <a:ahLst/>
              <a:cxnLst/>
              <a:rect l="l" t="t" r="r" b="b"/>
              <a:pathLst>
                <a:path w="1923" h="1922" extrusionOk="0">
                  <a:moveTo>
                    <a:pt x="962" y="569"/>
                  </a:moveTo>
                  <a:lnTo>
                    <a:pt x="1355" y="961"/>
                  </a:lnTo>
                  <a:lnTo>
                    <a:pt x="962" y="1354"/>
                  </a:lnTo>
                  <a:lnTo>
                    <a:pt x="568" y="961"/>
                  </a:lnTo>
                  <a:lnTo>
                    <a:pt x="962" y="569"/>
                  </a:lnTo>
                  <a:close/>
                  <a:moveTo>
                    <a:pt x="962" y="0"/>
                  </a:moveTo>
                  <a:cubicBezTo>
                    <a:pt x="844" y="0"/>
                    <a:pt x="732" y="47"/>
                    <a:pt x="648" y="131"/>
                  </a:cubicBezTo>
                  <a:lnTo>
                    <a:pt x="130" y="648"/>
                  </a:lnTo>
                  <a:cubicBezTo>
                    <a:pt x="47" y="731"/>
                    <a:pt x="1" y="842"/>
                    <a:pt x="1" y="961"/>
                  </a:cubicBezTo>
                  <a:cubicBezTo>
                    <a:pt x="1" y="1079"/>
                    <a:pt x="47" y="1191"/>
                    <a:pt x="130" y="1275"/>
                  </a:cubicBezTo>
                  <a:lnTo>
                    <a:pt x="648" y="1792"/>
                  </a:lnTo>
                  <a:cubicBezTo>
                    <a:pt x="732" y="1876"/>
                    <a:pt x="844" y="1921"/>
                    <a:pt x="962" y="1921"/>
                  </a:cubicBezTo>
                  <a:cubicBezTo>
                    <a:pt x="1080" y="1921"/>
                    <a:pt x="1192" y="1875"/>
                    <a:pt x="1275" y="1792"/>
                  </a:cubicBezTo>
                  <a:lnTo>
                    <a:pt x="1793" y="1275"/>
                  </a:lnTo>
                  <a:cubicBezTo>
                    <a:pt x="1876" y="1191"/>
                    <a:pt x="1923" y="1079"/>
                    <a:pt x="1923" y="961"/>
                  </a:cubicBezTo>
                  <a:cubicBezTo>
                    <a:pt x="1923" y="842"/>
                    <a:pt x="1876" y="731"/>
                    <a:pt x="1793" y="648"/>
                  </a:cubicBezTo>
                  <a:lnTo>
                    <a:pt x="1275" y="130"/>
                  </a:lnTo>
                  <a:cubicBezTo>
                    <a:pt x="1192" y="47"/>
                    <a:pt x="1080" y="0"/>
                    <a:pt x="9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4"/>
            <p:cNvSpPr/>
            <p:nvPr/>
          </p:nvSpPr>
          <p:spPr>
            <a:xfrm>
              <a:off x="5429388" y="1520300"/>
              <a:ext cx="63781" cy="63748"/>
            </a:xfrm>
            <a:custGeom>
              <a:avLst/>
              <a:gdLst/>
              <a:ahLst/>
              <a:cxnLst/>
              <a:rect l="l" t="t" r="r" b="b"/>
              <a:pathLst>
                <a:path w="1923" h="1922" extrusionOk="0">
                  <a:moveTo>
                    <a:pt x="961" y="570"/>
                  </a:moveTo>
                  <a:lnTo>
                    <a:pt x="1354" y="962"/>
                  </a:lnTo>
                  <a:lnTo>
                    <a:pt x="961" y="1354"/>
                  </a:lnTo>
                  <a:lnTo>
                    <a:pt x="568" y="962"/>
                  </a:lnTo>
                  <a:lnTo>
                    <a:pt x="961" y="570"/>
                  </a:lnTo>
                  <a:close/>
                  <a:moveTo>
                    <a:pt x="961" y="1"/>
                  </a:moveTo>
                  <a:cubicBezTo>
                    <a:pt x="843" y="1"/>
                    <a:pt x="732" y="47"/>
                    <a:pt x="648" y="130"/>
                  </a:cubicBezTo>
                  <a:lnTo>
                    <a:pt x="130" y="648"/>
                  </a:lnTo>
                  <a:cubicBezTo>
                    <a:pt x="46" y="732"/>
                    <a:pt x="0" y="843"/>
                    <a:pt x="0" y="962"/>
                  </a:cubicBezTo>
                  <a:cubicBezTo>
                    <a:pt x="0" y="1080"/>
                    <a:pt x="46" y="1191"/>
                    <a:pt x="130" y="1275"/>
                  </a:cubicBezTo>
                  <a:lnTo>
                    <a:pt x="648" y="1793"/>
                  </a:lnTo>
                  <a:cubicBezTo>
                    <a:pt x="731" y="1876"/>
                    <a:pt x="843" y="1922"/>
                    <a:pt x="961" y="1922"/>
                  </a:cubicBezTo>
                  <a:cubicBezTo>
                    <a:pt x="1080" y="1922"/>
                    <a:pt x="1191" y="1876"/>
                    <a:pt x="1274" y="1793"/>
                  </a:cubicBezTo>
                  <a:lnTo>
                    <a:pt x="1793" y="1275"/>
                  </a:lnTo>
                  <a:cubicBezTo>
                    <a:pt x="1877" y="1192"/>
                    <a:pt x="1922" y="1080"/>
                    <a:pt x="1922" y="962"/>
                  </a:cubicBezTo>
                  <a:cubicBezTo>
                    <a:pt x="1922" y="843"/>
                    <a:pt x="1877" y="732"/>
                    <a:pt x="1793" y="649"/>
                  </a:cubicBezTo>
                  <a:lnTo>
                    <a:pt x="1274" y="130"/>
                  </a:lnTo>
                  <a:cubicBezTo>
                    <a:pt x="1191" y="47"/>
                    <a:pt x="1080" y="1"/>
                    <a:pt x="9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4"/>
            <p:cNvSpPr/>
            <p:nvPr/>
          </p:nvSpPr>
          <p:spPr>
            <a:xfrm>
              <a:off x="5461627" y="1769189"/>
              <a:ext cx="63814" cy="63748"/>
            </a:xfrm>
            <a:custGeom>
              <a:avLst/>
              <a:gdLst/>
              <a:ahLst/>
              <a:cxnLst/>
              <a:rect l="l" t="t" r="r" b="b"/>
              <a:pathLst>
                <a:path w="1924" h="1922" extrusionOk="0">
                  <a:moveTo>
                    <a:pt x="963" y="569"/>
                  </a:moveTo>
                  <a:lnTo>
                    <a:pt x="1355" y="961"/>
                  </a:lnTo>
                  <a:lnTo>
                    <a:pt x="963" y="1354"/>
                  </a:lnTo>
                  <a:lnTo>
                    <a:pt x="569" y="961"/>
                  </a:lnTo>
                  <a:lnTo>
                    <a:pt x="963" y="569"/>
                  </a:lnTo>
                  <a:close/>
                  <a:moveTo>
                    <a:pt x="963" y="0"/>
                  </a:moveTo>
                  <a:cubicBezTo>
                    <a:pt x="843" y="0"/>
                    <a:pt x="733" y="47"/>
                    <a:pt x="648" y="131"/>
                  </a:cubicBezTo>
                  <a:lnTo>
                    <a:pt x="131" y="648"/>
                  </a:lnTo>
                  <a:cubicBezTo>
                    <a:pt x="47" y="731"/>
                    <a:pt x="0" y="842"/>
                    <a:pt x="0" y="961"/>
                  </a:cubicBezTo>
                  <a:cubicBezTo>
                    <a:pt x="0" y="1079"/>
                    <a:pt x="47" y="1191"/>
                    <a:pt x="131" y="1275"/>
                  </a:cubicBezTo>
                  <a:lnTo>
                    <a:pt x="648" y="1792"/>
                  </a:lnTo>
                  <a:cubicBezTo>
                    <a:pt x="733" y="1875"/>
                    <a:pt x="843" y="1921"/>
                    <a:pt x="963" y="1921"/>
                  </a:cubicBezTo>
                  <a:cubicBezTo>
                    <a:pt x="1081" y="1921"/>
                    <a:pt x="1191" y="1875"/>
                    <a:pt x="1276" y="1792"/>
                  </a:cubicBezTo>
                  <a:lnTo>
                    <a:pt x="1793" y="1275"/>
                  </a:lnTo>
                  <a:cubicBezTo>
                    <a:pt x="1877" y="1191"/>
                    <a:pt x="1924" y="1079"/>
                    <a:pt x="1924" y="961"/>
                  </a:cubicBezTo>
                  <a:cubicBezTo>
                    <a:pt x="1924" y="842"/>
                    <a:pt x="1877" y="731"/>
                    <a:pt x="1793" y="648"/>
                  </a:cubicBezTo>
                  <a:lnTo>
                    <a:pt x="1276" y="131"/>
                  </a:lnTo>
                  <a:cubicBezTo>
                    <a:pt x="1191" y="47"/>
                    <a:pt x="1081" y="0"/>
                    <a:pt x="9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4"/>
            <p:cNvSpPr/>
            <p:nvPr/>
          </p:nvSpPr>
          <p:spPr>
            <a:xfrm>
              <a:off x="5810383" y="1835060"/>
              <a:ext cx="63781" cy="63748"/>
            </a:xfrm>
            <a:custGeom>
              <a:avLst/>
              <a:gdLst/>
              <a:ahLst/>
              <a:cxnLst/>
              <a:rect l="l" t="t" r="r" b="b"/>
              <a:pathLst>
                <a:path w="1923" h="1922" extrusionOk="0">
                  <a:moveTo>
                    <a:pt x="961" y="568"/>
                  </a:moveTo>
                  <a:lnTo>
                    <a:pt x="1355" y="960"/>
                  </a:lnTo>
                  <a:lnTo>
                    <a:pt x="961" y="1352"/>
                  </a:lnTo>
                  <a:lnTo>
                    <a:pt x="568" y="960"/>
                  </a:lnTo>
                  <a:lnTo>
                    <a:pt x="961" y="568"/>
                  </a:lnTo>
                  <a:close/>
                  <a:moveTo>
                    <a:pt x="961" y="0"/>
                  </a:moveTo>
                  <a:cubicBezTo>
                    <a:pt x="842" y="0"/>
                    <a:pt x="731" y="46"/>
                    <a:pt x="648" y="129"/>
                  </a:cubicBezTo>
                  <a:lnTo>
                    <a:pt x="130" y="647"/>
                  </a:lnTo>
                  <a:cubicBezTo>
                    <a:pt x="46" y="730"/>
                    <a:pt x="0" y="842"/>
                    <a:pt x="0" y="960"/>
                  </a:cubicBezTo>
                  <a:cubicBezTo>
                    <a:pt x="0" y="1079"/>
                    <a:pt x="46" y="1190"/>
                    <a:pt x="130" y="1273"/>
                  </a:cubicBezTo>
                  <a:lnTo>
                    <a:pt x="648" y="1792"/>
                  </a:lnTo>
                  <a:cubicBezTo>
                    <a:pt x="731" y="1875"/>
                    <a:pt x="842" y="1921"/>
                    <a:pt x="961" y="1921"/>
                  </a:cubicBezTo>
                  <a:cubicBezTo>
                    <a:pt x="1079" y="1921"/>
                    <a:pt x="1190" y="1875"/>
                    <a:pt x="1275" y="1792"/>
                  </a:cubicBezTo>
                  <a:lnTo>
                    <a:pt x="1793" y="1273"/>
                  </a:lnTo>
                  <a:cubicBezTo>
                    <a:pt x="1876" y="1190"/>
                    <a:pt x="1922" y="1079"/>
                    <a:pt x="1922" y="960"/>
                  </a:cubicBezTo>
                  <a:cubicBezTo>
                    <a:pt x="1922" y="842"/>
                    <a:pt x="1876" y="730"/>
                    <a:pt x="1793" y="647"/>
                  </a:cubicBezTo>
                  <a:lnTo>
                    <a:pt x="1275" y="129"/>
                  </a:lnTo>
                  <a:cubicBezTo>
                    <a:pt x="1191" y="46"/>
                    <a:pt x="1079" y="0"/>
                    <a:pt x="9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4"/>
            <p:cNvSpPr/>
            <p:nvPr/>
          </p:nvSpPr>
          <p:spPr>
            <a:xfrm>
              <a:off x="5500765" y="1431080"/>
              <a:ext cx="376949" cy="602023"/>
            </a:xfrm>
            <a:custGeom>
              <a:avLst/>
              <a:gdLst/>
              <a:ahLst/>
              <a:cxnLst/>
              <a:rect l="l" t="t" r="r" b="b"/>
              <a:pathLst>
                <a:path w="11365" h="18151" extrusionOk="0">
                  <a:moveTo>
                    <a:pt x="2212" y="2801"/>
                  </a:moveTo>
                  <a:lnTo>
                    <a:pt x="5368" y="4621"/>
                  </a:lnTo>
                  <a:lnTo>
                    <a:pt x="5368" y="8260"/>
                  </a:lnTo>
                  <a:lnTo>
                    <a:pt x="2235" y="6454"/>
                  </a:lnTo>
                  <a:cubicBezTo>
                    <a:pt x="2226" y="6446"/>
                    <a:pt x="2215" y="6424"/>
                    <a:pt x="2212" y="6413"/>
                  </a:cubicBezTo>
                  <a:lnTo>
                    <a:pt x="2212" y="2801"/>
                  </a:lnTo>
                  <a:close/>
                  <a:moveTo>
                    <a:pt x="5634" y="533"/>
                  </a:moveTo>
                  <a:cubicBezTo>
                    <a:pt x="5645" y="533"/>
                    <a:pt x="5654" y="535"/>
                    <a:pt x="5658" y="536"/>
                  </a:cubicBezTo>
                  <a:lnTo>
                    <a:pt x="8789" y="2341"/>
                  </a:lnTo>
                  <a:lnTo>
                    <a:pt x="8025" y="2781"/>
                  </a:lnTo>
                  <a:cubicBezTo>
                    <a:pt x="7899" y="2854"/>
                    <a:pt x="7855" y="3017"/>
                    <a:pt x="7928" y="3145"/>
                  </a:cubicBezTo>
                  <a:cubicBezTo>
                    <a:pt x="7977" y="3230"/>
                    <a:pt x="8066" y="3277"/>
                    <a:pt x="8159" y="3277"/>
                  </a:cubicBezTo>
                  <a:cubicBezTo>
                    <a:pt x="8204" y="3277"/>
                    <a:pt x="8249" y="3266"/>
                    <a:pt x="8291" y="3241"/>
                  </a:cubicBezTo>
                  <a:lnTo>
                    <a:pt x="9055" y="2801"/>
                  </a:lnTo>
                  <a:lnTo>
                    <a:pt x="9055" y="6413"/>
                  </a:lnTo>
                  <a:cubicBezTo>
                    <a:pt x="9053" y="6424"/>
                    <a:pt x="9041" y="6446"/>
                    <a:pt x="9031" y="6454"/>
                  </a:cubicBezTo>
                  <a:lnTo>
                    <a:pt x="5899" y="8260"/>
                  </a:lnTo>
                  <a:lnTo>
                    <a:pt x="5899" y="4621"/>
                  </a:lnTo>
                  <a:lnTo>
                    <a:pt x="7015" y="3977"/>
                  </a:lnTo>
                  <a:cubicBezTo>
                    <a:pt x="7142" y="3905"/>
                    <a:pt x="7185" y="3741"/>
                    <a:pt x="7112" y="3614"/>
                  </a:cubicBezTo>
                  <a:cubicBezTo>
                    <a:pt x="7064" y="3529"/>
                    <a:pt x="6975" y="3481"/>
                    <a:pt x="6883" y="3481"/>
                  </a:cubicBezTo>
                  <a:cubicBezTo>
                    <a:pt x="6837" y="3481"/>
                    <a:pt x="6791" y="3493"/>
                    <a:pt x="6749" y="3517"/>
                  </a:cubicBezTo>
                  <a:lnTo>
                    <a:pt x="5633" y="4160"/>
                  </a:lnTo>
                  <a:lnTo>
                    <a:pt x="2479" y="2341"/>
                  </a:lnTo>
                  <a:lnTo>
                    <a:pt x="5609" y="536"/>
                  </a:lnTo>
                  <a:cubicBezTo>
                    <a:pt x="5613" y="535"/>
                    <a:pt x="5622" y="533"/>
                    <a:pt x="5634" y="533"/>
                  </a:cubicBezTo>
                  <a:close/>
                  <a:moveTo>
                    <a:pt x="2781" y="16464"/>
                  </a:moveTo>
                  <a:lnTo>
                    <a:pt x="2781" y="17619"/>
                  </a:lnTo>
                  <a:lnTo>
                    <a:pt x="620" y="17619"/>
                  </a:lnTo>
                  <a:cubicBezTo>
                    <a:pt x="572" y="17619"/>
                    <a:pt x="532" y="17578"/>
                    <a:pt x="532" y="17529"/>
                  </a:cubicBezTo>
                  <a:lnTo>
                    <a:pt x="532" y="16552"/>
                  </a:lnTo>
                  <a:cubicBezTo>
                    <a:pt x="532" y="16504"/>
                    <a:pt x="572" y="16464"/>
                    <a:pt x="620" y="16464"/>
                  </a:cubicBezTo>
                  <a:close/>
                  <a:moveTo>
                    <a:pt x="9153" y="15743"/>
                  </a:moveTo>
                  <a:cubicBezTo>
                    <a:pt x="9340" y="15743"/>
                    <a:pt x="9512" y="15815"/>
                    <a:pt x="9640" y="15932"/>
                  </a:cubicBezTo>
                  <a:lnTo>
                    <a:pt x="5606" y="15932"/>
                  </a:lnTo>
                  <a:cubicBezTo>
                    <a:pt x="5459" y="15932"/>
                    <a:pt x="5340" y="16051"/>
                    <a:pt x="5340" y="16198"/>
                  </a:cubicBezTo>
                  <a:cubicBezTo>
                    <a:pt x="5340" y="16345"/>
                    <a:pt x="5459" y="16464"/>
                    <a:pt x="5606" y="16464"/>
                  </a:cubicBezTo>
                  <a:lnTo>
                    <a:pt x="8053" y="16464"/>
                  </a:lnTo>
                  <a:lnTo>
                    <a:pt x="8053" y="17619"/>
                  </a:lnTo>
                  <a:lnTo>
                    <a:pt x="3311" y="17619"/>
                  </a:lnTo>
                  <a:lnTo>
                    <a:pt x="3311" y="16464"/>
                  </a:lnTo>
                  <a:lnTo>
                    <a:pt x="3940" y="16464"/>
                  </a:lnTo>
                  <a:cubicBezTo>
                    <a:pt x="4087" y="16464"/>
                    <a:pt x="4206" y="16345"/>
                    <a:pt x="4206" y="16198"/>
                  </a:cubicBezTo>
                  <a:cubicBezTo>
                    <a:pt x="4206" y="16051"/>
                    <a:pt x="4088" y="15932"/>
                    <a:pt x="3940" y="15932"/>
                  </a:cubicBezTo>
                  <a:lnTo>
                    <a:pt x="1724" y="15932"/>
                  </a:lnTo>
                  <a:cubicBezTo>
                    <a:pt x="1852" y="15815"/>
                    <a:pt x="2024" y="15743"/>
                    <a:pt x="2212" y="15743"/>
                  </a:cubicBezTo>
                  <a:close/>
                  <a:moveTo>
                    <a:pt x="10744" y="16464"/>
                  </a:moveTo>
                  <a:cubicBezTo>
                    <a:pt x="10792" y="16464"/>
                    <a:pt x="10832" y="16505"/>
                    <a:pt x="10832" y="16552"/>
                  </a:cubicBezTo>
                  <a:lnTo>
                    <a:pt x="10832" y="17529"/>
                  </a:lnTo>
                  <a:cubicBezTo>
                    <a:pt x="10832" y="17578"/>
                    <a:pt x="10792" y="17619"/>
                    <a:pt x="10744" y="17619"/>
                  </a:cubicBezTo>
                  <a:lnTo>
                    <a:pt x="8585" y="17619"/>
                  </a:lnTo>
                  <a:lnTo>
                    <a:pt x="8585" y="16464"/>
                  </a:lnTo>
                  <a:close/>
                  <a:moveTo>
                    <a:pt x="5633" y="1"/>
                  </a:moveTo>
                  <a:cubicBezTo>
                    <a:pt x="5560" y="1"/>
                    <a:pt x="5450" y="13"/>
                    <a:pt x="5347" y="73"/>
                  </a:cubicBezTo>
                  <a:lnTo>
                    <a:pt x="1966" y="2023"/>
                  </a:lnTo>
                  <a:cubicBezTo>
                    <a:pt x="1800" y="2118"/>
                    <a:pt x="1680" y="2326"/>
                    <a:pt x="1680" y="2518"/>
                  </a:cubicBezTo>
                  <a:lnTo>
                    <a:pt x="1680" y="6417"/>
                  </a:lnTo>
                  <a:cubicBezTo>
                    <a:pt x="1680" y="6555"/>
                    <a:pt x="1743" y="6700"/>
                    <a:pt x="1839" y="6808"/>
                  </a:cubicBezTo>
                  <a:lnTo>
                    <a:pt x="4644" y="14638"/>
                  </a:lnTo>
                  <a:lnTo>
                    <a:pt x="816" y="8866"/>
                  </a:lnTo>
                  <a:cubicBezTo>
                    <a:pt x="765" y="8789"/>
                    <a:pt x="681" y="8747"/>
                    <a:pt x="595" y="8747"/>
                  </a:cubicBezTo>
                  <a:cubicBezTo>
                    <a:pt x="544" y="8747"/>
                    <a:pt x="493" y="8761"/>
                    <a:pt x="448" y="8792"/>
                  </a:cubicBezTo>
                  <a:cubicBezTo>
                    <a:pt x="325" y="8873"/>
                    <a:pt x="292" y="9037"/>
                    <a:pt x="373" y="9159"/>
                  </a:cubicBezTo>
                  <a:lnTo>
                    <a:pt x="4386" y="15211"/>
                  </a:lnTo>
                  <a:lnTo>
                    <a:pt x="2212" y="15211"/>
                  </a:lnTo>
                  <a:cubicBezTo>
                    <a:pt x="1710" y="15211"/>
                    <a:pt x="1276" y="15507"/>
                    <a:pt x="1075" y="15932"/>
                  </a:cubicBezTo>
                  <a:lnTo>
                    <a:pt x="620" y="15932"/>
                  </a:lnTo>
                  <a:cubicBezTo>
                    <a:pt x="278" y="15932"/>
                    <a:pt x="0" y="16210"/>
                    <a:pt x="0" y="16553"/>
                  </a:cubicBezTo>
                  <a:lnTo>
                    <a:pt x="0" y="17530"/>
                  </a:lnTo>
                  <a:cubicBezTo>
                    <a:pt x="0" y="17872"/>
                    <a:pt x="278" y="18151"/>
                    <a:pt x="620" y="18151"/>
                  </a:cubicBezTo>
                  <a:lnTo>
                    <a:pt x="10744" y="18151"/>
                  </a:lnTo>
                  <a:cubicBezTo>
                    <a:pt x="11086" y="18151"/>
                    <a:pt x="11364" y="17872"/>
                    <a:pt x="11364" y="17530"/>
                  </a:cubicBezTo>
                  <a:lnTo>
                    <a:pt x="11364" y="16553"/>
                  </a:lnTo>
                  <a:cubicBezTo>
                    <a:pt x="11364" y="16210"/>
                    <a:pt x="11086" y="15932"/>
                    <a:pt x="10744" y="15932"/>
                  </a:cubicBezTo>
                  <a:lnTo>
                    <a:pt x="10289" y="15932"/>
                  </a:lnTo>
                  <a:cubicBezTo>
                    <a:pt x="10088" y="15506"/>
                    <a:pt x="9655" y="15211"/>
                    <a:pt x="9153" y="15211"/>
                  </a:cubicBezTo>
                  <a:lnTo>
                    <a:pt x="6880" y="15211"/>
                  </a:lnTo>
                  <a:lnTo>
                    <a:pt x="8120" y="13342"/>
                  </a:lnTo>
                  <a:cubicBezTo>
                    <a:pt x="8201" y="13220"/>
                    <a:pt x="8167" y="13055"/>
                    <a:pt x="8045" y="12974"/>
                  </a:cubicBezTo>
                  <a:cubicBezTo>
                    <a:pt x="8000" y="12944"/>
                    <a:pt x="7949" y="12930"/>
                    <a:pt x="7899" y="12930"/>
                  </a:cubicBezTo>
                  <a:cubicBezTo>
                    <a:pt x="7812" y="12930"/>
                    <a:pt x="7728" y="12972"/>
                    <a:pt x="7677" y="13049"/>
                  </a:cubicBezTo>
                  <a:lnTo>
                    <a:pt x="6623" y="14637"/>
                  </a:lnTo>
                  <a:lnTo>
                    <a:pt x="8250" y="10095"/>
                  </a:lnTo>
                  <a:cubicBezTo>
                    <a:pt x="8299" y="9956"/>
                    <a:pt x="8227" y="9804"/>
                    <a:pt x="8090" y="9755"/>
                  </a:cubicBezTo>
                  <a:cubicBezTo>
                    <a:pt x="8060" y="9744"/>
                    <a:pt x="8030" y="9739"/>
                    <a:pt x="8000" y="9739"/>
                  </a:cubicBezTo>
                  <a:cubicBezTo>
                    <a:pt x="7891" y="9739"/>
                    <a:pt x="7789" y="9807"/>
                    <a:pt x="7749" y="9916"/>
                  </a:cubicBezTo>
                  <a:lnTo>
                    <a:pt x="5899" y="15080"/>
                  </a:lnTo>
                  <a:lnTo>
                    <a:pt x="5899" y="11102"/>
                  </a:lnTo>
                  <a:cubicBezTo>
                    <a:pt x="5899" y="10955"/>
                    <a:pt x="5781" y="10836"/>
                    <a:pt x="5634" y="10836"/>
                  </a:cubicBezTo>
                  <a:cubicBezTo>
                    <a:pt x="5487" y="10836"/>
                    <a:pt x="5368" y="10955"/>
                    <a:pt x="5368" y="11102"/>
                  </a:cubicBezTo>
                  <a:lnTo>
                    <a:pt x="5368" y="15080"/>
                  </a:lnTo>
                  <a:lnTo>
                    <a:pt x="2565" y="7258"/>
                  </a:lnTo>
                  <a:lnTo>
                    <a:pt x="5347" y="8862"/>
                  </a:lnTo>
                  <a:cubicBezTo>
                    <a:pt x="5355" y="8866"/>
                    <a:pt x="5361" y="8869"/>
                    <a:pt x="5368" y="8872"/>
                  </a:cubicBezTo>
                  <a:lnTo>
                    <a:pt x="5368" y="10004"/>
                  </a:lnTo>
                  <a:cubicBezTo>
                    <a:pt x="5368" y="10152"/>
                    <a:pt x="5487" y="10270"/>
                    <a:pt x="5634" y="10270"/>
                  </a:cubicBezTo>
                  <a:cubicBezTo>
                    <a:pt x="5781" y="10270"/>
                    <a:pt x="5900" y="10152"/>
                    <a:pt x="5900" y="10004"/>
                  </a:cubicBezTo>
                  <a:lnTo>
                    <a:pt x="5900" y="8872"/>
                  </a:lnTo>
                  <a:cubicBezTo>
                    <a:pt x="5906" y="8869"/>
                    <a:pt x="5913" y="8866"/>
                    <a:pt x="5920" y="8862"/>
                  </a:cubicBezTo>
                  <a:lnTo>
                    <a:pt x="8702" y="7258"/>
                  </a:lnTo>
                  <a:lnTo>
                    <a:pt x="8461" y="7930"/>
                  </a:lnTo>
                  <a:cubicBezTo>
                    <a:pt x="8411" y="8069"/>
                    <a:pt x="8483" y="8221"/>
                    <a:pt x="8622" y="8270"/>
                  </a:cubicBezTo>
                  <a:cubicBezTo>
                    <a:pt x="8651" y="8282"/>
                    <a:pt x="8681" y="8286"/>
                    <a:pt x="8711" y="8286"/>
                  </a:cubicBezTo>
                  <a:cubicBezTo>
                    <a:pt x="8820" y="8286"/>
                    <a:pt x="8923" y="8219"/>
                    <a:pt x="8962" y="8110"/>
                  </a:cubicBezTo>
                  <a:lnTo>
                    <a:pt x="9428" y="6808"/>
                  </a:lnTo>
                  <a:cubicBezTo>
                    <a:pt x="9524" y="6700"/>
                    <a:pt x="9587" y="6555"/>
                    <a:pt x="9587" y="6416"/>
                  </a:cubicBezTo>
                  <a:lnTo>
                    <a:pt x="9587" y="2518"/>
                  </a:lnTo>
                  <a:cubicBezTo>
                    <a:pt x="9587" y="2326"/>
                    <a:pt x="9467" y="2118"/>
                    <a:pt x="9300" y="2023"/>
                  </a:cubicBezTo>
                  <a:lnTo>
                    <a:pt x="5919" y="73"/>
                  </a:lnTo>
                  <a:cubicBezTo>
                    <a:pt x="5817" y="13"/>
                    <a:pt x="5707" y="1"/>
                    <a:pt x="56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4"/>
            <p:cNvSpPr/>
            <p:nvPr/>
          </p:nvSpPr>
          <p:spPr>
            <a:xfrm>
              <a:off x="5531179" y="1987033"/>
              <a:ext cx="45804" cy="17678"/>
            </a:xfrm>
            <a:custGeom>
              <a:avLst/>
              <a:gdLst/>
              <a:ahLst/>
              <a:cxnLst/>
              <a:rect l="l" t="t" r="r" b="b"/>
              <a:pathLst>
                <a:path w="1381" h="533" extrusionOk="0">
                  <a:moveTo>
                    <a:pt x="266" y="0"/>
                  </a:moveTo>
                  <a:cubicBezTo>
                    <a:pt x="119" y="0"/>
                    <a:pt x="0" y="120"/>
                    <a:pt x="0" y="266"/>
                  </a:cubicBezTo>
                  <a:cubicBezTo>
                    <a:pt x="0" y="413"/>
                    <a:pt x="119" y="532"/>
                    <a:pt x="266" y="532"/>
                  </a:cubicBezTo>
                  <a:lnTo>
                    <a:pt x="1114" y="532"/>
                  </a:lnTo>
                  <a:cubicBezTo>
                    <a:pt x="1261" y="532"/>
                    <a:pt x="1380" y="413"/>
                    <a:pt x="1380" y="266"/>
                  </a:cubicBezTo>
                  <a:cubicBezTo>
                    <a:pt x="1380" y="120"/>
                    <a:pt x="1261" y="0"/>
                    <a:pt x="11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4"/>
            <p:cNvSpPr/>
            <p:nvPr/>
          </p:nvSpPr>
          <p:spPr>
            <a:xfrm>
              <a:off x="5826801" y="1987033"/>
              <a:ext cx="17678" cy="17678"/>
            </a:xfrm>
            <a:custGeom>
              <a:avLst/>
              <a:gdLst/>
              <a:ahLst/>
              <a:cxnLst/>
              <a:rect l="l" t="t" r="r" b="b"/>
              <a:pathLst>
                <a:path w="533" h="533" extrusionOk="0">
                  <a:moveTo>
                    <a:pt x="266" y="0"/>
                  </a:moveTo>
                  <a:cubicBezTo>
                    <a:pt x="196" y="0"/>
                    <a:pt x="128" y="29"/>
                    <a:pt x="78" y="78"/>
                  </a:cubicBezTo>
                  <a:cubicBezTo>
                    <a:pt x="29" y="128"/>
                    <a:pt x="0" y="197"/>
                    <a:pt x="0" y="266"/>
                  </a:cubicBezTo>
                  <a:cubicBezTo>
                    <a:pt x="0" y="336"/>
                    <a:pt x="29" y="405"/>
                    <a:pt x="78" y="454"/>
                  </a:cubicBezTo>
                  <a:cubicBezTo>
                    <a:pt x="128" y="504"/>
                    <a:pt x="196" y="532"/>
                    <a:pt x="266" y="532"/>
                  </a:cubicBezTo>
                  <a:cubicBezTo>
                    <a:pt x="336" y="532"/>
                    <a:pt x="405" y="504"/>
                    <a:pt x="454" y="454"/>
                  </a:cubicBezTo>
                  <a:cubicBezTo>
                    <a:pt x="503" y="405"/>
                    <a:pt x="532" y="336"/>
                    <a:pt x="532" y="266"/>
                  </a:cubicBezTo>
                  <a:cubicBezTo>
                    <a:pt x="532" y="197"/>
                    <a:pt x="503" y="128"/>
                    <a:pt x="454" y="78"/>
                  </a:cubicBezTo>
                  <a:cubicBezTo>
                    <a:pt x="405" y="29"/>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4"/>
            <p:cNvSpPr/>
            <p:nvPr/>
          </p:nvSpPr>
          <p:spPr>
            <a:xfrm>
              <a:off x="5799836" y="1987033"/>
              <a:ext cx="17645" cy="17678"/>
            </a:xfrm>
            <a:custGeom>
              <a:avLst/>
              <a:gdLst/>
              <a:ahLst/>
              <a:cxnLst/>
              <a:rect l="l" t="t" r="r" b="b"/>
              <a:pathLst>
                <a:path w="532" h="533" extrusionOk="0">
                  <a:moveTo>
                    <a:pt x="266" y="0"/>
                  </a:moveTo>
                  <a:cubicBezTo>
                    <a:pt x="195" y="0"/>
                    <a:pt x="127" y="29"/>
                    <a:pt x="77" y="78"/>
                  </a:cubicBezTo>
                  <a:cubicBezTo>
                    <a:pt x="28" y="128"/>
                    <a:pt x="0" y="197"/>
                    <a:pt x="0" y="266"/>
                  </a:cubicBezTo>
                  <a:cubicBezTo>
                    <a:pt x="0" y="336"/>
                    <a:pt x="28" y="405"/>
                    <a:pt x="77" y="454"/>
                  </a:cubicBezTo>
                  <a:cubicBezTo>
                    <a:pt x="127" y="504"/>
                    <a:pt x="195" y="532"/>
                    <a:pt x="266" y="532"/>
                  </a:cubicBezTo>
                  <a:cubicBezTo>
                    <a:pt x="336" y="532"/>
                    <a:pt x="404" y="504"/>
                    <a:pt x="454" y="454"/>
                  </a:cubicBezTo>
                  <a:cubicBezTo>
                    <a:pt x="503" y="405"/>
                    <a:pt x="532" y="336"/>
                    <a:pt x="532" y="266"/>
                  </a:cubicBezTo>
                  <a:cubicBezTo>
                    <a:pt x="532" y="197"/>
                    <a:pt x="503" y="128"/>
                    <a:pt x="454" y="78"/>
                  </a:cubicBezTo>
                  <a:cubicBezTo>
                    <a:pt x="404" y="29"/>
                    <a:pt x="335"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2" name="Google Shape;2412;p64"/>
          <p:cNvGrpSpPr/>
          <p:nvPr/>
        </p:nvGrpSpPr>
        <p:grpSpPr>
          <a:xfrm>
            <a:off x="6063646" y="1431329"/>
            <a:ext cx="369344" cy="536674"/>
            <a:chOff x="6162888" y="1431577"/>
            <a:chExt cx="414295" cy="601990"/>
          </a:xfrm>
        </p:grpSpPr>
        <p:sp>
          <p:nvSpPr>
            <p:cNvPr id="2413" name="Google Shape;2413;p64"/>
            <p:cNvSpPr/>
            <p:nvPr/>
          </p:nvSpPr>
          <p:spPr>
            <a:xfrm>
              <a:off x="6268261" y="1810649"/>
              <a:ext cx="162886" cy="165008"/>
            </a:xfrm>
            <a:custGeom>
              <a:avLst/>
              <a:gdLst/>
              <a:ahLst/>
              <a:cxnLst/>
              <a:rect l="l" t="t" r="r" b="b"/>
              <a:pathLst>
                <a:path w="4911" h="4975" extrusionOk="0">
                  <a:moveTo>
                    <a:pt x="1855" y="533"/>
                  </a:moveTo>
                  <a:cubicBezTo>
                    <a:pt x="2040" y="533"/>
                    <a:pt x="2190" y="682"/>
                    <a:pt x="2190" y="864"/>
                  </a:cubicBezTo>
                  <a:lnTo>
                    <a:pt x="2190" y="1820"/>
                  </a:lnTo>
                  <a:lnTo>
                    <a:pt x="1645" y="1820"/>
                  </a:lnTo>
                  <a:cubicBezTo>
                    <a:pt x="1498" y="1820"/>
                    <a:pt x="1379" y="1939"/>
                    <a:pt x="1379" y="2086"/>
                  </a:cubicBezTo>
                  <a:cubicBezTo>
                    <a:pt x="1379" y="2233"/>
                    <a:pt x="1498" y="2352"/>
                    <a:pt x="1645" y="2352"/>
                  </a:cubicBezTo>
                  <a:lnTo>
                    <a:pt x="2190" y="2352"/>
                  </a:lnTo>
                  <a:lnTo>
                    <a:pt x="2190" y="4111"/>
                  </a:lnTo>
                  <a:cubicBezTo>
                    <a:pt x="2190" y="4294"/>
                    <a:pt x="2040" y="4443"/>
                    <a:pt x="1855" y="4443"/>
                  </a:cubicBezTo>
                  <a:cubicBezTo>
                    <a:pt x="1686" y="4443"/>
                    <a:pt x="1543" y="4317"/>
                    <a:pt x="1523" y="4151"/>
                  </a:cubicBezTo>
                  <a:cubicBezTo>
                    <a:pt x="1509" y="4035"/>
                    <a:pt x="1422" y="3943"/>
                    <a:pt x="1308" y="3921"/>
                  </a:cubicBezTo>
                  <a:cubicBezTo>
                    <a:pt x="1047" y="3872"/>
                    <a:pt x="857" y="3644"/>
                    <a:pt x="857" y="3379"/>
                  </a:cubicBezTo>
                  <a:cubicBezTo>
                    <a:pt x="857" y="3250"/>
                    <a:pt x="901" y="3128"/>
                    <a:pt x="985" y="3028"/>
                  </a:cubicBezTo>
                  <a:cubicBezTo>
                    <a:pt x="1034" y="2968"/>
                    <a:pt x="1054" y="2890"/>
                    <a:pt x="1042" y="2814"/>
                  </a:cubicBezTo>
                  <a:cubicBezTo>
                    <a:pt x="1030" y="2738"/>
                    <a:pt x="985" y="2672"/>
                    <a:pt x="918" y="2631"/>
                  </a:cubicBezTo>
                  <a:cubicBezTo>
                    <a:pt x="677" y="2484"/>
                    <a:pt x="533" y="2228"/>
                    <a:pt x="533" y="1947"/>
                  </a:cubicBezTo>
                  <a:cubicBezTo>
                    <a:pt x="533" y="1532"/>
                    <a:pt x="859" y="1181"/>
                    <a:pt x="1275" y="1148"/>
                  </a:cubicBezTo>
                  <a:cubicBezTo>
                    <a:pt x="1414" y="1137"/>
                    <a:pt x="1520" y="1022"/>
                    <a:pt x="1520" y="883"/>
                  </a:cubicBezTo>
                  <a:lnTo>
                    <a:pt x="1520" y="864"/>
                  </a:lnTo>
                  <a:cubicBezTo>
                    <a:pt x="1520" y="682"/>
                    <a:pt x="1670" y="533"/>
                    <a:pt x="1855" y="533"/>
                  </a:cubicBezTo>
                  <a:close/>
                  <a:moveTo>
                    <a:pt x="3056" y="533"/>
                  </a:moveTo>
                  <a:cubicBezTo>
                    <a:pt x="3241" y="533"/>
                    <a:pt x="3392" y="682"/>
                    <a:pt x="3392" y="864"/>
                  </a:cubicBezTo>
                  <a:lnTo>
                    <a:pt x="3392" y="883"/>
                  </a:lnTo>
                  <a:cubicBezTo>
                    <a:pt x="3392" y="1022"/>
                    <a:pt x="3499" y="1137"/>
                    <a:pt x="3637" y="1148"/>
                  </a:cubicBezTo>
                  <a:cubicBezTo>
                    <a:pt x="3977" y="1175"/>
                    <a:pt x="4258" y="1415"/>
                    <a:pt x="4348" y="1729"/>
                  </a:cubicBezTo>
                  <a:lnTo>
                    <a:pt x="3881" y="1729"/>
                  </a:lnTo>
                  <a:cubicBezTo>
                    <a:pt x="3734" y="1729"/>
                    <a:pt x="3615" y="1848"/>
                    <a:pt x="3615" y="1995"/>
                  </a:cubicBezTo>
                  <a:cubicBezTo>
                    <a:pt x="3615" y="2142"/>
                    <a:pt x="3734" y="2261"/>
                    <a:pt x="3881" y="2261"/>
                  </a:cubicBezTo>
                  <a:lnTo>
                    <a:pt x="4315" y="2261"/>
                  </a:lnTo>
                  <a:cubicBezTo>
                    <a:pt x="4251" y="2412"/>
                    <a:pt x="4141" y="2541"/>
                    <a:pt x="3994" y="2631"/>
                  </a:cubicBezTo>
                  <a:cubicBezTo>
                    <a:pt x="3928" y="2672"/>
                    <a:pt x="3883" y="2738"/>
                    <a:pt x="3870" y="2814"/>
                  </a:cubicBezTo>
                  <a:cubicBezTo>
                    <a:pt x="3857" y="2890"/>
                    <a:pt x="3879" y="2968"/>
                    <a:pt x="3928" y="3028"/>
                  </a:cubicBezTo>
                  <a:cubicBezTo>
                    <a:pt x="4011" y="3128"/>
                    <a:pt x="4054" y="3250"/>
                    <a:pt x="4054" y="3379"/>
                  </a:cubicBezTo>
                  <a:cubicBezTo>
                    <a:pt x="4054" y="3644"/>
                    <a:pt x="3866" y="3872"/>
                    <a:pt x="3604" y="3921"/>
                  </a:cubicBezTo>
                  <a:cubicBezTo>
                    <a:pt x="3490" y="3943"/>
                    <a:pt x="3403" y="4036"/>
                    <a:pt x="3389" y="4151"/>
                  </a:cubicBezTo>
                  <a:cubicBezTo>
                    <a:pt x="3370" y="4317"/>
                    <a:pt x="3227" y="4443"/>
                    <a:pt x="3056" y="4443"/>
                  </a:cubicBezTo>
                  <a:cubicBezTo>
                    <a:pt x="2873" y="4443"/>
                    <a:pt x="2722" y="4294"/>
                    <a:pt x="2722" y="4111"/>
                  </a:cubicBezTo>
                  <a:lnTo>
                    <a:pt x="2722" y="3488"/>
                  </a:lnTo>
                  <a:lnTo>
                    <a:pt x="3060" y="3488"/>
                  </a:lnTo>
                  <a:cubicBezTo>
                    <a:pt x="3206" y="3488"/>
                    <a:pt x="3324" y="3369"/>
                    <a:pt x="3324" y="3222"/>
                  </a:cubicBezTo>
                  <a:cubicBezTo>
                    <a:pt x="3324" y="3075"/>
                    <a:pt x="3206" y="2956"/>
                    <a:pt x="3060" y="2956"/>
                  </a:cubicBezTo>
                  <a:lnTo>
                    <a:pt x="2722" y="2956"/>
                  </a:lnTo>
                  <a:lnTo>
                    <a:pt x="2722" y="864"/>
                  </a:lnTo>
                  <a:cubicBezTo>
                    <a:pt x="2722" y="682"/>
                    <a:pt x="2873" y="533"/>
                    <a:pt x="3056" y="533"/>
                  </a:cubicBezTo>
                  <a:close/>
                  <a:moveTo>
                    <a:pt x="1855" y="1"/>
                  </a:moveTo>
                  <a:cubicBezTo>
                    <a:pt x="1451" y="1"/>
                    <a:pt x="1110" y="279"/>
                    <a:pt x="1014" y="653"/>
                  </a:cubicBezTo>
                  <a:cubicBezTo>
                    <a:pt x="431" y="800"/>
                    <a:pt x="1" y="1331"/>
                    <a:pt x="1" y="1947"/>
                  </a:cubicBezTo>
                  <a:cubicBezTo>
                    <a:pt x="1" y="2324"/>
                    <a:pt x="156" y="2674"/>
                    <a:pt x="427" y="2923"/>
                  </a:cubicBezTo>
                  <a:cubicBezTo>
                    <a:pt x="360" y="3065"/>
                    <a:pt x="325" y="3221"/>
                    <a:pt x="325" y="3379"/>
                  </a:cubicBezTo>
                  <a:cubicBezTo>
                    <a:pt x="325" y="3839"/>
                    <a:pt x="616" y="4241"/>
                    <a:pt x="1037" y="4396"/>
                  </a:cubicBezTo>
                  <a:cubicBezTo>
                    <a:pt x="1156" y="4736"/>
                    <a:pt x="1480" y="4974"/>
                    <a:pt x="1855" y="4974"/>
                  </a:cubicBezTo>
                  <a:cubicBezTo>
                    <a:pt x="2088" y="4974"/>
                    <a:pt x="2300" y="4883"/>
                    <a:pt x="2456" y="4733"/>
                  </a:cubicBezTo>
                  <a:cubicBezTo>
                    <a:pt x="2612" y="4883"/>
                    <a:pt x="2823" y="4974"/>
                    <a:pt x="3056" y="4974"/>
                  </a:cubicBezTo>
                  <a:cubicBezTo>
                    <a:pt x="3431" y="4974"/>
                    <a:pt x="3756" y="4736"/>
                    <a:pt x="3875" y="4396"/>
                  </a:cubicBezTo>
                  <a:cubicBezTo>
                    <a:pt x="4297" y="4242"/>
                    <a:pt x="4586" y="3839"/>
                    <a:pt x="4586" y="3379"/>
                  </a:cubicBezTo>
                  <a:cubicBezTo>
                    <a:pt x="4586" y="3221"/>
                    <a:pt x="4551" y="3065"/>
                    <a:pt x="4486" y="2923"/>
                  </a:cubicBezTo>
                  <a:cubicBezTo>
                    <a:pt x="4756" y="2674"/>
                    <a:pt x="4911" y="2324"/>
                    <a:pt x="4911" y="1947"/>
                  </a:cubicBezTo>
                  <a:cubicBezTo>
                    <a:pt x="4911" y="1331"/>
                    <a:pt x="4481" y="800"/>
                    <a:pt x="3897" y="653"/>
                  </a:cubicBezTo>
                  <a:cubicBezTo>
                    <a:pt x="3803" y="279"/>
                    <a:pt x="3462" y="1"/>
                    <a:pt x="3056" y="1"/>
                  </a:cubicBezTo>
                  <a:cubicBezTo>
                    <a:pt x="2823" y="1"/>
                    <a:pt x="2612" y="93"/>
                    <a:pt x="2456" y="243"/>
                  </a:cubicBezTo>
                  <a:cubicBezTo>
                    <a:pt x="2300" y="93"/>
                    <a:pt x="2088" y="1"/>
                    <a:pt x="18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4"/>
            <p:cNvSpPr/>
            <p:nvPr/>
          </p:nvSpPr>
          <p:spPr>
            <a:xfrm>
              <a:off x="6199438" y="1520964"/>
              <a:ext cx="306667" cy="512604"/>
            </a:xfrm>
            <a:custGeom>
              <a:avLst/>
              <a:gdLst/>
              <a:ahLst/>
              <a:cxnLst/>
              <a:rect l="l" t="t" r="r" b="b"/>
              <a:pathLst>
                <a:path w="9246" h="15455" extrusionOk="0">
                  <a:moveTo>
                    <a:pt x="8484" y="532"/>
                  </a:moveTo>
                  <a:lnTo>
                    <a:pt x="8484" y="986"/>
                  </a:lnTo>
                  <a:lnTo>
                    <a:pt x="8025" y="986"/>
                  </a:lnTo>
                  <a:lnTo>
                    <a:pt x="8025" y="532"/>
                  </a:lnTo>
                  <a:close/>
                  <a:moveTo>
                    <a:pt x="991" y="1947"/>
                  </a:moveTo>
                  <a:lnTo>
                    <a:pt x="991" y="2401"/>
                  </a:lnTo>
                  <a:lnTo>
                    <a:pt x="532" y="2401"/>
                  </a:lnTo>
                  <a:lnTo>
                    <a:pt x="532" y="1947"/>
                  </a:lnTo>
                  <a:close/>
                  <a:moveTo>
                    <a:pt x="5882" y="4525"/>
                  </a:moveTo>
                  <a:cubicBezTo>
                    <a:pt x="5930" y="4525"/>
                    <a:pt x="5970" y="4566"/>
                    <a:pt x="5970" y="4615"/>
                  </a:cubicBezTo>
                  <a:lnTo>
                    <a:pt x="5970" y="5361"/>
                  </a:lnTo>
                  <a:cubicBezTo>
                    <a:pt x="5970" y="5409"/>
                    <a:pt x="5930" y="5449"/>
                    <a:pt x="5882" y="5449"/>
                  </a:cubicBezTo>
                  <a:lnTo>
                    <a:pt x="3181" y="5449"/>
                  </a:lnTo>
                  <a:cubicBezTo>
                    <a:pt x="3132" y="5449"/>
                    <a:pt x="3091" y="5409"/>
                    <a:pt x="3091" y="5361"/>
                  </a:cubicBezTo>
                  <a:lnTo>
                    <a:pt x="3091" y="4615"/>
                  </a:lnTo>
                  <a:cubicBezTo>
                    <a:pt x="3091" y="4566"/>
                    <a:pt x="3132" y="4525"/>
                    <a:pt x="3181" y="4525"/>
                  </a:cubicBezTo>
                  <a:close/>
                  <a:moveTo>
                    <a:pt x="5224" y="5981"/>
                  </a:moveTo>
                  <a:lnTo>
                    <a:pt x="5224" y="6746"/>
                  </a:lnTo>
                  <a:lnTo>
                    <a:pt x="3838" y="6746"/>
                  </a:lnTo>
                  <a:lnTo>
                    <a:pt x="3838" y="5981"/>
                  </a:lnTo>
                  <a:close/>
                  <a:moveTo>
                    <a:pt x="8236" y="7815"/>
                  </a:moveTo>
                  <a:cubicBezTo>
                    <a:pt x="8249" y="7817"/>
                    <a:pt x="8270" y="7829"/>
                    <a:pt x="8278" y="7839"/>
                  </a:cubicBezTo>
                  <a:lnTo>
                    <a:pt x="8688" y="8544"/>
                  </a:lnTo>
                  <a:cubicBezTo>
                    <a:pt x="8691" y="8555"/>
                    <a:pt x="8691" y="8579"/>
                    <a:pt x="8688" y="8590"/>
                  </a:cubicBezTo>
                  <a:lnTo>
                    <a:pt x="8278" y="9297"/>
                  </a:lnTo>
                  <a:cubicBezTo>
                    <a:pt x="8270" y="9305"/>
                    <a:pt x="8249" y="9317"/>
                    <a:pt x="8236" y="9320"/>
                  </a:cubicBezTo>
                  <a:lnTo>
                    <a:pt x="7416" y="9320"/>
                  </a:lnTo>
                  <a:cubicBezTo>
                    <a:pt x="7405" y="9318"/>
                    <a:pt x="7383" y="9306"/>
                    <a:pt x="7375" y="9297"/>
                  </a:cubicBezTo>
                  <a:lnTo>
                    <a:pt x="6965" y="8590"/>
                  </a:lnTo>
                  <a:cubicBezTo>
                    <a:pt x="6961" y="8579"/>
                    <a:pt x="6961" y="8555"/>
                    <a:pt x="6965" y="8544"/>
                  </a:cubicBezTo>
                  <a:lnTo>
                    <a:pt x="7375" y="7839"/>
                  </a:lnTo>
                  <a:cubicBezTo>
                    <a:pt x="7383" y="7829"/>
                    <a:pt x="7405" y="7817"/>
                    <a:pt x="7416" y="7815"/>
                  </a:cubicBezTo>
                  <a:close/>
                  <a:moveTo>
                    <a:pt x="7937" y="0"/>
                  </a:moveTo>
                  <a:cubicBezTo>
                    <a:pt x="7692" y="0"/>
                    <a:pt x="7493" y="200"/>
                    <a:pt x="7493" y="444"/>
                  </a:cubicBezTo>
                  <a:lnTo>
                    <a:pt x="7493" y="1074"/>
                  </a:lnTo>
                  <a:cubicBezTo>
                    <a:pt x="7493" y="1319"/>
                    <a:pt x="7692" y="1518"/>
                    <a:pt x="7937" y="1518"/>
                  </a:cubicBezTo>
                  <a:lnTo>
                    <a:pt x="7961" y="1518"/>
                  </a:lnTo>
                  <a:lnTo>
                    <a:pt x="7961" y="2645"/>
                  </a:lnTo>
                  <a:lnTo>
                    <a:pt x="6574" y="2645"/>
                  </a:lnTo>
                  <a:lnTo>
                    <a:pt x="6574" y="2303"/>
                  </a:lnTo>
                  <a:cubicBezTo>
                    <a:pt x="6574" y="2157"/>
                    <a:pt x="6455" y="2038"/>
                    <a:pt x="6308" y="2038"/>
                  </a:cubicBezTo>
                  <a:cubicBezTo>
                    <a:pt x="6161" y="2038"/>
                    <a:pt x="6042" y="2157"/>
                    <a:pt x="6042" y="2303"/>
                  </a:cubicBezTo>
                  <a:lnTo>
                    <a:pt x="6042" y="2645"/>
                  </a:lnTo>
                  <a:lnTo>
                    <a:pt x="5659" y="2645"/>
                  </a:lnTo>
                  <a:cubicBezTo>
                    <a:pt x="5415" y="2645"/>
                    <a:pt x="5216" y="2845"/>
                    <a:pt x="5216" y="3089"/>
                  </a:cubicBezTo>
                  <a:lnTo>
                    <a:pt x="5216" y="3994"/>
                  </a:lnTo>
                  <a:lnTo>
                    <a:pt x="4969" y="3994"/>
                  </a:lnTo>
                  <a:lnTo>
                    <a:pt x="4969" y="1356"/>
                  </a:lnTo>
                  <a:cubicBezTo>
                    <a:pt x="4969" y="1111"/>
                    <a:pt x="4771" y="913"/>
                    <a:pt x="4526" y="913"/>
                  </a:cubicBezTo>
                  <a:lnTo>
                    <a:pt x="3091" y="913"/>
                  </a:lnTo>
                  <a:lnTo>
                    <a:pt x="3091" y="602"/>
                  </a:lnTo>
                  <a:cubicBezTo>
                    <a:pt x="3091" y="455"/>
                    <a:pt x="2972" y="336"/>
                    <a:pt x="2826" y="336"/>
                  </a:cubicBezTo>
                  <a:cubicBezTo>
                    <a:pt x="2679" y="336"/>
                    <a:pt x="2561" y="455"/>
                    <a:pt x="2561" y="602"/>
                  </a:cubicBezTo>
                  <a:lnTo>
                    <a:pt x="2561" y="1002"/>
                  </a:lnTo>
                  <a:cubicBezTo>
                    <a:pt x="2561" y="1246"/>
                    <a:pt x="2759" y="1444"/>
                    <a:pt x="3003" y="1444"/>
                  </a:cubicBezTo>
                  <a:lnTo>
                    <a:pt x="4437" y="1444"/>
                  </a:lnTo>
                  <a:lnTo>
                    <a:pt x="4437" y="3994"/>
                  </a:lnTo>
                  <a:lnTo>
                    <a:pt x="4144" y="3994"/>
                  </a:lnTo>
                  <a:lnTo>
                    <a:pt x="4144" y="2352"/>
                  </a:lnTo>
                  <a:cubicBezTo>
                    <a:pt x="4144" y="2107"/>
                    <a:pt x="3945" y="1909"/>
                    <a:pt x="3700" y="1909"/>
                  </a:cubicBezTo>
                  <a:lnTo>
                    <a:pt x="1522" y="1909"/>
                  </a:lnTo>
                  <a:lnTo>
                    <a:pt x="1522" y="1859"/>
                  </a:lnTo>
                  <a:cubicBezTo>
                    <a:pt x="1522" y="1614"/>
                    <a:pt x="1324" y="1416"/>
                    <a:pt x="1080" y="1416"/>
                  </a:cubicBezTo>
                  <a:lnTo>
                    <a:pt x="443" y="1416"/>
                  </a:lnTo>
                  <a:cubicBezTo>
                    <a:pt x="199" y="1416"/>
                    <a:pt x="1" y="1614"/>
                    <a:pt x="1" y="1859"/>
                  </a:cubicBezTo>
                  <a:lnTo>
                    <a:pt x="1" y="2490"/>
                  </a:lnTo>
                  <a:cubicBezTo>
                    <a:pt x="1" y="2735"/>
                    <a:pt x="199" y="2933"/>
                    <a:pt x="443" y="2933"/>
                  </a:cubicBezTo>
                  <a:lnTo>
                    <a:pt x="1080" y="2933"/>
                  </a:lnTo>
                  <a:cubicBezTo>
                    <a:pt x="1324" y="2933"/>
                    <a:pt x="1522" y="2735"/>
                    <a:pt x="1522" y="2490"/>
                  </a:cubicBezTo>
                  <a:lnTo>
                    <a:pt x="1522" y="2441"/>
                  </a:lnTo>
                  <a:lnTo>
                    <a:pt x="3612" y="2441"/>
                  </a:lnTo>
                  <a:lnTo>
                    <a:pt x="3612" y="3994"/>
                  </a:lnTo>
                  <a:lnTo>
                    <a:pt x="3181" y="3994"/>
                  </a:lnTo>
                  <a:cubicBezTo>
                    <a:pt x="2838" y="3994"/>
                    <a:pt x="2560" y="4273"/>
                    <a:pt x="2560" y="4615"/>
                  </a:cubicBezTo>
                  <a:lnTo>
                    <a:pt x="2560" y="5361"/>
                  </a:lnTo>
                  <a:cubicBezTo>
                    <a:pt x="2560" y="5703"/>
                    <a:pt x="2839" y="5981"/>
                    <a:pt x="3181" y="5981"/>
                  </a:cubicBezTo>
                  <a:lnTo>
                    <a:pt x="3306" y="5981"/>
                  </a:lnTo>
                  <a:lnTo>
                    <a:pt x="3306" y="7278"/>
                  </a:lnTo>
                  <a:cubicBezTo>
                    <a:pt x="1545" y="7811"/>
                    <a:pt x="334" y="9426"/>
                    <a:pt x="334" y="11276"/>
                  </a:cubicBezTo>
                  <a:cubicBezTo>
                    <a:pt x="334" y="13580"/>
                    <a:pt x="2217" y="15455"/>
                    <a:pt x="4531" y="15455"/>
                  </a:cubicBezTo>
                  <a:cubicBezTo>
                    <a:pt x="5344" y="15455"/>
                    <a:pt x="6133" y="15223"/>
                    <a:pt x="6812" y="14785"/>
                  </a:cubicBezTo>
                  <a:cubicBezTo>
                    <a:pt x="6935" y="14705"/>
                    <a:pt x="6970" y="14540"/>
                    <a:pt x="6891" y="14417"/>
                  </a:cubicBezTo>
                  <a:cubicBezTo>
                    <a:pt x="6840" y="14338"/>
                    <a:pt x="6755" y="14296"/>
                    <a:pt x="6668" y="14296"/>
                  </a:cubicBezTo>
                  <a:cubicBezTo>
                    <a:pt x="6618" y="14296"/>
                    <a:pt x="6568" y="14309"/>
                    <a:pt x="6524" y="14338"/>
                  </a:cubicBezTo>
                  <a:cubicBezTo>
                    <a:pt x="5930" y="14721"/>
                    <a:pt x="5241" y="14923"/>
                    <a:pt x="4531" y="14923"/>
                  </a:cubicBezTo>
                  <a:cubicBezTo>
                    <a:pt x="2509" y="14923"/>
                    <a:pt x="865" y="13287"/>
                    <a:pt x="865" y="11276"/>
                  </a:cubicBezTo>
                  <a:cubicBezTo>
                    <a:pt x="865" y="9600"/>
                    <a:pt x="2005" y="8146"/>
                    <a:pt x="3637" y="7739"/>
                  </a:cubicBezTo>
                  <a:cubicBezTo>
                    <a:pt x="3755" y="7709"/>
                    <a:pt x="3838" y="7602"/>
                    <a:pt x="3838" y="7480"/>
                  </a:cubicBezTo>
                  <a:lnTo>
                    <a:pt x="3838" y="7278"/>
                  </a:lnTo>
                  <a:lnTo>
                    <a:pt x="5224" y="7278"/>
                  </a:lnTo>
                  <a:lnTo>
                    <a:pt x="5224" y="7480"/>
                  </a:lnTo>
                  <a:cubicBezTo>
                    <a:pt x="5224" y="7602"/>
                    <a:pt x="5307" y="7709"/>
                    <a:pt x="5426" y="7739"/>
                  </a:cubicBezTo>
                  <a:cubicBezTo>
                    <a:pt x="5830" y="7840"/>
                    <a:pt x="6203" y="8005"/>
                    <a:pt x="6537" y="8222"/>
                  </a:cubicBezTo>
                  <a:lnTo>
                    <a:pt x="6503" y="8280"/>
                  </a:lnTo>
                  <a:cubicBezTo>
                    <a:pt x="6407" y="8446"/>
                    <a:pt x="6407" y="8688"/>
                    <a:pt x="6503" y="8854"/>
                  </a:cubicBezTo>
                  <a:lnTo>
                    <a:pt x="6917" y="9566"/>
                  </a:lnTo>
                  <a:cubicBezTo>
                    <a:pt x="7012" y="9732"/>
                    <a:pt x="7221" y="9852"/>
                    <a:pt x="7413" y="9852"/>
                  </a:cubicBezTo>
                  <a:lnTo>
                    <a:pt x="7907" y="9852"/>
                  </a:lnTo>
                  <a:cubicBezTo>
                    <a:pt x="8094" y="10291"/>
                    <a:pt x="8197" y="10774"/>
                    <a:pt x="8197" y="11276"/>
                  </a:cubicBezTo>
                  <a:cubicBezTo>
                    <a:pt x="8197" y="12038"/>
                    <a:pt x="7963" y="12767"/>
                    <a:pt x="7522" y="13386"/>
                  </a:cubicBezTo>
                  <a:cubicBezTo>
                    <a:pt x="7436" y="13505"/>
                    <a:pt x="7463" y="13672"/>
                    <a:pt x="7583" y="13757"/>
                  </a:cubicBezTo>
                  <a:cubicBezTo>
                    <a:pt x="7630" y="13790"/>
                    <a:pt x="7684" y="13806"/>
                    <a:pt x="7737" y="13806"/>
                  </a:cubicBezTo>
                  <a:cubicBezTo>
                    <a:pt x="7820" y="13806"/>
                    <a:pt x="7902" y="13768"/>
                    <a:pt x="7954" y="13695"/>
                  </a:cubicBezTo>
                  <a:cubicBezTo>
                    <a:pt x="8460" y="12986"/>
                    <a:pt x="8728" y="12149"/>
                    <a:pt x="8728" y="11276"/>
                  </a:cubicBezTo>
                  <a:cubicBezTo>
                    <a:pt x="8728" y="10761"/>
                    <a:pt x="8634" y="10264"/>
                    <a:pt x="8459" y="9804"/>
                  </a:cubicBezTo>
                  <a:cubicBezTo>
                    <a:pt x="8574" y="9753"/>
                    <a:pt x="8677" y="9668"/>
                    <a:pt x="8736" y="9566"/>
                  </a:cubicBezTo>
                  <a:lnTo>
                    <a:pt x="9149" y="8854"/>
                  </a:lnTo>
                  <a:cubicBezTo>
                    <a:pt x="9246" y="8688"/>
                    <a:pt x="9246" y="8446"/>
                    <a:pt x="9149" y="8281"/>
                  </a:cubicBezTo>
                  <a:lnTo>
                    <a:pt x="8736" y="7569"/>
                  </a:lnTo>
                  <a:cubicBezTo>
                    <a:pt x="8641" y="7403"/>
                    <a:pt x="8431" y="7283"/>
                    <a:pt x="8240" y="7283"/>
                  </a:cubicBezTo>
                  <a:lnTo>
                    <a:pt x="7413" y="7283"/>
                  </a:lnTo>
                  <a:cubicBezTo>
                    <a:pt x="7221" y="7283"/>
                    <a:pt x="7012" y="7403"/>
                    <a:pt x="6917" y="7569"/>
                  </a:cubicBezTo>
                  <a:lnTo>
                    <a:pt x="6804" y="7763"/>
                  </a:lnTo>
                  <a:cubicBezTo>
                    <a:pt x="6484" y="7557"/>
                    <a:pt x="6134" y="7392"/>
                    <a:pt x="5756" y="7278"/>
                  </a:cubicBezTo>
                  <a:lnTo>
                    <a:pt x="5756" y="5981"/>
                  </a:lnTo>
                  <a:lnTo>
                    <a:pt x="5882" y="5981"/>
                  </a:lnTo>
                  <a:cubicBezTo>
                    <a:pt x="6224" y="5981"/>
                    <a:pt x="6502" y="5703"/>
                    <a:pt x="6502" y="5361"/>
                  </a:cubicBezTo>
                  <a:lnTo>
                    <a:pt x="6502" y="4615"/>
                  </a:lnTo>
                  <a:cubicBezTo>
                    <a:pt x="6502" y="4273"/>
                    <a:pt x="6224" y="3994"/>
                    <a:pt x="5882" y="3994"/>
                  </a:cubicBezTo>
                  <a:lnTo>
                    <a:pt x="5748" y="3994"/>
                  </a:lnTo>
                  <a:lnTo>
                    <a:pt x="5748" y="3177"/>
                  </a:lnTo>
                  <a:lnTo>
                    <a:pt x="8049" y="3177"/>
                  </a:lnTo>
                  <a:cubicBezTo>
                    <a:pt x="8294" y="3177"/>
                    <a:pt x="8493" y="2978"/>
                    <a:pt x="8493" y="2734"/>
                  </a:cubicBezTo>
                  <a:lnTo>
                    <a:pt x="8493" y="1518"/>
                  </a:lnTo>
                  <a:lnTo>
                    <a:pt x="8572" y="1518"/>
                  </a:lnTo>
                  <a:cubicBezTo>
                    <a:pt x="8816" y="1518"/>
                    <a:pt x="9016" y="1319"/>
                    <a:pt x="9016" y="1074"/>
                  </a:cubicBezTo>
                  <a:lnTo>
                    <a:pt x="9016" y="444"/>
                  </a:lnTo>
                  <a:cubicBezTo>
                    <a:pt x="9016" y="200"/>
                    <a:pt x="8816" y="0"/>
                    <a:pt x="85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4"/>
            <p:cNvSpPr/>
            <p:nvPr/>
          </p:nvSpPr>
          <p:spPr>
            <a:xfrm>
              <a:off x="6487962" y="1717348"/>
              <a:ext cx="70514" cy="64842"/>
            </a:xfrm>
            <a:custGeom>
              <a:avLst/>
              <a:gdLst/>
              <a:ahLst/>
              <a:cxnLst/>
              <a:rect l="l" t="t" r="r" b="b"/>
              <a:pathLst>
                <a:path w="2126" h="1955" extrusionOk="0">
                  <a:moveTo>
                    <a:pt x="1295" y="533"/>
                  </a:moveTo>
                  <a:cubicBezTo>
                    <a:pt x="1307" y="535"/>
                    <a:pt x="1329" y="547"/>
                    <a:pt x="1337" y="556"/>
                  </a:cubicBezTo>
                  <a:lnTo>
                    <a:pt x="1568" y="955"/>
                  </a:lnTo>
                  <a:cubicBezTo>
                    <a:pt x="1571" y="966"/>
                    <a:pt x="1571" y="989"/>
                    <a:pt x="1568" y="1001"/>
                  </a:cubicBezTo>
                  <a:lnTo>
                    <a:pt x="1337" y="1399"/>
                  </a:lnTo>
                  <a:cubicBezTo>
                    <a:pt x="1329" y="1408"/>
                    <a:pt x="1307" y="1421"/>
                    <a:pt x="1295" y="1424"/>
                  </a:cubicBezTo>
                  <a:lnTo>
                    <a:pt x="831" y="1424"/>
                  </a:lnTo>
                  <a:cubicBezTo>
                    <a:pt x="820" y="1421"/>
                    <a:pt x="798" y="1408"/>
                    <a:pt x="790" y="1399"/>
                  </a:cubicBezTo>
                  <a:lnTo>
                    <a:pt x="559" y="1001"/>
                  </a:lnTo>
                  <a:cubicBezTo>
                    <a:pt x="555" y="989"/>
                    <a:pt x="555" y="966"/>
                    <a:pt x="559" y="955"/>
                  </a:cubicBezTo>
                  <a:lnTo>
                    <a:pt x="790" y="556"/>
                  </a:lnTo>
                  <a:cubicBezTo>
                    <a:pt x="798" y="547"/>
                    <a:pt x="820" y="535"/>
                    <a:pt x="831" y="533"/>
                  </a:cubicBezTo>
                  <a:close/>
                  <a:moveTo>
                    <a:pt x="828" y="1"/>
                  </a:moveTo>
                  <a:cubicBezTo>
                    <a:pt x="636" y="1"/>
                    <a:pt x="428" y="121"/>
                    <a:pt x="332" y="286"/>
                  </a:cubicBezTo>
                  <a:lnTo>
                    <a:pt x="97" y="691"/>
                  </a:lnTo>
                  <a:cubicBezTo>
                    <a:pt x="0" y="857"/>
                    <a:pt x="0" y="1098"/>
                    <a:pt x="97" y="1265"/>
                  </a:cubicBezTo>
                  <a:lnTo>
                    <a:pt x="332" y="1669"/>
                  </a:lnTo>
                  <a:cubicBezTo>
                    <a:pt x="428" y="1834"/>
                    <a:pt x="636" y="1955"/>
                    <a:pt x="828" y="1955"/>
                  </a:cubicBezTo>
                  <a:lnTo>
                    <a:pt x="1299" y="1955"/>
                  </a:lnTo>
                  <a:cubicBezTo>
                    <a:pt x="1490" y="1955"/>
                    <a:pt x="1699" y="1834"/>
                    <a:pt x="1795" y="1669"/>
                  </a:cubicBezTo>
                  <a:lnTo>
                    <a:pt x="2030" y="1265"/>
                  </a:lnTo>
                  <a:cubicBezTo>
                    <a:pt x="2126" y="1098"/>
                    <a:pt x="2126" y="857"/>
                    <a:pt x="2030" y="691"/>
                  </a:cubicBezTo>
                  <a:lnTo>
                    <a:pt x="1795" y="286"/>
                  </a:lnTo>
                  <a:cubicBezTo>
                    <a:pt x="1699" y="121"/>
                    <a:pt x="1490" y="1"/>
                    <a:pt x="1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4"/>
            <p:cNvSpPr/>
            <p:nvPr/>
          </p:nvSpPr>
          <p:spPr>
            <a:xfrm>
              <a:off x="6162888" y="1478111"/>
              <a:ext cx="50514" cy="50381"/>
            </a:xfrm>
            <a:custGeom>
              <a:avLst/>
              <a:gdLst/>
              <a:ahLst/>
              <a:cxnLst/>
              <a:rect l="l" t="t" r="r" b="b"/>
              <a:pathLst>
                <a:path w="1523" h="1519" extrusionOk="0">
                  <a:moveTo>
                    <a:pt x="991" y="533"/>
                  </a:moveTo>
                  <a:lnTo>
                    <a:pt x="991" y="986"/>
                  </a:lnTo>
                  <a:lnTo>
                    <a:pt x="532" y="986"/>
                  </a:lnTo>
                  <a:lnTo>
                    <a:pt x="532" y="533"/>
                  </a:lnTo>
                  <a:close/>
                  <a:moveTo>
                    <a:pt x="444" y="1"/>
                  </a:moveTo>
                  <a:cubicBezTo>
                    <a:pt x="199" y="1"/>
                    <a:pt x="0" y="199"/>
                    <a:pt x="0" y="443"/>
                  </a:cubicBezTo>
                  <a:lnTo>
                    <a:pt x="0" y="1075"/>
                  </a:lnTo>
                  <a:cubicBezTo>
                    <a:pt x="0" y="1319"/>
                    <a:pt x="199" y="1518"/>
                    <a:pt x="444" y="1518"/>
                  </a:cubicBezTo>
                  <a:lnTo>
                    <a:pt x="1079" y="1518"/>
                  </a:lnTo>
                  <a:cubicBezTo>
                    <a:pt x="1324" y="1518"/>
                    <a:pt x="1523" y="1319"/>
                    <a:pt x="1523" y="1075"/>
                  </a:cubicBezTo>
                  <a:lnTo>
                    <a:pt x="1523" y="443"/>
                  </a:lnTo>
                  <a:cubicBezTo>
                    <a:pt x="1523" y="199"/>
                    <a:pt x="1324" y="1"/>
                    <a:pt x="10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4"/>
            <p:cNvSpPr/>
            <p:nvPr/>
          </p:nvSpPr>
          <p:spPr>
            <a:xfrm>
              <a:off x="6526636" y="1467531"/>
              <a:ext cx="50547" cy="50381"/>
            </a:xfrm>
            <a:custGeom>
              <a:avLst/>
              <a:gdLst/>
              <a:ahLst/>
              <a:cxnLst/>
              <a:rect l="l" t="t" r="r" b="b"/>
              <a:pathLst>
                <a:path w="1524" h="1519" extrusionOk="0">
                  <a:moveTo>
                    <a:pt x="992" y="532"/>
                  </a:moveTo>
                  <a:lnTo>
                    <a:pt x="992" y="986"/>
                  </a:lnTo>
                  <a:lnTo>
                    <a:pt x="533" y="986"/>
                  </a:lnTo>
                  <a:lnTo>
                    <a:pt x="533" y="532"/>
                  </a:lnTo>
                  <a:close/>
                  <a:moveTo>
                    <a:pt x="444" y="0"/>
                  </a:moveTo>
                  <a:cubicBezTo>
                    <a:pt x="200" y="0"/>
                    <a:pt x="1" y="200"/>
                    <a:pt x="1" y="444"/>
                  </a:cubicBezTo>
                  <a:lnTo>
                    <a:pt x="1" y="1074"/>
                  </a:lnTo>
                  <a:cubicBezTo>
                    <a:pt x="1" y="1319"/>
                    <a:pt x="200" y="1518"/>
                    <a:pt x="444" y="1518"/>
                  </a:cubicBezTo>
                  <a:lnTo>
                    <a:pt x="1080" y="1518"/>
                  </a:lnTo>
                  <a:cubicBezTo>
                    <a:pt x="1324" y="1518"/>
                    <a:pt x="1523" y="1319"/>
                    <a:pt x="1523" y="1074"/>
                  </a:cubicBezTo>
                  <a:lnTo>
                    <a:pt x="1523" y="444"/>
                  </a:lnTo>
                  <a:cubicBezTo>
                    <a:pt x="1523" y="200"/>
                    <a:pt x="1324" y="0"/>
                    <a:pt x="10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4"/>
            <p:cNvSpPr/>
            <p:nvPr/>
          </p:nvSpPr>
          <p:spPr>
            <a:xfrm>
              <a:off x="6268626" y="1431577"/>
              <a:ext cx="50481" cy="73499"/>
            </a:xfrm>
            <a:custGeom>
              <a:avLst/>
              <a:gdLst/>
              <a:ahLst/>
              <a:cxnLst/>
              <a:rect l="l" t="t" r="r" b="b"/>
              <a:pathLst>
                <a:path w="1522" h="2216" extrusionOk="0">
                  <a:moveTo>
                    <a:pt x="990" y="531"/>
                  </a:moveTo>
                  <a:lnTo>
                    <a:pt x="990" y="986"/>
                  </a:lnTo>
                  <a:lnTo>
                    <a:pt x="531" y="986"/>
                  </a:lnTo>
                  <a:lnTo>
                    <a:pt x="531" y="531"/>
                  </a:lnTo>
                  <a:close/>
                  <a:moveTo>
                    <a:pt x="443" y="0"/>
                  </a:moveTo>
                  <a:cubicBezTo>
                    <a:pt x="198" y="0"/>
                    <a:pt x="0" y="198"/>
                    <a:pt x="0" y="443"/>
                  </a:cubicBezTo>
                  <a:lnTo>
                    <a:pt x="0" y="1074"/>
                  </a:lnTo>
                  <a:cubicBezTo>
                    <a:pt x="0" y="1319"/>
                    <a:pt x="198" y="1518"/>
                    <a:pt x="443" y="1518"/>
                  </a:cubicBezTo>
                  <a:lnTo>
                    <a:pt x="475" y="1518"/>
                  </a:lnTo>
                  <a:lnTo>
                    <a:pt x="475" y="1950"/>
                  </a:lnTo>
                  <a:cubicBezTo>
                    <a:pt x="475" y="2097"/>
                    <a:pt x="593" y="2216"/>
                    <a:pt x="739" y="2216"/>
                  </a:cubicBezTo>
                  <a:cubicBezTo>
                    <a:pt x="886" y="2216"/>
                    <a:pt x="1005" y="2097"/>
                    <a:pt x="1005" y="1950"/>
                  </a:cubicBezTo>
                  <a:lnTo>
                    <a:pt x="1005" y="1518"/>
                  </a:lnTo>
                  <a:lnTo>
                    <a:pt x="1079" y="1518"/>
                  </a:lnTo>
                  <a:cubicBezTo>
                    <a:pt x="1324" y="1518"/>
                    <a:pt x="1522" y="1319"/>
                    <a:pt x="1522" y="1074"/>
                  </a:cubicBezTo>
                  <a:lnTo>
                    <a:pt x="1522" y="443"/>
                  </a:lnTo>
                  <a:cubicBezTo>
                    <a:pt x="1522" y="198"/>
                    <a:pt x="1324"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4"/>
            <p:cNvSpPr/>
            <p:nvPr/>
          </p:nvSpPr>
          <p:spPr>
            <a:xfrm>
              <a:off x="6383418" y="1467498"/>
              <a:ext cx="50481" cy="95191"/>
            </a:xfrm>
            <a:custGeom>
              <a:avLst/>
              <a:gdLst/>
              <a:ahLst/>
              <a:cxnLst/>
              <a:rect l="l" t="t" r="r" b="b"/>
              <a:pathLst>
                <a:path w="1522" h="2870" extrusionOk="0">
                  <a:moveTo>
                    <a:pt x="991" y="532"/>
                  </a:moveTo>
                  <a:lnTo>
                    <a:pt x="991" y="986"/>
                  </a:lnTo>
                  <a:lnTo>
                    <a:pt x="532" y="986"/>
                  </a:lnTo>
                  <a:lnTo>
                    <a:pt x="532" y="532"/>
                  </a:lnTo>
                  <a:close/>
                  <a:moveTo>
                    <a:pt x="444" y="0"/>
                  </a:moveTo>
                  <a:cubicBezTo>
                    <a:pt x="200" y="0"/>
                    <a:pt x="0" y="200"/>
                    <a:pt x="0" y="444"/>
                  </a:cubicBezTo>
                  <a:lnTo>
                    <a:pt x="0" y="1075"/>
                  </a:lnTo>
                  <a:cubicBezTo>
                    <a:pt x="0" y="1320"/>
                    <a:pt x="198" y="1518"/>
                    <a:pt x="443" y="1518"/>
                  </a:cubicBezTo>
                  <a:lnTo>
                    <a:pt x="495" y="1518"/>
                  </a:lnTo>
                  <a:lnTo>
                    <a:pt x="495" y="2603"/>
                  </a:lnTo>
                  <a:cubicBezTo>
                    <a:pt x="495" y="2751"/>
                    <a:pt x="614" y="2869"/>
                    <a:pt x="761" y="2869"/>
                  </a:cubicBezTo>
                  <a:cubicBezTo>
                    <a:pt x="908" y="2869"/>
                    <a:pt x="1027" y="2751"/>
                    <a:pt x="1027" y="2603"/>
                  </a:cubicBezTo>
                  <a:lnTo>
                    <a:pt x="1027" y="1518"/>
                  </a:lnTo>
                  <a:lnTo>
                    <a:pt x="1079" y="1518"/>
                  </a:lnTo>
                  <a:cubicBezTo>
                    <a:pt x="1324" y="1518"/>
                    <a:pt x="1522" y="1320"/>
                    <a:pt x="1522" y="1075"/>
                  </a:cubicBezTo>
                  <a:lnTo>
                    <a:pt x="1522" y="444"/>
                  </a:lnTo>
                  <a:cubicBezTo>
                    <a:pt x="1522" y="200"/>
                    <a:pt x="1324"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0" name="Google Shape;2420;p64"/>
          <p:cNvGrpSpPr/>
          <p:nvPr/>
        </p:nvGrpSpPr>
        <p:grpSpPr>
          <a:xfrm>
            <a:off x="6695821" y="1431315"/>
            <a:ext cx="484988" cy="536704"/>
            <a:chOff x="6793004" y="1431080"/>
            <a:chExt cx="544013" cy="602023"/>
          </a:xfrm>
        </p:grpSpPr>
        <p:sp>
          <p:nvSpPr>
            <p:cNvPr id="2421" name="Google Shape;2421;p64"/>
            <p:cNvSpPr/>
            <p:nvPr/>
          </p:nvSpPr>
          <p:spPr>
            <a:xfrm>
              <a:off x="6867830" y="1894430"/>
              <a:ext cx="17678" cy="43881"/>
            </a:xfrm>
            <a:custGeom>
              <a:avLst/>
              <a:gdLst/>
              <a:ahLst/>
              <a:cxnLst/>
              <a:rect l="l" t="t" r="r" b="b"/>
              <a:pathLst>
                <a:path w="533" h="1323" extrusionOk="0">
                  <a:moveTo>
                    <a:pt x="267" y="1"/>
                  </a:moveTo>
                  <a:cubicBezTo>
                    <a:pt x="120" y="1"/>
                    <a:pt x="1" y="120"/>
                    <a:pt x="1" y="267"/>
                  </a:cubicBezTo>
                  <a:lnTo>
                    <a:pt x="1" y="1056"/>
                  </a:lnTo>
                  <a:cubicBezTo>
                    <a:pt x="1" y="1203"/>
                    <a:pt x="120" y="1322"/>
                    <a:pt x="267" y="1322"/>
                  </a:cubicBezTo>
                  <a:cubicBezTo>
                    <a:pt x="412" y="1322"/>
                    <a:pt x="533" y="1203"/>
                    <a:pt x="533" y="1056"/>
                  </a:cubicBezTo>
                  <a:lnTo>
                    <a:pt x="533" y="267"/>
                  </a:lnTo>
                  <a:cubicBezTo>
                    <a:pt x="533" y="120"/>
                    <a:pt x="412"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4"/>
            <p:cNvSpPr/>
            <p:nvPr/>
          </p:nvSpPr>
          <p:spPr>
            <a:xfrm>
              <a:off x="6867830" y="1841992"/>
              <a:ext cx="17678" cy="43881"/>
            </a:xfrm>
            <a:custGeom>
              <a:avLst/>
              <a:gdLst/>
              <a:ahLst/>
              <a:cxnLst/>
              <a:rect l="l" t="t" r="r" b="b"/>
              <a:pathLst>
                <a:path w="533" h="1323" extrusionOk="0">
                  <a:moveTo>
                    <a:pt x="267" y="1"/>
                  </a:moveTo>
                  <a:cubicBezTo>
                    <a:pt x="120" y="1"/>
                    <a:pt x="1" y="120"/>
                    <a:pt x="1" y="266"/>
                  </a:cubicBezTo>
                  <a:lnTo>
                    <a:pt x="1" y="1057"/>
                  </a:lnTo>
                  <a:cubicBezTo>
                    <a:pt x="1" y="1203"/>
                    <a:pt x="120" y="1323"/>
                    <a:pt x="267" y="1323"/>
                  </a:cubicBezTo>
                  <a:cubicBezTo>
                    <a:pt x="412" y="1323"/>
                    <a:pt x="533" y="1203"/>
                    <a:pt x="533" y="1057"/>
                  </a:cubicBezTo>
                  <a:lnTo>
                    <a:pt x="533" y="266"/>
                  </a:lnTo>
                  <a:cubicBezTo>
                    <a:pt x="533" y="120"/>
                    <a:pt x="412"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4"/>
            <p:cNvSpPr/>
            <p:nvPr/>
          </p:nvSpPr>
          <p:spPr>
            <a:xfrm>
              <a:off x="6904513" y="1676785"/>
              <a:ext cx="75290" cy="75124"/>
            </a:xfrm>
            <a:custGeom>
              <a:avLst/>
              <a:gdLst/>
              <a:ahLst/>
              <a:cxnLst/>
              <a:rect l="l" t="t" r="r" b="b"/>
              <a:pathLst>
                <a:path w="2270" h="2265" extrusionOk="0">
                  <a:moveTo>
                    <a:pt x="1135" y="533"/>
                  </a:moveTo>
                  <a:cubicBezTo>
                    <a:pt x="1468" y="533"/>
                    <a:pt x="1738" y="802"/>
                    <a:pt x="1738" y="1133"/>
                  </a:cubicBezTo>
                  <a:cubicBezTo>
                    <a:pt x="1738" y="1464"/>
                    <a:pt x="1468" y="1733"/>
                    <a:pt x="1135" y="1733"/>
                  </a:cubicBezTo>
                  <a:cubicBezTo>
                    <a:pt x="802" y="1733"/>
                    <a:pt x="531" y="1464"/>
                    <a:pt x="531" y="1133"/>
                  </a:cubicBezTo>
                  <a:cubicBezTo>
                    <a:pt x="531" y="802"/>
                    <a:pt x="802" y="533"/>
                    <a:pt x="1135" y="533"/>
                  </a:cubicBezTo>
                  <a:close/>
                  <a:moveTo>
                    <a:pt x="1135" y="1"/>
                  </a:moveTo>
                  <a:cubicBezTo>
                    <a:pt x="509" y="1"/>
                    <a:pt x="1" y="509"/>
                    <a:pt x="1" y="1133"/>
                  </a:cubicBezTo>
                  <a:cubicBezTo>
                    <a:pt x="1" y="1758"/>
                    <a:pt x="509" y="2265"/>
                    <a:pt x="1135" y="2265"/>
                  </a:cubicBezTo>
                  <a:cubicBezTo>
                    <a:pt x="1760" y="2265"/>
                    <a:pt x="2270" y="1757"/>
                    <a:pt x="2270" y="1133"/>
                  </a:cubicBezTo>
                  <a:cubicBezTo>
                    <a:pt x="2270" y="509"/>
                    <a:pt x="1760" y="1"/>
                    <a:pt x="11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4"/>
            <p:cNvSpPr/>
            <p:nvPr/>
          </p:nvSpPr>
          <p:spPr>
            <a:xfrm>
              <a:off x="6793004" y="1627896"/>
              <a:ext cx="296617" cy="405207"/>
            </a:xfrm>
            <a:custGeom>
              <a:avLst/>
              <a:gdLst/>
              <a:ahLst/>
              <a:cxnLst/>
              <a:rect l="l" t="t" r="r" b="b"/>
              <a:pathLst>
                <a:path w="8943" h="12217" extrusionOk="0">
                  <a:moveTo>
                    <a:pt x="6327" y="4672"/>
                  </a:moveTo>
                  <a:lnTo>
                    <a:pt x="6327" y="4913"/>
                  </a:lnTo>
                  <a:lnTo>
                    <a:pt x="2667" y="4913"/>
                  </a:lnTo>
                  <a:lnTo>
                    <a:pt x="2667" y="4672"/>
                  </a:lnTo>
                  <a:close/>
                  <a:moveTo>
                    <a:pt x="760" y="6463"/>
                  </a:moveTo>
                  <a:cubicBezTo>
                    <a:pt x="885" y="6463"/>
                    <a:pt x="987" y="6564"/>
                    <a:pt x="987" y="6689"/>
                  </a:cubicBezTo>
                  <a:cubicBezTo>
                    <a:pt x="987" y="6813"/>
                    <a:pt x="885" y="6915"/>
                    <a:pt x="760" y="6915"/>
                  </a:cubicBezTo>
                  <a:cubicBezTo>
                    <a:pt x="634" y="6915"/>
                    <a:pt x="533" y="6813"/>
                    <a:pt x="533" y="6689"/>
                  </a:cubicBezTo>
                  <a:cubicBezTo>
                    <a:pt x="533" y="6564"/>
                    <a:pt x="634" y="6463"/>
                    <a:pt x="760" y="6463"/>
                  </a:cubicBezTo>
                  <a:close/>
                  <a:moveTo>
                    <a:pt x="8186" y="6464"/>
                  </a:moveTo>
                  <a:cubicBezTo>
                    <a:pt x="8309" y="6464"/>
                    <a:pt x="8411" y="6565"/>
                    <a:pt x="8411" y="6689"/>
                  </a:cubicBezTo>
                  <a:cubicBezTo>
                    <a:pt x="8411" y="6813"/>
                    <a:pt x="8308" y="6915"/>
                    <a:pt x="8184" y="6915"/>
                  </a:cubicBezTo>
                  <a:cubicBezTo>
                    <a:pt x="8059" y="6915"/>
                    <a:pt x="7957" y="6813"/>
                    <a:pt x="7957" y="6689"/>
                  </a:cubicBezTo>
                  <a:cubicBezTo>
                    <a:pt x="7957" y="6564"/>
                    <a:pt x="8059" y="6464"/>
                    <a:pt x="8184" y="6464"/>
                  </a:cubicBezTo>
                  <a:cubicBezTo>
                    <a:pt x="8185" y="6464"/>
                    <a:pt x="8185" y="6464"/>
                    <a:pt x="8186" y="6464"/>
                  </a:cubicBezTo>
                  <a:close/>
                  <a:moveTo>
                    <a:pt x="6449" y="10398"/>
                  </a:moveTo>
                  <a:cubicBezTo>
                    <a:pt x="6574" y="10398"/>
                    <a:pt x="6676" y="10499"/>
                    <a:pt x="6676" y="10623"/>
                  </a:cubicBezTo>
                  <a:cubicBezTo>
                    <a:pt x="6676" y="10747"/>
                    <a:pt x="6574" y="10849"/>
                    <a:pt x="6449" y="10849"/>
                  </a:cubicBezTo>
                  <a:cubicBezTo>
                    <a:pt x="6324" y="10849"/>
                    <a:pt x="6222" y="10747"/>
                    <a:pt x="6222" y="10623"/>
                  </a:cubicBezTo>
                  <a:cubicBezTo>
                    <a:pt x="6222" y="10499"/>
                    <a:pt x="6324" y="10398"/>
                    <a:pt x="6449" y="10398"/>
                  </a:cubicBezTo>
                  <a:close/>
                  <a:moveTo>
                    <a:pt x="4497" y="0"/>
                  </a:moveTo>
                  <a:cubicBezTo>
                    <a:pt x="3194" y="0"/>
                    <a:pt x="2136" y="1057"/>
                    <a:pt x="2136" y="2356"/>
                  </a:cubicBezTo>
                  <a:lnTo>
                    <a:pt x="2136" y="5099"/>
                  </a:lnTo>
                  <a:lnTo>
                    <a:pt x="1028" y="5981"/>
                  </a:lnTo>
                  <a:cubicBezTo>
                    <a:pt x="944" y="5949"/>
                    <a:pt x="854" y="5932"/>
                    <a:pt x="760" y="5932"/>
                  </a:cubicBezTo>
                  <a:cubicBezTo>
                    <a:pt x="341" y="5932"/>
                    <a:pt x="1" y="6271"/>
                    <a:pt x="1" y="6689"/>
                  </a:cubicBezTo>
                  <a:cubicBezTo>
                    <a:pt x="1" y="7015"/>
                    <a:pt x="209" y="7293"/>
                    <a:pt x="501" y="7399"/>
                  </a:cubicBezTo>
                  <a:lnTo>
                    <a:pt x="501" y="8734"/>
                  </a:lnTo>
                  <a:cubicBezTo>
                    <a:pt x="501" y="8880"/>
                    <a:pt x="620" y="8999"/>
                    <a:pt x="767" y="8999"/>
                  </a:cubicBezTo>
                  <a:cubicBezTo>
                    <a:pt x="914" y="8999"/>
                    <a:pt x="1033" y="8880"/>
                    <a:pt x="1033" y="8734"/>
                  </a:cubicBezTo>
                  <a:lnTo>
                    <a:pt x="1032" y="7394"/>
                  </a:lnTo>
                  <a:cubicBezTo>
                    <a:pt x="1316" y="7284"/>
                    <a:pt x="1517" y="7010"/>
                    <a:pt x="1517" y="6689"/>
                  </a:cubicBezTo>
                  <a:cubicBezTo>
                    <a:pt x="1517" y="6562"/>
                    <a:pt x="1487" y="6443"/>
                    <a:pt x="1431" y="6339"/>
                  </a:cubicBezTo>
                  <a:lnTo>
                    <a:pt x="2553" y="5445"/>
                  </a:lnTo>
                  <a:lnTo>
                    <a:pt x="2919" y="5445"/>
                  </a:lnTo>
                  <a:lnTo>
                    <a:pt x="2637" y="5873"/>
                  </a:lnTo>
                  <a:cubicBezTo>
                    <a:pt x="2608" y="5918"/>
                    <a:pt x="2592" y="5968"/>
                    <a:pt x="2592" y="6019"/>
                  </a:cubicBezTo>
                  <a:cubicBezTo>
                    <a:pt x="2592" y="6110"/>
                    <a:pt x="2637" y="6193"/>
                    <a:pt x="2712" y="6242"/>
                  </a:cubicBezTo>
                  <a:cubicBezTo>
                    <a:pt x="2755" y="6271"/>
                    <a:pt x="2806" y="6286"/>
                    <a:pt x="2857" y="6286"/>
                  </a:cubicBezTo>
                  <a:cubicBezTo>
                    <a:pt x="2948" y="6286"/>
                    <a:pt x="3031" y="6242"/>
                    <a:pt x="3080" y="6167"/>
                  </a:cubicBezTo>
                  <a:lnTo>
                    <a:pt x="3516" y="5508"/>
                  </a:lnTo>
                  <a:cubicBezTo>
                    <a:pt x="3529" y="5488"/>
                    <a:pt x="3538" y="5467"/>
                    <a:pt x="3546" y="5445"/>
                  </a:cubicBezTo>
                  <a:lnTo>
                    <a:pt x="4231" y="5445"/>
                  </a:lnTo>
                  <a:lnTo>
                    <a:pt x="4231" y="11951"/>
                  </a:lnTo>
                  <a:cubicBezTo>
                    <a:pt x="4231" y="12098"/>
                    <a:pt x="4350" y="12217"/>
                    <a:pt x="4497" y="12217"/>
                  </a:cubicBezTo>
                  <a:cubicBezTo>
                    <a:pt x="4644" y="12217"/>
                    <a:pt x="4762" y="12098"/>
                    <a:pt x="4762" y="11951"/>
                  </a:cubicBezTo>
                  <a:lnTo>
                    <a:pt x="4762" y="5445"/>
                  </a:lnTo>
                  <a:lnTo>
                    <a:pt x="5393" y="5445"/>
                  </a:lnTo>
                  <a:lnTo>
                    <a:pt x="6108" y="6527"/>
                  </a:lnTo>
                  <a:cubicBezTo>
                    <a:pt x="6134" y="6565"/>
                    <a:pt x="6162" y="6660"/>
                    <a:pt x="6162" y="6706"/>
                  </a:cubicBezTo>
                  <a:lnTo>
                    <a:pt x="6162" y="9923"/>
                  </a:lnTo>
                  <a:cubicBezTo>
                    <a:pt x="5885" y="10036"/>
                    <a:pt x="5690" y="10307"/>
                    <a:pt x="5690" y="10623"/>
                  </a:cubicBezTo>
                  <a:cubicBezTo>
                    <a:pt x="5690" y="11041"/>
                    <a:pt x="6030" y="11381"/>
                    <a:pt x="6449" y="11381"/>
                  </a:cubicBezTo>
                  <a:cubicBezTo>
                    <a:pt x="6867" y="11381"/>
                    <a:pt x="7208" y="11041"/>
                    <a:pt x="7208" y="10623"/>
                  </a:cubicBezTo>
                  <a:cubicBezTo>
                    <a:pt x="7208" y="10291"/>
                    <a:pt x="6992" y="10009"/>
                    <a:pt x="6693" y="9907"/>
                  </a:cubicBezTo>
                  <a:lnTo>
                    <a:pt x="6693" y="6706"/>
                  </a:lnTo>
                  <a:cubicBezTo>
                    <a:pt x="6693" y="6557"/>
                    <a:pt x="6634" y="6358"/>
                    <a:pt x="6552" y="6234"/>
                  </a:cubicBezTo>
                  <a:lnTo>
                    <a:pt x="6030" y="5445"/>
                  </a:lnTo>
                  <a:lnTo>
                    <a:pt x="6397" y="5445"/>
                  </a:lnTo>
                  <a:lnTo>
                    <a:pt x="7514" y="6334"/>
                  </a:lnTo>
                  <a:cubicBezTo>
                    <a:pt x="7457" y="6440"/>
                    <a:pt x="7424" y="6561"/>
                    <a:pt x="7424" y="6689"/>
                  </a:cubicBezTo>
                  <a:cubicBezTo>
                    <a:pt x="7424" y="7013"/>
                    <a:pt x="7630" y="7289"/>
                    <a:pt x="7917" y="7397"/>
                  </a:cubicBezTo>
                  <a:lnTo>
                    <a:pt x="7917" y="8734"/>
                  </a:lnTo>
                  <a:cubicBezTo>
                    <a:pt x="7917" y="8881"/>
                    <a:pt x="8036" y="9000"/>
                    <a:pt x="8183" y="9000"/>
                  </a:cubicBezTo>
                  <a:cubicBezTo>
                    <a:pt x="8330" y="9000"/>
                    <a:pt x="8449" y="8881"/>
                    <a:pt x="8449" y="8734"/>
                  </a:cubicBezTo>
                  <a:lnTo>
                    <a:pt x="8449" y="7397"/>
                  </a:lnTo>
                  <a:cubicBezTo>
                    <a:pt x="8736" y="7289"/>
                    <a:pt x="8942" y="7013"/>
                    <a:pt x="8942" y="6689"/>
                  </a:cubicBezTo>
                  <a:cubicBezTo>
                    <a:pt x="8943" y="6271"/>
                    <a:pt x="8602" y="5932"/>
                    <a:pt x="8184" y="5932"/>
                  </a:cubicBezTo>
                  <a:cubicBezTo>
                    <a:pt x="8091" y="5932"/>
                    <a:pt x="8003" y="5949"/>
                    <a:pt x="7921" y="5979"/>
                  </a:cubicBezTo>
                  <a:lnTo>
                    <a:pt x="6859" y="5133"/>
                  </a:lnTo>
                  <a:lnTo>
                    <a:pt x="6859" y="3992"/>
                  </a:lnTo>
                  <a:cubicBezTo>
                    <a:pt x="6859" y="3846"/>
                    <a:pt x="6739" y="3726"/>
                    <a:pt x="6593" y="3726"/>
                  </a:cubicBezTo>
                  <a:cubicBezTo>
                    <a:pt x="6446" y="3726"/>
                    <a:pt x="6327" y="3846"/>
                    <a:pt x="6327" y="3992"/>
                  </a:cubicBezTo>
                  <a:lnTo>
                    <a:pt x="6327" y="4140"/>
                  </a:lnTo>
                  <a:lnTo>
                    <a:pt x="2667" y="4140"/>
                  </a:lnTo>
                  <a:lnTo>
                    <a:pt x="2667" y="2356"/>
                  </a:lnTo>
                  <a:cubicBezTo>
                    <a:pt x="2667" y="1350"/>
                    <a:pt x="3488" y="532"/>
                    <a:pt x="4497" y="532"/>
                  </a:cubicBezTo>
                  <a:cubicBezTo>
                    <a:pt x="5505" y="532"/>
                    <a:pt x="6327" y="1350"/>
                    <a:pt x="6327" y="2356"/>
                  </a:cubicBezTo>
                  <a:lnTo>
                    <a:pt x="6327" y="2752"/>
                  </a:lnTo>
                  <a:cubicBezTo>
                    <a:pt x="6327" y="2898"/>
                    <a:pt x="6446" y="3017"/>
                    <a:pt x="6593" y="3017"/>
                  </a:cubicBezTo>
                  <a:cubicBezTo>
                    <a:pt x="6739" y="3017"/>
                    <a:pt x="6859" y="2898"/>
                    <a:pt x="6859" y="2752"/>
                  </a:cubicBezTo>
                  <a:lnTo>
                    <a:pt x="6859" y="2356"/>
                  </a:lnTo>
                  <a:cubicBezTo>
                    <a:pt x="6859" y="1057"/>
                    <a:pt x="5799" y="0"/>
                    <a:pt x="44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4"/>
            <p:cNvSpPr/>
            <p:nvPr/>
          </p:nvSpPr>
          <p:spPr>
            <a:xfrm>
              <a:off x="6850947" y="1946834"/>
              <a:ext cx="50348" cy="58541"/>
            </a:xfrm>
            <a:custGeom>
              <a:avLst/>
              <a:gdLst/>
              <a:ahLst/>
              <a:cxnLst/>
              <a:rect l="l" t="t" r="r" b="b"/>
              <a:pathLst>
                <a:path w="1518" h="1765" extrusionOk="0">
                  <a:moveTo>
                    <a:pt x="759" y="782"/>
                  </a:moveTo>
                  <a:cubicBezTo>
                    <a:pt x="883" y="782"/>
                    <a:pt x="986" y="883"/>
                    <a:pt x="986" y="1007"/>
                  </a:cubicBezTo>
                  <a:cubicBezTo>
                    <a:pt x="986" y="1131"/>
                    <a:pt x="884" y="1233"/>
                    <a:pt x="759" y="1233"/>
                  </a:cubicBezTo>
                  <a:cubicBezTo>
                    <a:pt x="634" y="1233"/>
                    <a:pt x="532" y="1131"/>
                    <a:pt x="532" y="1007"/>
                  </a:cubicBezTo>
                  <a:cubicBezTo>
                    <a:pt x="532" y="883"/>
                    <a:pt x="634" y="782"/>
                    <a:pt x="759" y="782"/>
                  </a:cubicBezTo>
                  <a:close/>
                  <a:moveTo>
                    <a:pt x="776" y="1"/>
                  </a:moveTo>
                  <a:cubicBezTo>
                    <a:pt x="629" y="1"/>
                    <a:pt x="510" y="120"/>
                    <a:pt x="510" y="267"/>
                  </a:cubicBezTo>
                  <a:lnTo>
                    <a:pt x="510" y="292"/>
                  </a:lnTo>
                  <a:cubicBezTo>
                    <a:pt x="214" y="396"/>
                    <a:pt x="0" y="678"/>
                    <a:pt x="0" y="1007"/>
                  </a:cubicBezTo>
                  <a:cubicBezTo>
                    <a:pt x="0" y="1425"/>
                    <a:pt x="340" y="1765"/>
                    <a:pt x="759" y="1765"/>
                  </a:cubicBezTo>
                  <a:cubicBezTo>
                    <a:pt x="1177" y="1765"/>
                    <a:pt x="1518" y="1425"/>
                    <a:pt x="1518" y="1007"/>
                  </a:cubicBezTo>
                  <a:cubicBezTo>
                    <a:pt x="1518" y="690"/>
                    <a:pt x="1320" y="418"/>
                    <a:pt x="1042" y="305"/>
                  </a:cubicBezTo>
                  <a:lnTo>
                    <a:pt x="1042" y="267"/>
                  </a:lnTo>
                  <a:cubicBezTo>
                    <a:pt x="1042" y="120"/>
                    <a:pt x="921" y="1"/>
                    <a:pt x="7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4"/>
            <p:cNvSpPr/>
            <p:nvPr/>
          </p:nvSpPr>
          <p:spPr>
            <a:xfrm>
              <a:off x="7115193" y="1645209"/>
              <a:ext cx="17678" cy="43881"/>
            </a:xfrm>
            <a:custGeom>
              <a:avLst/>
              <a:gdLst/>
              <a:ahLst/>
              <a:cxnLst/>
              <a:rect l="l" t="t" r="r" b="b"/>
              <a:pathLst>
                <a:path w="533" h="1323" extrusionOk="0">
                  <a:moveTo>
                    <a:pt x="267" y="0"/>
                  </a:moveTo>
                  <a:cubicBezTo>
                    <a:pt x="120" y="0"/>
                    <a:pt x="1" y="119"/>
                    <a:pt x="1" y="266"/>
                  </a:cubicBezTo>
                  <a:lnTo>
                    <a:pt x="1" y="1057"/>
                  </a:lnTo>
                  <a:cubicBezTo>
                    <a:pt x="1" y="1202"/>
                    <a:pt x="120" y="1322"/>
                    <a:pt x="267" y="1322"/>
                  </a:cubicBezTo>
                  <a:cubicBezTo>
                    <a:pt x="414" y="1322"/>
                    <a:pt x="533" y="1202"/>
                    <a:pt x="533" y="1057"/>
                  </a:cubicBezTo>
                  <a:lnTo>
                    <a:pt x="533" y="266"/>
                  </a:lnTo>
                  <a:cubicBezTo>
                    <a:pt x="533" y="119"/>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4"/>
            <p:cNvSpPr/>
            <p:nvPr/>
          </p:nvSpPr>
          <p:spPr>
            <a:xfrm>
              <a:off x="7115193" y="1697647"/>
              <a:ext cx="17678" cy="43881"/>
            </a:xfrm>
            <a:custGeom>
              <a:avLst/>
              <a:gdLst/>
              <a:ahLst/>
              <a:cxnLst/>
              <a:rect l="l" t="t" r="r" b="b"/>
              <a:pathLst>
                <a:path w="533" h="1323" extrusionOk="0">
                  <a:moveTo>
                    <a:pt x="267" y="0"/>
                  </a:moveTo>
                  <a:cubicBezTo>
                    <a:pt x="120" y="0"/>
                    <a:pt x="1" y="119"/>
                    <a:pt x="1" y="266"/>
                  </a:cubicBezTo>
                  <a:lnTo>
                    <a:pt x="1" y="1057"/>
                  </a:lnTo>
                  <a:cubicBezTo>
                    <a:pt x="1" y="1203"/>
                    <a:pt x="120" y="1323"/>
                    <a:pt x="267" y="1323"/>
                  </a:cubicBezTo>
                  <a:cubicBezTo>
                    <a:pt x="414" y="1323"/>
                    <a:pt x="533" y="1203"/>
                    <a:pt x="533" y="1057"/>
                  </a:cubicBezTo>
                  <a:lnTo>
                    <a:pt x="533" y="266"/>
                  </a:lnTo>
                  <a:cubicBezTo>
                    <a:pt x="533" y="119"/>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4"/>
            <p:cNvSpPr/>
            <p:nvPr/>
          </p:nvSpPr>
          <p:spPr>
            <a:xfrm>
              <a:off x="7151876" y="1480002"/>
              <a:ext cx="75290" cy="75124"/>
            </a:xfrm>
            <a:custGeom>
              <a:avLst/>
              <a:gdLst/>
              <a:ahLst/>
              <a:cxnLst/>
              <a:rect l="l" t="t" r="r" b="b"/>
              <a:pathLst>
                <a:path w="2270" h="2265" extrusionOk="0">
                  <a:moveTo>
                    <a:pt x="1135" y="532"/>
                  </a:moveTo>
                  <a:cubicBezTo>
                    <a:pt x="1468" y="532"/>
                    <a:pt x="1738" y="801"/>
                    <a:pt x="1738" y="1133"/>
                  </a:cubicBezTo>
                  <a:cubicBezTo>
                    <a:pt x="1738" y="1463"/>
                    <a:pt x="1468" y="1732"/>
                    <a:pt x="1135" y="1732"/>
                  </a:cubicBezTo>
                  <a:cubicBezTo>
                    <a:pt x="803" y="1732"/>
                    <a:pt x="533" y="1463"/>
                    <a:pt x="533" y="1133"/>
                  </a:cubicBezTo>
                  <a:cubicBezTo>
                    <a:pt x="533" y="801"/>
                    <a:pt x="803" y="532"/>
                    <a:pt x="1135" y="532"/>
                  </a:cubicBezTo>
                  <a:close/>
                  <a:moveTo>
                    <a:pt x="1135" y="0"/>
                  </a:moveTo>
                  <a:cubicBezTo>
                    <a:pt x="510" y="0"/>
                    <a:pt x="1" y="509"/>
                    <a:pt x="1" y="1132"/>
                  </a:cubicBezTo>
                  <a:cubicBezTo>
                    <a:pt x="1" y="1757"/>
                    <a:pt x="510" y="2264"/>
                    <a:pt x="1135" y="2264"/>
                  </a:cubicBezTo>
                  <a:cubicBezTo>
                    <a:pt x="1761" y="2264"/>
                    <a:pt x="2270" y="1756"/>
                    <a:pt x="2270" y="1132"/>
                  </a:cubicBezTo>
                  <a:cubicBezTo>
                    <a:pt x="2270" y="509"/>
                    <a:pt x="1762" y="0"/>
                    <a:pt x="11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4"/>
            <p:cNvSpPr/>
            <p:nvPr/>
          </p:nvSpPr>
          <p:spPr>
            <a:xfrm>
              <a:off x="7040400" y="1431080"/>
              <a:ext cx="296617" cy="405241"/>
            </a:xfrm>
            <a:custGeom>
              <a:avLst/>
              <a:gdLst/>
              <a:ahLst/>
              <a:cxnLst/>
              <a:rect l="l" t="t" r="r" b="b"/>
              <a:pathLst>
                <a:path w="8943" h="12218" extrusionOk="0">
                  <a:moveTo>
                    <a:pt x="6326" y="4673"/>
                  </a:moveTo>
                  <a:lnTo>
                    <a:pt x="6326" y="4915"/>
                  </a:lnTo>
                  <a:lnTo>
                    <a:pt x="2667" y="4915"/>
                  </a:lnTo>
                  <a:lnTo>
                    <a:pt x="2667" y="4673"/>
                  </a:lnTo>
                  <a:close/>
                  <a:moveTo>
                    <a:pt x="759" y="6464"/>
                  </a:moveTo>
                  <a:cubicBezTo>
                    <a:pt x="884" y="6464"/>
                    <a:pt x="986" y="6565"/>
                    <a:pt x="986" y="6689"/>
                  </a:cubicBezTo>
                  <a:cubicBezTo>
                    <a:pt x="986" y="6813"/>
                    <a:pt x="884" y="6915"/>
                    <a:pt x="759" y="6915"/>
                  </a:cubicBezTo>
                  <a:cubicBezTo>
                    <a:pt x="634" y="6915"/>
                    <a:pt x="532" y="6813"/>
                    <a:pt x="532" y="6689"/>
                  </a:cubicBezTo>
                  <a:cubicBezTo>
                    <a:pt x="532" y="6565"/>
                    <a:pt x="634" y="6464"/>
                    <a:pt x="759" y="6464"/>
                  </a:cubicBezTo>
                  <a:close/>
                  <a:moveTo>
                    <a:pt x="8183" y="6464"/>
                  </a:moveTo>
                  <a:cubicBezTo>
                    <a:pt x="8309" y="6464"/>
                    <a:pt x="8410" y="6565"/>
                    <a:pt x="8410" y="6689"/>
                  </a:cubicBezTo>
                  <a:cubicBezTo>
                    <a:pt x="8410" y="6813"/>
                    <a:pt x="8309" y="6915"/>
                    <a:pt x="8183" y="6915"/>
                  </a:cubicBezTo>
                  <a:cubicBezTo>
                    <a:pt x="8058" y="6915"/>
                    <a:pt x="7956" y="6813"/>
                    <a:pt x="7956" y="6689"/>
                  </a:cubicBezTo>
                  <a:cubicBezTo>
                    <a:pt x="7956" y="6565"/>
                    <a:pt x="8058" y="6464"/>
                    <a:pt x="8183" y="6464"/>
                  </a:cubicBezTo>
                  <a:close/>
                  <a:moveTo>
                    <a:pt x="6448" y="10399"/>
                  </a:moveTo>
                  <a:cubicBezTo>
                    <a:pt x="6573" y="10399"/>
                    <a:pt x="6675" y="10499"/>
                    <a:pt x="6675" y="10624"/>
                  </a:cubicBezTo>
                  <a:cubicBezTo>
                    <a:pt x="6675" y="10748"/>
                    <a:pt x="6573" y="10849"/>
                    <a:pt x="6448" y="10849"/>
                  </a:cubicBezTo>
                  <a:cubicBezTo>
                    <a:pt x="6324" y="10849"/>
                    <a:pt x="6221" y="10748"/>
                    <a:pt x="6221" y="10624"/>
                  </a:cubicBezTo>
                  <a:cubicBezTo>
                    <a:pt x="6221" y="10499"/>
                    <a:pt x="6324" y="10399"/>
                    <a:pt x="6448" y="10399"/>
                  </a:cubicBezTo>
                  <a:close/>
                  <a:moveTo>
                    <a:pt x="4496" y="1"/>
                  </a:moveTo>
                  <a:cubicBezTo>
                    <a:pt x="3194" y="1"/>
                    <a:pt x="2135" y="1057"/>
                    <a:pt x="2135" y="2356"/>
                  </a:cubicBezTo>
                  <a:lnTo>
                    <a:pt x="2135" y="5100"/>
                  </a:lnTo>
                  <a:lnTo>
                    <a:pt x="1027" y="5982"/>
                  </a:lnTo>
                  <a:cubicBezTo>
                    <a:pt x="944" y="5950"/>
                    <a:pt x="853" y="5932"/>
                    <a:pt x="759" y="5932"/>
                  </a:cubicBezTo>
                  <a:cubicBezTo>
                    <a:pt x="340" y="5932"/>
                    <a:pt x="0" y="6271"/>
                    <a:pt x="0" y="6689"/>
                  </a:cubicBezTo>
                  <a:cubicBezTo>
                    <a:pt x="0" y="7016"/>
                    <a:pt x="210" y="7294"/>
                    <a:pt x="500" y="7400"/>
                  </a:cubicBezTo>
                  <a:lnTo>
                    <a:pt x="500" y="8734"/>
                  </a:lnTo>
                  <a:cubicBezTo>
                    <a:pt x="500" y="8881"/>
                    <a:pt x="619" y="9000"/>
                    <a:pt x="766" y="9000"/>
                  </a:cubicBezTo>
                  <a:cubicBezTo>
                    <a:pt x="913" y="9000"/>
                    <a:pt x="1032" y="8881"/>
                    <a:pt x="1032" y="8734"/>
                  </a:cubicBezTo>
                  <a:lnTo>
                    <a:pt x="1032" y="7394"/>
                  </a:lnTo>
                  <a:cubicBezTo>
                    <a:pt x="1315" y="7285"/>
                    <a:pt x="1518" y="7010"/>
                    <a:pt x="1518" y="6689"/>
                  </a:cubicBezTo>
                  <a:cubicBezTo>
                    <a:pt x="1518" y="6563"/>
                    <a:pt x="1486" y="6444"/>
                    <a:pt x="1432" y="6340"/>
                  </a:cubicBezTo>
                  <a:lnTo>
                    <a:pt x="2553" y="5447"/>
                  </a:lnTo>
                  <a:lnTo>
                    <a:pt x="2919" y="5447"/>
                  </a:lnTo>
                  <a:lnTo>
                    <a:pt x="2636" y="5874"/>
                  </a:lnTo>
                  <a:cubicBezTo>
                    <a:pt x="2607" y="5918"/>
                    <a:pt x="2592" y="5968"/>
                    <a:pt x="2592" y="6020"/>
                  </a:cubicBezTo>
                  <a:cubicBezTo>
                    <a:pt x="2592" y="6110"/>
                    <a:pt x="2637" y="6193"/>
                    <a:pt x="2711" y="6242"/>
                  </a:cubicBezTo>
                  <a:cubicBezTo>
                    <a:pt x="2755" y="6271"/>
                    <a:pt x="2805" y="6287"/>
                    <a:pt x="2858" y="6287"/>
                  </a:cubicBezTo>
                  <a:cubicBezTo>
                    <a:pt x="2947" y="6287"/>
                    <a:pt x="3030" y="6242"/>
                    <a:pt x="3079" y="6167"/>
                  </a:cubicBezTo>
                  <a:lnTo>
                    <a:pt x="3516" y="5508"/>
                  </a:lnTo>
                  <a:cubicBezTo>
                    <a:pt x="3528" y="5489"/>
                    <a:pt x="3537" y="5468"/>
                    <a:pt x="3546" y="5446"/>
                  </a:cubicBezTo>
                  <a:lnTo>
                    <a:pt x="4230" y="5446"/>
                  </a:lnTo>
                  <a:lnTo>
                    <a:pt x="4230" y="11951"/>
                  </a:lnTo>
                  <a:cubicBezTo>
                    <a:pt x="4230" y="12098"/>
                    <a:pt x="4350" y="12217"/>
                    <a:pt x="4496" y="12217"/>
                  </a:cubicBezTo>
                  <a:cubicBezTo>
                    <a:pt x="4643" y="12217"/>
                    <a:pt x="4762" y="12098"/>
                    <a:pt x="4762" y="11951"/>
                  </a:cubicBezTo>
                  <a:lnTo>
                    <a:pt x="4762" y="5447"/>
                  </a:lnTo>
                  <a:lnTo>
                    <a:pt x="5393" y="5447"/>
                  </a:lnTo>
                  <a:lnTo>
                    <a:pt x="6107" y="6528"/>
                  </a:lnTo>
                  <a:cubicBezTo>
                    <a:pt x="6133" y="6566"/>
                    <a:pt x="6162" y="6661"/>
                    <a:pt x="6162" y="6707"/>
                  </a:cubicBezTo>
                  <a:lnTo>
                    <a:pt x="6162" y="9923"/>
                  </a:lnTo>
                  <a:cubicBezTo>
                    <a:pt x="5884" y="10036"/>
                    <a:pt x="5689" y="10307"/>
                    <a:pt x="5689" y="10624"/>
                  </a:cubicBezTo>
                  <a:cubicBezTo>
                    <a:pt x="5689" y="11041"/>
                    <a:pt x="6030" y="11381"/>
                    <a:pt x="6448" y="11381"/>
                  </a:cubicBezTo>
                  <a:cubicBezTo>
                    <a:pt x="6866" y="11381"/>
                    <a:pt x="7207" y="11041"/>
                    <a:pt x="7207" y="10624"/>
                  </a:cubicBezTo>
                  <a:cubicBezTo>
                    <a:pt x="7207" y="10292"/>
                    <a:pt x="6991" y="10010"/>
                    <a:pt x="6693" y="9908"/>
                  </a:cubicBezTo>
                  <a:lnTo>
                    <a:pt x="6693" y="6707"/>
                  </a:lnTo>
                  <a:cubicBezTo>
                    <a:pt x="6693" y="6558"/>
                    <a:pt x="6633" y="6358"/>
                    <a:pt x="6551" y="6234"/>
                  </a:cubicBezTo>
                  <a:lnTo>
                    <a:pt x="6029" y="5446"/>
                  </a:lnTo>
                  <a:lnTo>
                    <a:pt x="6396" y="5446"/>
                  </a:lnTo>
                  <a:lnTo>
                    <a:pt x="7513" y="6335"/>
                  </a:lnTo>
                  <a:cubicBezTo>
                    <a:pt x="7456" y="6441"/>
                    <a:pt x="7424" y="6562"/>
                    <a:pt x="7424" y="6689"/>
                  </a:cubicBezTo>
                  <a:cubicBezTo>
                    <a:pt x="7424" y="7014"/>
                    <a:pt x="7630" y="7290"/>
                    <a:pt x="7916" y="7398"/>
                  </a:cubicBezTo>
                  <a:lnTo>
                    <a:pt x="7916" y="8734"/>
                  </a:lnTo>
                  <a:cubicBezTo>
                    <a:pt x="7916" y="8881"/>
                    <a:pt x="8036" y="9000"/>
                    <a:pt x="8182" y="9000"/>
                  </a:cubicBezTo>
                  <a:cubicBezTo>
                    <a:pt x="8329" y="9000"/>
                    <a:pt x="8448" y="8881"/>
                    <a:pt x="8448" y="8734"/>
                  </a:cubicBezTo>
                  <a:lnTo>
                    <a:pt x="8448" y="7398"/>
                  </a:lnTo>
                  <a:cubicBezTo>
                    <a:pt x="8736" y="7290"/>
                    <a:pt x="8941" y="7014"/>
                    <a:pt x="8941" y="6689"/>
                  </a:cubicBezTo>
                  <a:cubicBezTo>
                    <a:pt x="8942" y="6272"/>
                    <a:pt x="8601" y="5932"/>
                    <a:pt x="8183" y="5932"/>
                  </a:cubicBezTo>
                  <a:cubicBezTo>
                    <a:pt x="8091" y="5932"/>
                    <a:pt x="8003" y="5950"/>
                    <a:pt x="7921" y="5980"/>
                  </a:cubicBezTo>
                  <a:lnTo>
                    <a:pt x="6858" y="5134"/>
                  </a:lnTo>
                  <a:lnTo>
                    <a:pt x="6858" y="3935"/>
                  </a:lnTo>
                  <a:cubicBezTo>
                    <a:pt x="6858" y="3789"/>
                    <a:pt x="6739" y="3669"/>
                    <a:pt x="6592" y="3669"/>
                  </a:cubicBezTo>
                  <a:cubicBezTo>
                    <a:pt x="6445" y="3669"/>
                    <a:pt x="6326" y="3789"/>
                    <a:pt x="6326" y="3935"/>
                  </a:cubicBezTo>
                  <a:lnTo>
                    <a:pt x="6326" y="4141"/>
                  </a:lnTo>
                  <a:lnTo>
                    <a:pt x="2667" y="4141"/>
                  </a:lnTo>
                  <a:lnTo>
                    <a:pt x="2667" y="2356"/>
                  </a:lnTo>
                  <a:cubicBezTo>
                    <a:pt x="2667" y="1350"/>
                    <a:pt x="3487" y="533"/>
                    <a:pt x="4496" y="533"/>
                  </a:cubicBezTo>
                  <a:cubicBezTo>
                    <a:pt x="5506" y="533"/>
                    <a:pt x="6326" y="1350"/>
                    <a:pt x="6326" y="2356"/>
                  </a:cubicBezTo>
                  <a:lnTo>
                    <a:pt x="6326" y="2695"/>
                  </a:lnTo>
                  <a:cubicBezTo>
                    <a:pt x="6326" y="2842"/>
                    <a:pt x="6445" y="2961"/>
                    <a:pt x="6592" y="2961"/>
                  </a:cubicBezTo>
                  <a:cubicBezTo>
                    <a:pt x="6739" y="2961"/>
                    <a:pt x="6858" y="2842"/>
                    <a:pt x="6858" y="2695"/>
                  </a:cubicBezTo>
                  <a:lnTo>
                    <a:pt x="6858" y="2355"/>
                  </a:lnTo>
                  <a:cubicBezTo>
                    <a:pt x="6858" y="1057"/>
                    <a:pt x="5798" y="1"/>
                    <a:pt x="44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4"/>
            <p:cNvSpPr/>
            <p:nvPr/>
          </p:nvSpPr>
          <p:spPr>
            <a:xfrm>
              <a:off x="7098311" y="1750085"/>
              <a:ext cx="50381" cy="58474"/>
            </a:xfrm>
            <a:custGeom>
              <a:avLst/>
              <a:gdLst/>
              <a:ahLst/>
              <a:cxnLst/>
              <a:rect l="l" t="t" r="r" b="b"/>
              <a:pathLst>
                <a:path w="1519" h="1763" extrusionOk="0">
                  <a:moveTo>
                    <a:pt x="759" y="781"/>
                  </a:moveTo>
                  <a:cubicBezTo>
                    <a:pt x="885" y="781"/>
                    <a:pt x="986" y="881"/>
                    <a:pt x="986" y="1006"/>
                  </a:cubicBezTo>
                  <a:cubicBezTo>
                    <a:pt x="986" y="1130"/>
                    <a:pt x="885" y="1231"/>
                    <a:pt x="759" y="1231"/>
                  </a:cubicBezTo>
                  <a:cubicBezTo>
                    <a:pt x="634" y="1231"/>
                    <a:pt x="533" y="1130"/>
                    <a:pt x="533" y="1006"/>
                  </a:cubicBezTo>
                  <a:cubicBezTo>
                    <a:pt x="533" y="881"/>
                    <a:pt x="634" y="781"/>
                    <a:pt x="759" y="781"/>
                  </a:cubicBezTo>
                  <a:close/>
                  <a:moveTo>
                    <a:pt x="776" y="0"/>
                  </a:moveTo>
                  <a:cubicBezTo>
                    <a:pt x="629" y="0"/>
                    <a:pt x="510" y="119"/>
                    <a:pt x="510" y="265"/>
                  </a:cubicBezTo>
                  <a:lnTo>
                    <a:pt x="510" y="292"/>
                  </a:lnTo>
                  <a:cubicBezTo>
                    <a:pt x="214" y="395"/>
                    <a:pt x="1" y="676"/>
                    <a:pt x="1" y="1006"/>
                  </a:cubicBezTo>
                  <a:cubicBezTo>
                    <a:pt x="1" y="1423"/>
                    <a:pt x="342" y="1762"/>
                    <a:pt x="759" y="1762"/>
                  </a:cubicBezTo>
                  <a:cubicBezTo>
                    <a:pt x="1177" y="1762"/>
                    <a:pt x="1518" y="1423"/>
                    <a:pt x="1518" y="1006"/>
                  </a:cubicBezTo>
                  <a:cubicBezTo>
                    <a:pt x="1518" y="688"/>
                    <a:pt x="1320" y="415"/>
                    <a:pt x="1042" y="303"/>
                  </a:cubicBezTo>
                  <a:lnTo>
                    <a:pt x="1042" y="265"/>
                  </a:lnTo>
                  <a:cubicBezTo>
                    <a:pt x="1042" y="119"/>
                    <a:pt x="923" y="0"/>
                    <a:pt x="7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4"/>
            <p:cNvSpPr/>
            <p:nvPr/>
          </p:nvSpPr>
          <p:spPr>
            <a:xfrm>
              <a:off x="6959604" y="1531179"/>
              <a:ext cx="85539" cy="77877"/>
            </a:xfrm>
            <a:custGeom>
              <a:avLst/>
              <a:gdLst/>
              <a:ahLst/>
              <a:cxnLst/>
              <a:rect l="l" t="t" r="r" b="b"/>
              <a:pathLst>
                <a:path w="2579" h="2348" extrusionOk="0">
                  <a:moveTo>
                    <a:pt x="1634" y="532"/>
                  </a:moveTo>
                  <a:cubicBezTo>
                    <a:pt x="1647" y="534"/>
                    <a:pt x="1668" y="547"/>
                    <a:pt x="1676" y="556"/>
                  </a:cubicBezTo>
                  <a:lnTo>
                    <a:pt x="2020" y="1151"/>
                  </a:lnTo>
                  <a:cubicBezTo>
                    <a:pt x="2025" y="1163"/>
                    <a:pt x="2025" y="1186"/>
                    <a:pt x="2020" y="1198"/>
                  </a:cubicBezTo>
                  <a:lnTo>
                    <a:pt x="1676" y="1792"/>
                  </a:lnTo>
                  <a:cubicBezTo>
                    <a:pt x="1668" y="1801"/>
                    <a:pt x="1647" y="1814"/>
                    <a:pt x="1634" y="1816"/>
                  </a:cubicBezTo>
                  <a:lnTo>
                    <a:pt x="944" y="1816"/>
                  </a:lnTo>
                  <a:cubicBezTo>
                    <a:pt x="933" y="1814"/>
                    <a:pt x="912" y="1801"/>
                    <a:pt x="903" y="1792"/>
                  </a:cubicBezTo>
                  <a:lnTo>
                    <a:pt x="559" y="1198"/>
                  </a:lnTo>
                  <a:cubicBezTo>
                    <a:pt x="555" y="1186"/>
                    <a:pt x="555" y="1163"/>
                    <a:pt x="559" y="1151"/>
                  </a:cubicBezTo>
                  <a:lnTo>
                    <a:pt x="903" y="556"/>
                  </a:lnTo>
                  <a:cubicBezTo>
                    <a:pt x="912" y="548"/>
                    <a:pt x="933" y="535"/>
                    <a:pt x="944" y="532"/>
                  </a:cubicBezTo>
                  <a:close/>
                  <a:moveTo>
                    <a:pt x="941" y="0"/>
                  </a:moveTo>
                  <a:cubicBezTo>
                    <a:pt x="750" y="0"/>
                    <a:pt x="541" y="121"/>
                    <a:pt x="445" y="287"/>
                  </a:cubicBezTo>
                  <a:lnTo>
                    <a:pt x="97" y="888"/>
                  </a:lnTo>
                  <a:cubicBezTo>
                    <a:pt x="1" y="1054"/>
                    <a:pt x="1" y="1295"/>
                    <a:pt x="97" y="1461"/>
                  </a:cubicBezTo>
                  <a:lnTo>
                    <a:pt x="445" y="2062"/>
                  </a:lnTo>
                  <a:cubicBezTo>
                    <a:pt x="541" y="2227"/>
                    <a:pt x="750" y="2348"/>
                    <a:pt x="941" y="2348"/>
                  </a:cubicBezTo>
                  <a:lnTo>
                    <a:pt x="1638" y="2348"/>
                  </a:lnTo>
                  <a:cubicBezTo>
                    <a:pt x="1829" y="2348"/>
                    <a:pt x="2039" y="2227"/>
                    <a:pt x="2134" y="2062"/>
                  </a:cubicBezTo>
                  <a:lnTo>
                    <a:pt x="2482" y="1461"/>
                  </a:lnTo>
                  <a:cubicBezTo>
                    <a:pt x="2579" y="1295"/>
                    <a:pt x="2579" y="1054"/>
                    <a:pt x="2482" y="888"/>
                  </a:cubicBezTo>
                  <a:lnTo>
                    <a:pt x="2134" y="287"/>
                  </a:lnTo>
                  <a:cubicBezTo>
                    <a:pt x="2039" y="121"/>
                    <a:pt x="1829" y="0"/>
                    <a:pt x="16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4"/>
            <p:cNvSpPr/>
            <p:nvPr/>
          </p:nvSpPr>
          <p:spPr>
            <a:xfrm>
              <a:off x="7111511" y="1880334"/>
              <a:ext cx="85539" cy="77877"/>
            </a:xfrm>
            <a:custGeom>
              <a:avLst/>
              <a:gdLst/>
              <a:ahLst/>
              <a:cxnLst/>
              <a:rect l="l" t="t" r="r" b="b"/>
              <a:pathLst>
                <a:path w="2579" h="2348" extrusionOk="0">
                  <a:moveTo>
                    <a:pt x="1635" y="531"/>
                  </a:moveTo>
                  <a:cubicBezTo>
                    <a:pt x="1646" y="535"/>
                    <a:pt x="1667" y="547"/>
                    <a:pt x="1676" y="556"/>
                  </a:cubicBezTo>
                  <a:lnTo>
                    <a:pt x="2020" y="1151"/>
                  </a:lnTo>
                  <a:cubicBezTo>
                    <a:pt x="2024" y="1162"/>
                    <a:pt x="2024" y="1186"/>
                    <a:pt x="2020" y="1197"/>
                  </a:cubicBezTo>
                  <a:lnTo>
                    <a:pt x="1676" y="1792"/>
                  </a:lnTo>
                  <a:cubicBezTo>
                    <a:pt x="1667" y="1801"/>
                    <a:pt x="1646" y="1813"/>
                    <a:pt x="1635" y="1816"/>
                  </a:cubicBezTo>
                  <a:lnTo>
                    <a:pt x="945" y="1816"/>
                  </a:lnTo>
                  <a:cubicBezTo>
                    <a:pt x="932" y="1813"/>
                    <a:pt x="911" y="1801"/>
                    <a:pt x="903" y="1792"/>
                  </a:cubicBezTo>
                  <a:lnTo>
                    <a:pt x="559" y="1197"/>
                  </a:lnTo>
                  <a:cubicBezTo>
                    <a:pt x="555" y="1186"/>
                    <a:pt x="555" y="1162"/>
                    <a:pt x="559" y="1151"/>
                  </a:cubicBezTo>
                  <a:lnTo>
                    <a:pt x="903" y="556"/>
                  </a:lnTo>
                  <a:cubicBezTo>
                    <a:pt x="911" y="547"/>
                    <a:pt x="932" y="535"/>
                    <a:pt x="945" y="531"/>
                  </a:cubicBezTo>
                  <a:close/>
                  <a:moveTo>
                    <a:pt x="941" y="1"/>
                  </a:moveTo>
                  <a:cubicBezTo>
                    <a:pt x="750" y="1"/>
                    <a:pt x="540" y="121"/>
                    <a:pt x="445" y="286"/>
                  </a:cubicBezTo>
                  <a:lnTo>
                    <a:pt x="97" y="887"/>
                  </a:lnTo>
                  <a:cubicBezTo>
                    <a:pt x="0" y="1053"/>
                    <a:pt x="0" y="1294"/>
                    <a:pt x="97" y="1461"/>
                  </a:cubicBezTo>
                  <a:lnTo>
                    <a:pt x="445" y="2061"/>
                  </a:lnTo>
                  <a:cubicBezTo>
                    <a:pt x="540" y="2228"/>
                    <a:pt x="750" y="2348"/>
                    <a:pt x="941" y="2348"/>
                  </a:cubicBezTo>
                  <a:lnTo>
                    <a:pt x="1638" y="2348"/>
                  </a:lnTo>
                  <a:cubicBezTo>
                    <a:pt x="1829" y="2348"/>
                    <a:pt x="2038" y="2228"/>
                    <a:pt x="2134" y="2061"/>
                  </a:cubicBezTo>
                  <a:lnTo>
                    <a:pt x="2482" y="1461"/>
                  </a:lnTo>
                  <a:cubicBezTo>
                    <a:pt x="2578" y="1294"/>
                    <a:pt x="2578" y="1053"/>
                    <a:pt x="2482" y="887"/>
                  </a:cubicBezTo>
                  <a:lnTo>
                    <a:pt x="2134" y="286"/>
                  </a:lnTo>
                  <a:cubicBezTo>
                    <a:pt x="2038" y="121"/>
                    <a:pt x="1829" y="1"/>
                    <a:pt x="16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4"/>
            <p:cNvSpPr/>
            <p:nvPr/>
          </p:nvSpPr>
          <p:spPr>
            <a:xfrm>
              <a:off x="7202888" y="1944380"/>
              <a:ext cx="67496" cy="62322"/>
            </a:xfrm>
            <a:custGeom>
              <a:avLst/>
              <a:gdLst/>
              <a:ahLst/>
              <a:cxnLst/>
              <a:rect l="l" t="t" r="r" b="b"/>
              <a:pathLst>
                <a:path w="2035" h="1879" extrusionOk="0">
                  <a:moveTo>
                    <a:pt x="1227" y="533"/>
                  </a:moveTo>
                  <a:cubicBezTo>
                    <a:pt x="1239" y="535"/>
                    <a:pt x="1261" y="547"/>
                    <a:pt x="1269" y="556"/>
                  </a:cubicBezTo>
                  <a:lnTo>
                    <a:pt x="1477" y="917"/>
                  </a:lnTo>
                  <a:cubicBezTo>
                    <a:pt x="1480" y="928"/>
                    <a:pt x="1480" y="952"/>
                    <a:pt x="1477" y="963"/>
                  </a:cubicBezTo>
                  <a:lnTo>
                    <a:pt x="1269" y="1323"/>
                  </a:lnTo>
                  <a:cubicBezTo>
                    <a:pt x="1261" y="1333"/>
                    <a:pt x="1239" y="1345"/>
                    <a:pt x="1227" y="1347"/>
                  </a:cubicBezTo>
                  <a:lnTo>
                    <a:pt x="809" y="1347"/>
                  </a:lnTo>
                  <a:cubicBezTo>
                    <a:pt x="798" y="1345"/>
                    <a:pt x="776" y="1333"/>
                    <a:pt x="768" y="1323"/>
                  </a:cubicBezTo>
                  <a:lnTo>
                    <a:pt x="559" y="963"/>
                  </a:lnTo>
                  <a:cubicBezTo>
                    <a:pt x="555" y="952"/>
                    <a:pt x="555" y="928"/>
                    <a:pt x="559" y="917"/>
                  </a:cubicBezTo>
                  <a:lnTo>
                    <a:pt x="768" y="556"/>
                  </a:lnTo>
                  <a:cubicBezTo>
                    <a:pt x="776" y="547"/>
                    <a:pt x="798" y="535"/>
                    <a:pt x="809" y="533"/>
                  </a:cubicBezTo>
                  <a:close/>
                  <a:moveTo>
                    <a:pt x="805" y="1"/>
                  </a:moveTo>
                  <a:cubicBezTo>
                    <a:pt x="614" y="1"/>
                    <a:pt x="405" y="121"/>
                    <a:pt x="309" y="286"/>
                  </a:cubicBezTo>
                  <a:lnTo>
                    <a:pt x="96" y="653"/>
                  </a:lnTo>
                  <a:cubicBezTo>
                    <a:pt x="1" y="819"/>
                    <a:pt x="1" y="1061"/>
                    <a:pt x="96" y="1227"/>
                  </a:cubicBezTo>
                  <a:lnTo>
                    <a:pt x="309" y="1593"/>
                  </a:lnTo>
                  <a:cubicBezTo>
                    <a:pt x="405" y="1759"/>
                    <a:pt x="614" y="1879"/>
                    <a:pt x="805" y="1879"/>
                  </a:cubicBezTo>
                  <a:lnTo>
                    <a:pt x="1231" y="1879"/>
                  </a:lnTo>
                  <a:cubicBezTo>
                    <a:pt x="1422" y="1879"/>
                    <a:pt x="1630" y="1759"/>
                    <a:pt x="1727" y="1593"/>
                  </a:cubicBezTo>
                  <a:lnTo>
                    <a:pt x="1939" y="1227"/>
                  </a:lnTo>
                  <a:cubicBezTo>
                    <a:pt x="2035" y="1061"/>
                    <a:pt x="2035" y="819"/>
                    <a:pt x="1939" y="653"/>
                  </a:cubicBezTo>
                  <a:lnTo>
                    <a:pt x="1727" y="286"/>
                  </a:lnTo>
                  <a:cubicBezTo>
                    <a:pt x="1630" y="121"/>
                    <a:pt x="1422" y="1"/>
                    <a:pt x="12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4" name="Google Shape;2434;p64"/>
          <p:cNvGrpSpPr/>
          <p:nvPr/>
        </p:nvGrpSpPr>
        <p:grpSpPr>
          <a:xfrm>
            <a:off x="7381915" y="1492019"/>
            <a:ext cx="536704" cy="415294"/>
            <a:chOff x="7457448" y="1499206"/>
            <a:chExt cx="602023" cy="465838"/>
          </a:xfrm>
        </p:grpSpPr>
        <p:sp>
          <p:nvSpPr>
            <p:cNvPr id="2435" name="Google Shape;2435;p64"/>
            <p:cNvSpPr/>
            <p:nvPr/>
          </p:nvSpPr>
          <p:spPr>
            <a:xfrm>
              <a:off x="7696885" y="1906072"/>
              <a:ext cx="76683" cy="24245"/>
            </a:xfrm>
            <a:custGeom>
              <a:avLst/>
              <a:gdLst/>
              <a:ahLst/>
              <a:cxnLst/>
              <a:rect l="l" t="t" r="r" b="b"/>
              <a:pathLst>
                <a:path w="2312" h="731" extrusionOk="0">
                  <a:moveTo>
                    <a:pt x="305" y="0"/>
                  </a:moveTo>
                  <a:cubicBezTo>
                    <a:pt x="207" y="0"/>
                    <a:pt x="113" y="54"/>
                    <a:pt x="66" y="148"/>
                  </a:cubicBezTo>
                  <a:cubicBezTo>
                    <a:pt x="1" y="279"/>
                    <a:pt x="55" y="439"/>
                    <a:pt x="187" y="504"/>
                  </a:cubicBezTo>
                  <a:cubicBezTo>
                    <a:pt x="491" y="655"/>
                    <a:pt x="817" y="731"/>
                    <a:pt x="1157" y="731"/>
                  </a:cubicBezTo>
                  <a:cubicBezTo>
                    <a:pt x="1496" y="731"/>
                    <a:pt x="1822" y="655"/>
                    <a:pt x="2126" y="504"/>
                  </a:cubicBezTo>
                  <a:cubicBezTo>
                    <a:pt x="2258" y="439"/>
                    <a:pt x="2312" y="279"/>
                    <a:pt x="2246" y="148"/>
                  </a:cubicBezTo>
                  <a:cubicBezTo>
                    <a:pt x="2200" y="54"/>
                    <a:pt x="2106" y="0"/>
                    <a:pt x="2008" y="0"/>
                  </a:cubicBezTo>
                  <a:cubicBezTo>
                    <a:pt x="1968" y="0"/>
                    <a:pt x="1928" y="9"/>
                    <a:pt x="1890" y="28"/>
                  </a:cubicBezTo>
                  <a:cubicBezTo>
                    <a:pt x="1660" y="142"/>
                    <a:pt x="1414" y="200"/>
                    <a:pt x="1156" y="200"/>
                  </a:cubicBezTo>
                  <a:cubicBezTo>
                    <a:pt x="899" y="200"/>
                    <a:pt x="653" y="142"/>
                    <a:pt x="423" y="28"/>
                  </a:cubicBezTo>
                  <a:cubicBezTo>
                    <a:pt x="385" y="9"/>
                    <a:pt x="345" y="0"/>
                    <a:pt x="3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4"/>
            <p:cNvSpPr/>
            <p:nvPr/>
          </p:nvSpPr>
          <p:spPr>
            <a:xfrm>
              <a:off x="7682523" y="1937514"/>
              <a:ext cx="105406" cy="27529"/>
            </a:xfrm>
            <a:custGeom>
              <a:avLst/>
              <a:gdLst/>
              <a:ahLst/>
              <a:cxnLst/>
              <a:rect l="l" t="t" r="r" b="b"/>
              <a:pathLst>
                <a:path w="3178" h="830" extrusionOk="0">
                  <a:moveTo>
                    <a:pt x="2874" y="1"/>
                  </a:moveTo>
                  <a:cubicBezTo>
                    <a:pt x="2835" y="1"/>
                    <a:pt x="2795" y="9"/>
                    <a:pt x="2757" y="27"/>
                  </a:cubicBezTo>
                  <a:cubicBezTo>
                    <a:pt x="2391" y="207"/>
                    <a:pt x="1997" y="297"/>
                    <a:pt x="1589" y="297"/>
                  </a:cubicBezTo>
                  <a:cubicBezTo>
                    <a:pt x="1180" y="297"/>
                    <a:pt x="788" y="207"/>
                    <a:pt x="421" y="28"/>
                  </a:cubicBezTo>
                  <a:cubicBezTo>
                    <a:pt x="384" y="10"/>
                    <a:pt x="344" y="1"/>
                    <a:pt x="304" y="1"/>
                  </a:cubicBezTo>
                  <a:cubicBezTo>
                    <a:pt x="206" y="1"/>
                    <a:pt x="111" y="56"/>
                    <a:pt x="65" y="150"/>
                  </a:cubicBezTo>
                  <a:cubicBezTo>
                    <a:pt x="0" y="282"/>
                    <a:pt x="56" y="441"/>
                    <a:pt x="187" y="506"/>
                  </a:cubicBezTo>
                  <a:cubicBezTo>
                    <a:pt x="628" y="720"/>
                    <a:pt x="1099" y="829"/>
                    <a:pt x="1589" y="829"/>
                  </a:cubicBezTo>
                  <a:cubicBezTo>
                    <a:pt x="2080" y="829"/>
                    <a:pt x="2551" y="720"/>
                    <a:pt x="2990" y="506"/>
                  </a:cubicBezTo>
                  <a:cubicBezTo>
                    <a:pt x="3123" y="441"/>
                    <a:pt x="3177" y="282"/>
                    <a:pt x="3113" y="149"/>
                  </a:cubicBezTo>
                  <a:cubicBezTo>
                    <a:pt x="3067" y="55"/>
                    <a:pt x="2972" y="1"/>
                    <a:pt x="28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4"/>
            <p:cNvSpPr/>
            <p:nvPr/>
          </p:nvSpPr>
          <p:spPr>
            <a:xfrm>
              <a:off x="7911578" y="1729189"/>
              <a:ext cx="147894" cy="154760"/>
            </a:xfrm>
            <a:custGeom>
              <a:avLst/>
              <a:gdLst/>
              <a:ahLst/>
              <a:cxnLst/>
              <a:rect l="l" t="t" r="r" b="b"/>
              <a:pathLst>
                <a:path w="4459" h="4666" extrusionOk="0">
                  <a:moveTo>
                    <a:pt x="3341" y="1148"/>
                  </a:moveTo>
                  <a:cubicBezTo>
                    <a:pt x="3664" y="1148"/>
                    <a:pt x="3927" y="1414"/>
                    <a:pt x="3927" y="1740"/>
                  </a:cubicBezTo>
                  <a:lnTo>
                    <a:pt x="3927" y="2845"/>
                  </a:lnTo>
                  <a:cubicBezTo>
                    <a:pt x="3417" y="2817"/>
                    <a:pt x="3011" y="2390"/>
                    <a:pt x="3011" y="1869"/>
                  </a:cubicBezTo>
                  <a:lnTo>
                    <a:pt x="3011" y="1148"/>
                  </a:lnTo>
                  <a:close/>
                  <a:moveTo>
                    <a:pt x="303" y="0"/>
                  </a:moveTo>
                  <a:cubicBezTo>
                    <a:pt x="251" y="0"/>
                    <a:pt x="199" y="15"/>
                    <a:pt x="153" y="46"/>
                  </a:cubicBezTo>
                  <a:cubicBezTo>
                    <a:pt x="32" y="129"/>
                    <a:pt x="0" y="295"/>
                    <a:pt x="84" y="416"/>
                  </a:cubicBezTo>
                  <a:lnTo>
                    <a:pt x="504" y="1032"/>
                  </a:lnTo>
                  <a:cubicBezTo>
                    <a:pt x="555" y="1105"/>
                    <a:pt x="637" y="1148"/>
                    <a:pt x="724" y="1148"/>
                  </a:cubicBezTo>
                  <a:lnTo>
                    <a:pt x="2480" y="1148"/>
                  </a:lnTo>
                  <a:lnTo>
                    <a:pt x="2480" y="1869"/>
                  </a:lnTo>
                  <a:cubicBezTo>
                    <a:pt x="2480" y="2683"/>
                    <a:pt x="3124" y="3348"/>
                    <a:pt x="3927" y="3377"/>
                  </a:cubicBezTo>
                  <a:lnTo>
                    <a:pt x="3927" y="3541"/>
                  </a:lnTo>
                  <a:cubicBezTo>
                    <a:pt x="3927" y="3868"/>
                    <a:pt x="3664" y="4134"/>
                    <a:pt x="3341" y="4134"/>
                  </a:cubicBezTo>
                  <a:lnTo>
                    <a:pt x="3111" y="4134"/>
                  </a:lnTo>
                  <a:cubicBezTo>
                    <a:pt x="2965" y="4134"/>
                    <a:pt x="2845" y="4253"/>
                    <a:pt x="2845" y="4400"/>
                  </a:cubicBezTo>
                  <a:cubicBezTo>
                    <a:pt x="2845" y="4546"/>
                    <a:pt x="2965" y="4665"/>
                    <a:pt x="3111" y="4665"/>
                  </a:cubicBezTo>
                  <a:lnTo>
                    <a:pt x="3341" y="4665"/>
                  </a:lnTo>
                  <a:cubicBezTo>
                    <a:pt x="3957" y="4665"/>
                    <a:pt x="4458" y="4161"/>
                    <a:pt x="4458" y="3541"/>
                  </a:cubicBezTo>
                  <a:lnTo>
                    <a:pt x="4458" y="1739"/>
                  </a:lnTo>
                  <a:cubicBezTo>
                    <a:pt x="4458" y="1120"/>
                    <a:pt x="3957" y="616"/>
                    <a:pt x="3341" y="616"/>
                  </a:cubicBezTo>
                  <a:lnTo>
                    <a:pt x="865" y="616"/>
                  </a:lnTo>
                  <a:lnTo>
                    <a:pt x="523" y="116"/>
                  </a:lnTo>
                  <a:cubicBezTo>
                    <a:pt x="471" y="41"/>
                    <a:pt x="388" y="0"/>
                    <a:pt x="3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4"/>
            <p:cNvSpPr/>
            <p:nvPr/>
          </p:nvSpPr>
          <p:spPr>
            <a:xfrm>
              <a:off x="7543551" y="1842091"/>
              <a:ext cx="62819" cy="63184"/>
            </a:xfrm>
            <a:custGeom>
              <a:avLst/>
              <a:gdLst/>
              <a:ahLst/>
              <a:cxnLst/>
              <a:rect l="l" t="t" r="r" b="b"/>
              <a:pathLst>
                <a:path w="1894" h="1905" extrusionOk="0">
                  <a:moveTo>
                    <a:pt x="947" y="532"/>
                  </a:moveTo>
                  <a:cubicBezTo>
                    <a:pt x="1176" y="532"/>
                    <a:pt x="1363" y="720"/>
                    <a:pt x="1363" y="952"/>
                  </a:cubicBezTo>
                  <a:cubicBezTo>
                    <a:pt x="1363" y="1184"/>
                    <a:pt x="1176" y="1373"/>
                    <a:pt x="947" y="1373"/>
                  </a:cubicBezTo>
                  <a:cubicBezTo>
                    <a:pt x="718" y="1373"/>
                    <a:pt x="532" y="1184"/>
                    <a:pt x="532" y="952"/>
                  </a:cubicBezTo>
                  <a:cubicBezTo>
                    <a:pt x="532" y="720"/>
                    <a:pt x="718" y="532"/>
                    <a:pt x="947" y="532"/>
                  </a:cubicBezTo>
                  <a:close/>
                  <a:moveTo>
                    <a:pt x="947" y="1"/>
                  </a:moveTo>
                  <a:cubicBezTo>
                    <a:pt x="425" y="1"/>
                    <a:pt x="0" y="428"/>
                    <a:pt x="0" y="952"/>
                  </a:cubicBezTo>
                  <a:cubicBezTo>
                    <a:pt x="0" y="1477"/>
                    <a:pt x="425" y="1904"/>
                    <a:pt x="947" y="1904"/>
                  </a:cubicBezTo>
                  <a:cubicBezTo>
                    <a:pt x="1470" y="1904"/>
                    <a:pt x="1894" y="1477"/>
                    <a:pt x="1894" y="952"/>
                  </a:cubicBezTo>
                  <a:cubicBezTo>
                    <a:pt x="1894" y="428"/>
                    <a:pt x="1470" y="1"/>
                    <a:pt x="9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4"/>
            <p:cNvSpPr/>
            <p:nvPr/>
          </p:nvSpPr>
          <p:spPr>
            <a:xfrm>
              <a:off x="7865375" y="1842091"/>
              <a:ext cx="62819" cy="63184"/>
            </a:xfrm>
            <a:custGeom>
              <a:avLst/>
              <a:gdLst/>
              <a:ahLst/>
              <a:cxnLst/>
              <a:rect l="l" t="t" r="r" b="b"/>
              <a:pathLst>
                <a:path w="1894" h="1905" extrusionOk="0">
                  <a:moveTo>
                    <a:pt x="947" y="532"/>
                  </a:moveTo>
                  <a:cubicBezTo>
                    <a:pt x="1176" y="532"/>
                    <a:pt x="1362" y="720"/>
                    <a:pt x="1362" y="952"/>
                  </a:cubicBezTo>
                  <a:cubicBezTo>
                    <a:pt x="1362" y="1184"/>
                    <a:pt x="1176" y="1373"/>
                    <a:pt x="947" y="1373"/>
                  </a:cubicBezTo>
                  <a:cubicBezTo>
                    <a:pt x="718" y="1373"/>
                    <a:pt x="532" y="1184"/>
                    <a:pt x="532" y="952"/>
                  </a:cubicBezTo>
                  <a:cubicBezTo>
                    <a:pt x="532" y="720"/>
                    <a:pt x="718" y="532"/>
                    <a:pt x="947" y="532"/>
                  </a:cubicBezTo>
                  <a:close/>
                  <a:moveTo>
                    <a:pt x="947" y="1"/>
                  </a:moveTo>
                  <a:cubicBezTo>
                    <a:pt x="425" y="1"/>
                    <a:pt x="0" y="428"/>
                    <a:pt x="0" y="952"/>
                  </a:cubicBezTo>
                  <a:cubicBezTo>
                    <a:pt x="0" y="1477"/>
                    <a:pt x="425" y="1904"/>
                    <a:pt x="947" y="1904"/>
                  </a:cubicBezTo>
                  <a:cubicBezTo>
                    <a:pt x="1469" y="1904"/>
                    <a:pt x="1893" y="1477"/>
                    <a:pt x="1893" y="952"/>
                  </a:cubicBezTo>
                  <a:cubicBezTo>
                    <a:pt x="1893" y="428"/>
                    <a:pt x="1469" y="1"/>
                    <a:pt x="9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4"/>
            <p:cNvSpPr/>
            <p:nvPr/>
          </p:nvSpPr>
          <p:spPr>
            <a:xfrm>
              <a:off x="7759969" y="1531710"/>
              <a:ext cx="59834" cy="57944"/>
            </a:xfrm>
            <a:custGeom>
              <a:avLst/>
              <a:gdLst/>
              <a:ahLst/>
              <a:cxnLst/>
              <a:rect l="l" t="t" r="r" b="b"/>
              <a:pathLst>
                <a:path w="1804" h="1747" extrusionOk="0">
                  <a:moveTo>
                    <a:pt x="299" y="1"/>
                  </a:moveTo>
                  <a:cubicBezTo>
                    <a:pt x="188" y="1"/>
                    <a:pt x="86" y="70"/>
                    <a:pt x="48" y="180"/>
                  </a:cubicBezTo>
                  <a:cubicBezTo>
                    <a:pt x="0" y="318"/>
                    <a:pt x="74" y="470"/>
                    <a:pt x="213" y="517"/>
                  </a:cubicBezTo>
                  <a:cubicBezTo>
                    <a:pt x="456" y="601"/>
                    <a:pt x="672" y="736"/>
                    <a:pt x="854" y="920"/>
                  </a:cubicBezTo>
                  <a:cubicBezTo>
                    <a:pt x="1035" y="1103"/>
                    <a:pt x="1170" y="1320"/>
                    <a:pt x="1252" y="1566"/>
                  </a:cubicBezTo>
                  <a:cubicBezTo>
                    <a:pt x="1290" y="1677"/>
                    <a:pt x="1394" y="1746"/>
                    <a:pt x="1504" y="1746"/>
                  </a:cubicBezTo>
                  <a:cubicBezTo>
                    <a:pt x="1532" y="1746"/>
                    <a:pt x="1561" y="1741"/>
                    <a:pt x="1590" y="1732"/>
                  </a:cubicBezTo>
                  <a:cubicBezTo>
                    <a:pt x="1728" y="1686"/>
                    <a:pt x="1803" y="1535"/>
                    <a:pt x="1756" y="1395"/>
                  </a:cubicBezTo>
                  <a:cubicBezTo>
                    <a:pt x="1647" y="1073"/>
                    <a:pt x="1471" y="786"/>
                    <a:pt x="1230" y="545"/>
                  </a:cubicBezTo>
                  <a:cubicBezTo>
                    <a:pt x="991" y="304"/>
                    <a:pt x="707" y="125"/>
                    <a:pt x="386" y="15"/>
                  </a:cubicBezTo>
                  <a:cubicBezTo>
                    <a:pt x="357" y="5"/>
                    <a:pt x="328" y="1"/>
                    <a:pt x="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4"/>
            <p:cNvSpPr/>
            <p:nvPr/>
          </p:nvSpPr>
          <p:spPr>
            <a:xfrm>
              <a:off x="7748062" y="1564181"/>
              <a:ext cx="39436" cy="37479"/>
            </a:xfrm>
            <a:custGeom>
              <a:avLst/>
              <a:gdLst/>
              <a:ahLst/>
              <a:cxnLst/>
              <a:rect l="l" t="t" r="r" b="b"/>
              <a:pathLst>
                <a:path w="1189" h="1130" extrusionOk="0">
                  <a:moveTo>
                    <a:pt x="299" y="1"/>
                  </a:moveTo>
                  <a:cubicBezTo>
                    <a:pt x="187" y="1"/>
                    <a:pt x="83" y="73"/>
                    <a:pt x="46" y="185"/>
                  </a:cubicBezTo>
                  <a:cubicBezTo>
                    <a:pt x="1" y="325"/>
                    <a:pt x="77" y="475"/>
                    <a:pt x="218" y="520"/>
                  </a:cubicBezTo>
                  <a:cubicBezTo>
                    <a:pt x="317" y="553"/>
                    <a:pt x="405" y="606"/>
                    <a:pt x="478" y="680"/>
                  </a:cubicBezTo>
                  <a:cubicBezTo>
                    <a:pt x="552" y="754"/>
                    <a:pt x="606" y="843"/>
                    <a:pt x="638" y="944"/>
                  </a:cubicBezTo>
                  <a:cubicBezTo>
                    <a:pt x="673" y="1058"/>
                    <a:pt x="778" y="1130"/>
                    <a:pt x="891" y="1130"/>
                  </a:cubicBezTo>
                  <a:cubicBezTo>
                    <a:pt x="918" y="1130"/>
                    <a:pt x="945" y="1126"/>
                    <a:pt x="971" y="1117"/>
                  </a:cubicBezTo>
                  <a:cubicBezTo>
                    <a:pt x="1112" y="1073"/>
                    <a:pt x="1189" y="923"/>
                    <a:pt x="1145" y="784"/>
                  </a:cubicBezTo>
                  <a:cubicBezTo>
                    <a:pt x="1086" y="601"/>
                    <a:pt x="990" y="440"/>
                    <a:pt x="856" y="305"/>
                  </a:cubicBezTo>
                  <a:cubicBezTo>
                    <a:pt x="722" y="171"/>
                    <a:pt x="563" y="72"/>
                    <a:pt x="381" y="14"/>
                  </a:cubicBezTo>
                  <a:cubicBezTo>
                    <a:pt x="354" y="5"/>
                    <a:pt x="326" y="1"/>
                    <a:pt x="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4"/>
            <p:cNvSpPr/>
            <p:nvPr/>
          </p:nvSpPr>
          <p:spPr>
            <a:xfrm>
              <a:off x="7771876" y="1499206"/>
              <a:ext cx="80166" cy="78408"/>
            </a:xfrm>
            <a:custGeom>
              <a:avLst/>
              <a:gdLst/>
              <a:ahLst/>
              <a:cxnLst/>
              <a:rect l="l" t="t" r="r" b="b"/>
              <a:pathLst>
                <a:path w="2417" h="2364" extrusionOk="0">
                  <a:moveTo>
                    <a:pt x="300" y="1"/>
                  </a:moveTo>
                  <a:cubicBezTo>
                    <a:pt x="190" y="1"/>
                    <a:pt x="87" y="69"/>
                    <a:pt x="49" y="179"/>
                  </a:cubicBezTo>
                  <a:cubicBezTo>
                    <a:pt x="1" y="318"/>
                    <a:pt x="74" y="470"/>
                    <a:pt x="212" y="518"/>
                  </a:cubicBezTo>
                  <a:cubicBezTo>
                    <a:pt x="597" y="652"/>
                    <a:pt x="938" y="869"/>
                    <a:pt x="1228" y="1161"/>
                  </a:cubicBezTo>
                  <a:cubicBezTo>
                    <a:pt x="1517" y="1451"/>
                    <a:pt x="1732" y="1796"/>
                    <a:pt x="1865" y="2185"/>
                  </a:cubicBezTo>
                  <a:cubicBezTo>
                    <a:pt x="1903" y="2295"/>
                    <a:pt x="2007" y="2364"/>
                    <a:pt x="2117" y="2364"/>
                  </a:cubicBezTo>
                  <a:cubicBezTo>
                    <a:pt x="2146" y="2364"/>
                    <a:pt x="2175" y="2360"/>
                    <a:pt x="2204" y="2350"/>
                  </a:cubicBezTo>
                  <a:cubicBezTo>
                    <a:pt x="2343" y="2301"/>
                    <a:pt x="2417" y="2150"/>
                    <a:pt x="2368" y="2012"/>
                  </a:cubicBezTo>
                  <a:cubicBezTo>
                    <a:pt x="2208" y="1547"/>
                    <a:pt x="1951" y="1135"/>
                    <a:pt x="1605" y="786"/>
                  </a:cubicBezTo>
                  <a:cubicBezTo>
                    <a:pt x="1258" y="437"/>
                    <a:pt x="849" y="178"/>
                    <a:pt x="388" y="16"/>
                  </a:cubicBezTo>
                  <a:cubicBezTo>
                    <a:pt x="359" y="6"/>
                    <a:pt x="329" y="1"/>
                    <a:pt x="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4"/>
            <p:cNvSpPr/>
            <p:nvPr/>
          </p:nvSpPr>
          <p:spPr>
            <a:xfrm>
              <a:off x="7607498" y="1531710"/>
              <a:ext cx="59834" cy="57944"/>
            </a:xfrm>
            <a:custGeom>
              <a:avLst/>
              <a:gdLst/>
              <a:ahLst/>
              <a:cxnLst/>
              <a:rect l="l" t="t" r="r" b="b"/>
              <a:pathLst>
                <a:path w="1804" h="1747" extrusionOk="0">
                  <a:moveTo>
                    <a:pt x="1505" y="1"/>
                  </a:moveTo>
                  <a:cubicBezTo>
                    <a:pt x="1476" y="1"/>
                    <a:pt x="1446" y="5"/>
                    <a:pt x="1417" y="15"/>
                  </a:cubicBezTo>
                  <a:cubicBezTo>
                    <a:pt x="1097" y="124"/>
                    <a:pt x="813" y="303"/>
                    <a:pt x="573" y="545"/>
                  </a:cubicBezTo>
                  <a:cubicBezTo>
                    <a:pt x="333" y="786"/>
                    <a:pt x="157" y="1073"/>
                    <a:pt x="48" y="1395"/>
                  </a:cubicBezTo>
                  <a:cubicBezTo>
                    <a:pt x="1" y="1535"/>
                    <a:pt x="76" y="1686"/>
                    <a:pt x="214" y="1733"/>
                  </a:cubicBezTo>
                  <a:cubicBezTo>
                    <a:pt x="243" y="1742"/>
                    <a:pt x="272" y="1746"/>
                    <a:pt x="299" y="1746"/>
                  </a:cubicBezTo>
                  <a:cubicBezTo>
                    <a:pt x="410" y="1746"/>
                    <a:pt x="514" y="1677"/>
                    <a:pt x="551" y="1566"/>
                  </a:cubicBezTo>
                  <a:cubicBezTo>
                    <a:pt x="634" y="1320"/>
                    <a:pt x="769" y="1103"/>
                    <a:pt x="950" y="920"/>
                  </a:cubicBezTo>
                  <a:cubicBezTo>
                    <a:pt x="1132" y="736"/>
                    <a:pt x="1348" y="601"/>
                    <a:pt x="1590" y="517"/>
                  </a:cubicBezTo>
                  <a:cubicBezTo>
                    <a:pt x="1730" y="470"/>
                    <a:pt x="1804" y="319"/>
                    <a:pt x="1755" y="180"/>
                  </a:cubicBezTo>
                  <a:cubicBezTo>
                    <a:pt x="1718" y="70"/>
                    <a:pt x="1615" y="1"/>
                    <a:pt x="15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4"/>
            <p:cNvSpPr/>
            <p:nvPr/>
          </p:nvSpPr>
          <p:spPr>
            <a:xfrm>
              <a:off x="7639770" y="1564181"/>
              <a:ext cx="39436" cy="37479"/>
            </a:xfrm>
            <a:custGeom>
              <a:avLst/>
              <a:gdLst/>
              <a:ahLst/>
              <a:cxnLst/>
              <a:rect l="l" t="t" r="r" b="b"/>
              <a:pathLst>
                <a:path w="1189" h="1130" extrusionOk="0">
                  <a:moveTo>
                    <a:pt x="891" y="1"/>
                  </a:moveTo>
                  <a:cubicBezTo>
                    <a:pt x="864" y="1"/>
                    <a:pt x="836" y="5"/>
                    <a:pt x="809" y="14"/>
                  </a:cubicBezTo>
                  <a:cubicBezTo>
                    <a:pt x="627" y="72"/>
                    <a:pt x="468" y="171"/>
                    <a:pt x="334" y="305"/>
                  </a:cubicBezTo>
                  <a:cubicBezTo>
                    <a:pt x="200" y="440"/>
                    <a:pt x="104" y="601"/>
                    <a:pt x="45" y="784"/>
                  </a:cubicBezTo>
                  <a:cubicBezTo>
                    <a:pt x="1" y="923"/>
                    <a:pt x="78" y="1073"/>
                    <a:pt x="218" y="1117"/>
                  </a:cubicBezTo>
                  <a:cubicBezTo>
                    <a:pt x="244" y="1126"/>
                    <a:pt x="272" y="1130"/>
                    <a:pt x="299" y="1130"/>
                  </a:cubicBezTo>
                  <a:cubicBezTo>
                    <a:pt x="412" y="1130"/>
                    <a:pt x="516" y="1058"/>
                    <a:pt x="552" y="945"/>
                  </a:cubicBezTo>
                  <a:cubicBezTo>
                    <a:pt x="584" y="843"/>
                    <a:pt x="637" y="754"/>
                    <a:pt x="711" y="680"/>
                  </a:cubicBezTo>
                  <a:cubicBezTo>
                    <a:pt x="784" y="606"/>
                    <a:pt x="873" y="553"/>
                    <a:pt x="972" y="520"/>
                  </a:cubicBezTo>
                  <a:cubicBezTo>
                    <a:pt x="1112" y="475"/>
                    <a:pt x="1189" y="325"/>
                    <a:pt x="1144" y="185"/>
                  </a:cubicBezTo>
                  <a:cubicBezTo>
                    <a:pt x="1107" y="73"/>
                    <a:pt x="1003" y="1"/>
                    <a:pt x="8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4"/>
            <p:cNvSpPr/>
            <p:nvPr/>
          </p:nvSpPr>
          <p:spPr>
            <a:xfrm>
              <a:off x="7575259" y="1499206"/>
              <a:ext cx="80166" cy="78408"/>
            </a:xfrm>
            <a:custGeom>
              <a:avLst/>
              <a:gdLst/>
              <a:ahLst/>
              <a:cxnLst/>
              <a:rect l="l" t="t" r="r" b="b"/>
              <a:pathLst>
                <a:path w="2417" h="2364" extrusionOk="0">
                  <a:moveTo>
                    <a:pt x="2117" y="1"/>
                  </a:moveTo>
                  <a:cubicBezTo>
                    <a:pt x="2088" y="1"/>
                    <a:pt x="2058" y="6"/>
                    <a:pt x="2029" y="16"/>
                  </a:cubicBezTo>
                  <a:cubicBezTo>
                    <a:pt x="1567" y="177"/>
                    <a:pt x="1157" y="437"/>
                    <a:pt x="811" y="786"/>
                  </a:cubicBezTo>
                  <a:cubicBezTo>
                    <a:pt x="465" y="1134"/>
                    <a:pt x="209" y="1547"/>
                    <a:pt x="48" y="2012"/>
                  </a:cubicBezTo>
                  <a:cubicBezTo>
                    <a:pt x="0" y="2150"/>
                    <a:pt x="74" y="2302"/>
                    <a:pt x="213" y="2350"/>
                  </a:cubicBezTo>
                  <a:cubicBezTo>
                    <a:pt x="242" y="2360"/>
                    <a:pt x="271" y="2364"/>
                    <a:pt x="300" y="2364"/>
                  </a:cubicBezTo>
                  <a:cubicBezTo>
                    <a:pt x="410" y="2364"/>
                    <a:pt x="514" y="2295"/>
                    <a:pt x="552" y="2185"/>
                  </a:cubicBezTo>
                  <a:cubicBezTo>
                    <a:pt x="685" y="1796"/>
                    <a:pt x="900" y="1451"/>
                    <a:pt x="1189" y="1160"/>
                  </a:cubicBezTo>
                  <a:cubicBezTo>
                    <a:pt x="1478" y="869"/>
                    <a:pt x="1820" y="652"/>
                    <a:pt x="2205" y="518"/>
                  </a:cubicBezTo>
                  <a:cubicBezTo>
                    <a:pt x="2343" y="470"/>
                    <a:pt x="2416" y="318"/>
                    <a:pt x="2368" y="179"/>
                  </a:cubicBezTo>
                  <a:cubicBezTo>
                    <a:pt x="2329" y="69"/>
                    <a:pt x="2226" y="1"/>
                    <a:pt x="2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4"/>
            <p:cNvSpPr/>
            <p:nvPr/>
          </p:nvSpPr>
          <p:spPr>
            <a:xfrm>
              <a:off x="7718576" y="1777382"/>
              <a:ext cx="51542" cy="17645"/>
            </a:xfrm>
            <a:custGeom>
              <a:avLst/>
              <a:gdLst/>
              <a:ahLst/>
              <a:cxnLst/>
              <a:rect l="l" t="t" r="r" b="b"/>
              <a:pathLst>
                <a:path w="1554" h="532" extrusionOk="0">
                  <a:moveTo>
                    <a:pt x="267" y="1"/>
                  </a:moveTo>
                  <a:cubicBezTo>
                    <a:pt x="120" y="1"/>
                    <a:pt x="1" y="120"/>
                    <a:pt x="1" y="267"/>
                  </a:cubicBezTo>
                  <a:cubicBezTo>
                    <a:pt x="1" y="413"/>
                    <a:pt x="120" y="532"/>
                    <a:pt x="267" y="532"/>
                  </a:cubicBezTo>
                  <a:lnTo>
                    <a:pt x="1287" y="532"/>
                  </a:lnTo>
                  <a:cubicBezTo>
                    <a:pt x="1434" y="532"/>
                    <a:pt x="1553" y="413"/>
                    <a:pt x="1553" y="267"/>
                  </a:cubicBezTo>
                  <a:cubicBezTo>
                    <a:pt x="1553" y="119"/>
                    <a:pt x="1434" y="1"/>
                    <a:pt x="1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4"/>
            <p:cNvSpPr/>
            <p:nvPr/>
          </p:nvSpPr>
          <p:spPr>
            <a:xfrm>
              <a:off x="7457448" y="1584579"/>
              <a:ext cx="602023" cy="356285"/>
            </a:xfrm>
            <a:custGeom>
              <a:avLst/>
              <a:gdLst/>
              <a:ahLst/>
              <a:cxnLst/>
              <a:rect l="l" t="t" r="r" b="b"/>
              <a:pathLst>
                <a:path w="18151" h="10742" extrusionOk="0">
                  <a:moveTo>
                    <a:pt x="7725" y="532"/>
                  </a:moveTo>
                  <a:cubicBezTo>
                    <a:pt x="8141" y="532"/>
                    <a:pt x="8480" y="875"/>
                    <a:pt x="8480" y="1296"/>
                  </a:cubicBezTo>
                  <a:lnTo>
                    <a:pt x="8480" y="1339"/>
                  </a:lnTo>
                  <a:lnTo>
                    <a:pt x="6969" y="1339"/>
                  </a:lnTo>
                  <a:lnTo>
                    <a:pt x="6969" y="1296"/>
                  </a:lnTo>
                  <a:cubicBezTo>
                    <a:pt x="6969" y="875"/>
                    <a:pt x="7308" y="532"/>
                    <a:pt x="7725" y="532"/>
                  </a:cubicBezTo>
                  <a:close/>
                  <a:moveTo>
                    <a:pt x="937" y="5538"/>
                  </a:moveTo>
                  <a:lnTo>
                    <a:pt x="937" y="6315"/>
                  </a:lnTo>
                  <a:cubicBezTo>
                    <a:pt x="937" y="6638"/>
                    <a:pt x="781" y="6931"/>
                    <a:pt x="533" y="7110"/>
                  </a:cubicBezTo>
                  <a:lnTo>
                    <a:pt x="533" y="6100"/>
                  </a:lnTo>
                  <a:cubicBezTo>
                    <a:pt x="533" y="5837"/>
                    <a:pt x="702" y="5615"/>
                    <a:pt x="937" y="5538"/>
                  </a:cubicBezTo>
                  <a:close/>
                  <a:moveTo>
                    <a:pt x="3543" y="7224"/>
                  </a:moveTo>
                  <a:cubicBezTo>
                    <a:pt x="4359" y="7224"/>
                    <a:pt x="5023" y="7893"/>
                    <a:pt x="5023" y="8716"/>
                  </a:cubicBezTo>
                  <a:cubicBezTo>
                    <a:pt x="5023" y="9540"/>
                    <a:pt x="4359" y="10209"/>
                    <a:pt x="3543" y="10209"/>
                  </a:cubicBezTo>
                  <a:cubicBezTo>
                    <a:pt x="2728" y="10209"/>
                    <a:pt x="2064" y="9540"/>
                    <a:pt x="2064" y="8716"/>
                  </a:cubicBezTo>
                  <a:cubicBezTo>
                    <a:pt x="2064" y="7893"/>
                    <a:pt x="2728" y="7224"/>
                    <a:pt x="3543" y="7224"/>
                  </a:cubicBezTo>
                  <a:close/>
                  <a:moveTo>
                    <a:pt x="13246" y="7224"/>
                  </a:moveTo>
                  <a:cubicBezTo>
                    <a:pt x="14061" y="7224"/>
                    <a:pt x="14725" y="7893"/>
                    <a:pt x="14725" y="8716"/>
                  </a:cubicBezTo>
                  <a:cubicBezTo>
                    <a:pt x="14724" y="9540"/>
                    <a:pt x="14061" y="10209"/>
                    <a:pt x="13246" y="10209"/>
                  </a:cubicBezTo>
                  <a:cubicBezTo>
                    <a:pt x="12430" y="10209"/>
                    <a:pt x="11767" y="9540"/>
                    <a:pt x="11767" y="8716"/>
                  </a:cubicBezTo>
                  <a:cubicBezTo>
                    <a:pt x="11767" y="7893"/>
                    <a:pt x="12430" y="7224"/>
                    <a:pt x="13246" y="7224"/>
                  </a:cubicBezTo>
                  <a:close/>
                  <a:moveTo>
                    <a:pt x="7724" y="0"/>
                  </a:moveTo>
                  <a:cubicBezTo>
                    <a:pt x="7014" y="0"/>
                    <a:pt x="6436" y="582"/>
                    <a:pt x="6436" y="1296"/>
                  </a:cubicBezTo>
                  <a:lnTo>
                    <a:pt x="6436" y="1339"/>
                  </a:lnTo>
                  <a:lnTo>
                    <a:pt x="4607" y="1339"/>
                  </a:lnTo>
                  <a:cubicBezTo>
                    <a:pt x="3970" y="1339"/>
                    <a:pt x="3422" y="1683"/>
                    <a:pt x="3142" y="2259"/>
                  </a:cubicBezTo>
                  <a:lnTo>
                    <a:pt x="1821" y="4976"/>
                  </a:lnTo>
                  <a:lnTo>
                    <a:pt x="1117" y="4976"/>
                  </a:lnTo>
                  <a:cubicBezTo>
                    <a:pt x="502" y="4976"/>
                    <a:pt x="1" y="5480"/>
                    <a:pt x="1" y="6100"/>
                  </a:cubicBezTo>
                  <a:lnTo>
                    <a:pt x="1" y="7901"/>
                  </a:lnTo>
                  <a:cubicBezTo>
                    <a:pt x="1" y="8521"/>
                    <a:pt x="502" y="9025"/>
                    <a:pt x="1117" y="9025"/>
                  </a:cubicBezTo>
                  <a:lnTo>
                    <a:pt x="1555" y="9025"/>
                  </a:lnTo>
                  <a:cubicBezTo>
                    <a:pt x="1627" y="9491"/>
                    <a:pt x="1856" y="9904"/>
                    <a:pt x="2187" y="10209"/>
                  </a:cubicBezTo>
                  <a:lnTo>
                    <a:pt x="266" y="10209"/>
                  </a:lnTo>
                  <a:cubicBezTo>
                    <a:pt x="120" y="10209"/>
                    <a:pt x="1" y="10328"/>
                    <a:pt x="1" y="10475"/>
                  </a:cubicBezTo>
                  <a:cubicBezTo>
                    <a:pt x="1" y="10622"/>
                    <a:pt x="120" y="10741"/>
                    <a:pt x="266" y="10741"/>
                  </a:cubicBezTo>
                  <a:lnTo>
                    <a:pt x="5769" y="10741"/>
                  </a:lnTo>
                  <a:cubicBezTo>
                    <a:pt x="5916" y="10741"/>
                    <a:pt x="6035" y="10622"/>
                    <a:pt x="6035" y="10475"/>
                  </a:cubicBezTo>
                  <a:cubicBezTo>
                    <a:pt x="6035" y="10328"/>
                    <a:pt x="5916" y="10209"/>
                    <a:pt x="5769" y="10209"/>
                  </a:cubicBezTo>
                  <a:lnTo>
                    <a:pt x="4899" y="10209"/>
                  </a:lnTo>
                  <a:cubicBezTo>
                    <a:pt x="5230" y="9904"/>
                    <a:pt x="5459" y="9491"/>
                    <a:pt x="5530" y="9025"/>
                  </a:cubicBezTo>
                  <a:lnTo>
                    <a:pt x="11258" y="9025"/>
                  </a:lnTo>
                  <a:cubicBezTo>
                    <a:pt x="11329" y="9491"/>
                    <a:pt x="11559" y="9904"/>
                    <a:pt x="11888" y="10209"/>
                  </a:cubicBezTo>
                  <a:lnTo>
                    <a:pt x="11084" y="10209"/>
                  </a:lnTo>
                  <a:cubicBezTo>
                    <a:pt x="10938" y="10209"/>
                    <a:pt x="10818" y="10328"/>
                    <a:pt x="10818" y="10475"/>
                  </a:cubicBezTo>
                  <a:cubicBezTo>
                    <a:pt x="10818" y="10622"/>
                    <a:pt x="10938" y="10741"/>
                    <a:pt x="11084" y="10741"/>
                  </a:cubicBezTo>
                  <a:lnTo>
                    <a:pt x="17884" y="10741"/>
                  </a:lnTo>
                  <a:cubicBezTo>
                    <a:pt x="18030" y="10741"/>
                    <a:pt x="18149" y="10622"/>
                    <a:pt x="18149" y="10475"/>
                  </a:cubicBezTo>
                  <a:cubicBezTo>
                    <a:pt x="18150" y="10328"/>
                    <a:pt x="18031" y="10209"/>
                    <a:pt x="17885" y="10209"/>
                  </a:cubicBezTo>
                  <a:lnTo>
                    <a:pt x="14602" y="10209"/>
                  </a:lnTo>
                  <a:cubicBezTo>
                    <a:pt x="14933" y="9904"/>
                    <a:pt x="15162" y="9491"/>
                    <a:pt x="15233" y="9025"/>
                  </a:cubicBezTo>
                  <a:lnTo>
                    <a:pt x="15562" y="9025"/>
                  </a:lnTo>
                  <a:cubicBezTo>
                    <a:pt x="15709" y="9025"/>
                    <a:pt x="15828" y="8906"/>
                    <a:pt x="15828" y="8760"/>
                  </a:cubicBezTo>
                  <a:cubicBezTo>
                    <a:pt x="15828" y="8613"/>
                    <a:pt x="15709" y="8494"/>
                    <a:pt x="15562" y="8494"/>
                  </a:cubicBezTo>
                  <a:lnTo>
                    <a:pt x="15244" y="8494"/>
                  </a:lnTo>
                  <a:cubicBezTo>
                    <a:pt x="15133" y="7482"/>
                    <a:pt x="14280" y="6692"/>
                    <a:pt x="13246" y="6692"/>
                  </a:cubicBezTo>
                  <a:cubicBezTo>
                    <a:pt x="12212" y="6692"/>
                    <a:pt x="11359" y="7482"/>
                    <a:pt x="11248" y="8494"/>
                  </a:cubicBezTo>
                  <a:lnTo>
                    <a:pt x="10575" y="8494"/>
                  </a:lnTo>
                  <a:lnTo>
                    <a:pt x="10575" y="8031"/>
                  </a:lnTo>
                  <a:cubicBezTo>
                    <a:pt x="10575" y="7766"/>
                    <a:pt x="10361" y="7550"/>
                    <a:pt x="10097" y="7550"/>
                  </a:cubicBezTo>
                  <a:lnTo>
                    <a:pt x="9714" y="7550"/>
                  </a:lnTo>
                  <a:cubicBezTo>
                    <a:pt x="9567" y="7550"/>
                    <a:pt x="9448" y="7669"/>
                    <a:pt x="9448" y="7816"/>
                  </a:cubicBezTo>
                  <a:cubicBezTo>
                    <a:pt x="9448" y="7963"/>
                    <a:pt x="9567" y="8082"/>
                    <a:pt x="9714" y="8082"/>
                  </a:cubicBezTo>
                  <a:lnTo>
                    <a:pt x="10043" y="8082"/>
                  </a:lnTo>
                  <a:lnTo>
                    <a:pt x="10043" y="8494"/>
                  </a:lnTo>
                  <a:lnTo>
                    <a:pt x="6788" y="8494"/>
                  </a:lnTo>
                  <a:lnTo>
                    <a:pt x="6788" y="8082"/>
                  </a:lnTo>
                  <a:lnTo>
                    <a:pt x="8331" y="8082"/>
                  </a:lnTo>
                  <a:cubicBezTo>
                    <a:pt x="8478" y="8082"/>
                    <a:pt x="8597" y="7963"/>
                    <a:pt x="8597" y="7816"/>
                  </a:cubicBezTo>
                  <a:cubicBezTo>
                    <a:pt x="8597" y="7669"/>
                    <a:pt x="8478" y="7550"/>
                    <a:pt x="8331" y="7550"/>
                  </a:cubicBezTo>
                  <a:lnTo>
                    <a:pt x="6735" y="7550"/>
                  </a:lnTo>
                  <a:cubicBezTo>
                    <a:pt x="6471" y="7550"/>
                    <a:pt x="6257" y="7766"/>
                    <a:pt x="6257" y="8031"/>
                  </a:cubicBezTo>
                  <a:lnTo>
                    <a:pt x="6257" y="8494"/>
                  </a:lnTo>
                  <a:lnTo>
                    <a:pt x="5541" y="8494"/>
                  </a:lnTo>
                  <a:cubicBezTo>
                    <a:pt x="5430" y="7482"/>
                    <a:pt x="4577" y="6692"/>
                    <a:pt x="3543" y="6692"/>
                  </a:cubicBezTo>
                  <a:cubicBezTo>
                    <a:pt x="2509" y="6692"/>
                    <a:pt x="1656" y="7482"/>
                    <a:pt x="1545" y="8494"/>
                  </a:cubicBezTo>
                  <a:lnTo>
                    <a:pt x="1118" y="8494"/>
                  </a:lnTo>
                  <a:cubicBezTo>
                    <a:pt x="794" y="8494"/>
                    <a:pt x="533" y="8228"/>
                    <a:pt x="533" y="7901"/>
                  </a:cubicBezTo>
                  <a:lnTo>
                    <a:pt x="533" y="7713"/>
                  </a:lnTo>
                  <a:cubicBezTo>
                    <a:pt x="1092" y="7486"/>
                    <a:pt x="1468" y="6937"/>
                    <a:pt x="1468" y="6314"/>
                  </a:cubicBezTo>
                  <a:lnTo>
                    <a:pt x="1468" y="5508"/>
                  </a:lnTo>
                  <a:lnTo>
                    <a:pt x="1987" y="5508"/>
                  </a:lnTo>
                  <a:cubicBezTo>
                    <a:pt x="2089" y="5508"/>
                    <a:pt x="2183" y="5449"/>
                    <a:pt x="2227" y="5358"/>
                  </a:cubicBezTo>
                  <a:lnTo>
                    <a:pt x="3620" y="2492"/>
                  </a:lnTo>
                  <a:cubicBezTo>
                    <a:pt x="3711" y="2305"/>
                    <a:pt x="3989" y="1871"/>
                    <a:pt x="4607" y="1871"/>
                  </a:cubicBezTo>
                  <a:lnTo>
                    <a:pt x="11078" y="1871"/>
                  </a:lnTo>
                  <a:cubicBezTo>
                    <a:pt x="11667" y="1871"/>
                    <a:pt x="12010" y="2193"/>
                    <a:pt x="12193" y="2462"/>
                  </a:cubicBezTo>
                  <a:lnTo>
                    <a:pt x="13000" y="3641"/>
                  </a:lnTo>
                  <a:cubicBezTo>
                    <a:pt x="13051" y="3717"/>
                    <a:pt x="13135" y="3757"/>
                    <a:pt x="13220" y="3757"/>
                  </a:cubicBezTo>
                  <a:cubicBezTo>
                    <a:pt x="13271" y="3757"/>
                    <a:pt x="13323" y="3742"/>
                    <a:pt x="13369" y="3711"/>
                  </a:cubicBezTo>
                  <a:cubicBezTo>
                    <a:pt x="13490" y="3628"/>
                    <a:pt x="13522" y="3463"/>
                    <a:pt x="13439" y="3341"/>
                  </a:cubicBezTo>
                  <a:lnTo>
                    <a:pt x="12632" y="2162"/>
                  </a:lnTo>
                  <a:cubicBezTo>
                    <a:pt x="12269" y="1632"/>
                    <a:pt x="11718" y="1339"/>
                    <a:pt x="11078" y="1339"/>
                  </a:cubicBezTo>
                  <a:lnTo>
                    <a:pt x="9011" y="1339"/>
                  </a:lnTo>
                  <a:lnTo>
                    <a:pt x="9011" y="1296"/>
                  </a:lnTo>
                  <a:cubicBezTo>
                    <a:pt x="9011" y="582"/>
                    <a:pt x="8433" y="0"/>
                    <a:pt x="77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4"/>
            <p:cNvSpPr/>
            <p:nvPr/>
          </p:nvSpPr>
          <p:spPr>
            <a:xfrm>
              <a:off x="7718576" y="1657448"/>
              <a:ext cx="189154" cy="109818"/>
            </a:xfrm>
            <a:custGeom>
              <a:avLst/>
              <a:gdLst/>
              <a:ahLst/>
              <a:cxnLst/>
              <a:rect l="l" t="t" r="r" b="b"/>
              <a:pathLst>
                <a:path w="5703" h="3311" extrusionOk="0">
                  <a:moveTo>
                    <a:pt x="724" y="532"/>
                  </a:moveTo>
                  <a:lnTo>
                    <a:pt x="724" y="2779"/>
                  </a:lnTo>
                  <a:lnTo>
                    <a:pt x="533" y="2779"/>
                  </a:lnTo>
                  <a:lnTo>
                    <a:pt x="533" y="532"/>
                  </a:lnTo>
                  <a:close/>
                  <a:moveTo>
                    <a:pt x="3206" y="532"/>
                  </a:moveTo>
                  <a:cubicBezTo>
                    <a:pt x="3343" y="532"/>
                    <a:pt x="3488" y="559"/>
                    <a:pt x="3620" y="751"/>
                  </a:cubicBezTo>
                  <a:lnTo>
                    <a:pt x="5006" y="2779"/>
                  </a:lnTo>
                  <a:lnTo>
                    <a:pt x="1255" y="2779"/>
                  </a:lnTo>
                  <a:lnTo>
                    <a:pt x="1255" y="532"/>
                  </a:lnTo>
                  <a:close/>
                  <a:moveTo>
                    <a:pt x="372" y="1"/>
                  </a:moveTo>
                  <a:cubicBezTo>
                    <a:pt x="167" y="1"/>
                    <a:pt x="1" y="167"/>
                    <a:pt x="1" y="372"/>
                  </a:cubicBezTo>
                  <a:lnTo>
                    <a:pt x="1" y="2939"/>
                  </a:lnTo>
                  <a:cubicBezTo>
                    <a:pt x="1" y="3143"/>
                    <a:pt x="167" y="3311"/>
                    <a:pt x="372" y="3311"/>
                  </a:cubicBezTo>
                  <a:lnTo>
                    <a:pt x="5308" y="3311"/>
                  </a:lnTo>
                  <a:cubicBezTo>
                    <a:pt x="5447" y="3311"/>
                    <a:pt x="5573" y="3235"/>
                    <a:pt x="5638" y="3113"/>
                  </a:cubicBezTo>
                  <a:cubicBezTo>
                    <a:pt x="5702" y="2991"/>
                    <a:pt x="5693" y="2843"/>
                    <a:pt x="5615" y="2729"/>
                  </a:cubicBezTo>
                  <a:lnTo>
                    <a:pt x="4058" y="451"/>
                  </a:lnTo>
                  <a:cubicBezTo>
                    <a:pt x="3854" y="153"/>
                    <a:pt x="3567" y="1"/>
                    <a:pt x="32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4"/>
            <p:cNvSpPr/>
            <p:nvPr/>
          </p:nvSpPr>
          <p:spPr>
            <a:xfrm>
              <a:off x="7547465" y="1657448"/>
              <a:ext cx="164080" cy="109818"/>
            </a:xfrm>
            <a:custGeom>
              <a:avLst/>
              <a:gdLst/>
              <a:ahLst/>
              <a:cxnLst/>
              <a:rect l="l" t="t" r="r" b="b"/>
              <a:pathLst>
                <a:path w="4947" h="3311" extrusionOk="0">
                  <a:moveTo>
                    <a:pt x="4415" y="532"/>
                  </a:moveTo>
                  <a:lnTo>
                    <a:pt x="4415" y="2779"/>
                  </a:lnTo>
                  <a:lnTo>
                    <a:pt x="647" y="2779"/>
                  </a:lnTo>
                  <a:lnTo>
                    <a:pt x="1671" y="673"/>
                  </a:lnTo>
                  <a:cubicBezTo>
                    <a:pt x="1719" y="575"/>
                    <a:pt x="1785" y="532"/>
                    <a:pt x="1894" y="532"/>
                  </a:cubicBezTo>
                  <a:close/>
                  <a:moveTo>
                    <a:pt x="1894" y="1"/>
                  </a:moveTo>
                  <a:cubicBezTo>
                    <a:pt x="1584" y="1"/>
                    <a:pt x="1329" y="161"/>
                    <a:pt x="1192" y="440"/>
                  </a:cubicBezTo>
                  <a:lnTo>
                    <a:pt x="57" y="2776"/>
                  </a:lnTo>
                  <a:cubicBezTo>
                    <a:pt x="0" y="2892"/>
                    <a:pt x="8" y="3026"/>
                    <a:pt x="76" y="3136"/>
                  </a:cubicBezTo>
                  <a:cubicBezTo>
                    <a:pt x="145" y="3245"/>
                    <a:pt x="263" y="3311"/>
                    <a:pt x="392" y="3311"/>
                  </a:cubicBezTo>
                  <a:lnTo>
                    <a:pt x="4575" y="3311"/>
                  </a:lnTo>
                  <a:cubicBezTo>
                    <a:pt x="4780" y="3311"/>
                    <a:pt x="4946" y="3143"/>
                    <a:pt x="4946" y="2938"/>
                  </a:cubicBezTo>
                  <a:lnTo>
                    <a:pt x="4946" y="372"/>
                  </a:lnTo>
                  <a:cubicBezTo>
                    <a:pt x="4946" y="167"/>
                    <a:pt x="4780" y="1"/>
                    <a:pt x="45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0" name="Google Shape;2450;p64"/>
          <p:cNvGrpSpPr/>
          <p:nvPr/>
        </p:nvGrpSpPr>
        <p:grpSpPr>
          <a:xfrm>
            <a:off x="1210921" y="2238162"/>
            <a:ext cx="526621" cy="536645"/>
            <a:chOff x="1230449" y="2288393"/>
            <a:chExt cx="590713" cy="601957"/>
          </a:xfrm>
        </p:grpSpPr>
        <p:sp>
          <p:nvSpPr>
            <p:cNvPr id="2451" name="Google Shape;2451;p64"/>
            <p:cNvSpPr/>
            <p:nvPr/>
          </p:nvSpPr>
          <p:spPr>
            <a:xfrm>
              <a:off x="1293202" y="2564645"/>
              <a:ext cx="80995" cy="55556"/>
            </a:xfrm>
            <a:custGeom>
              <a:avLst/>
              <a:gdLst/>
              <a:ahLst/>
              <a:cxnLst/>
              <a:rect l="l" t="t" r="r" b="b"/>
              <a:pathLst>
                <a:path w="2442" h="1675" extrusionOk="0">
                  <a:moveTo>
                    <a:pt x="265" y="0"/>
                  </a:moveTo>
                  <a:cubicBezTo>
                    <a:pt x="118" y="0"/>
                    <a:pt x="0" y="119"/>
                    <a:pt x="0" y="266"/>
                  </a:cubicBezTo>
                  <a:cubicBezTo>
                    <a:pt x="0" y="1042"/>
                    <a:pt x="635" y="1675"/>
                    <a:pt x="1414" y="1675"/>
                  </a:cubicBezTo>
                  <a:lnTo>
                    <a:pt x="2177" y="1675"/>
                  </a:lnTo>
                  <a:cubicBezTo>
                    <a:pt x="2324" y="1675"/>
                    <a:pt x="2442" y="1556"/>
                    <a:pt x="2442" y="1409"/>
                  </a:cubicBezTo>
                  <a:cubicBezTo>
                    <a:pt x="2442" y="1262"/>
                    <a:pt x="2324" y="1143"/>
                    <a:pt x="2176" y="1143"/>
                  </a:cubicBezTo>
                  <a:lnTo>
                    <a:pt x="1414" y="1143"/>
                  </a:lnTo>
                  <a:cubicBezTo>
                    <a:pt x="927" y="1143"/>
                    <a:pt x="531" y="750"/>
                    <a:pt x="531" y="266"/>
                  </a:cubicBezTo>
                  <a:cubicBezTo>
                    <a:pt x="531" y="119"/>
                    <a:pt x="412"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4"/>
            <p:cNvSpPr/>
            <p:nvPr/>
          </p:nvSpPr>
          <p:spPr>
            <a:xfrm>
              <a:off x="1327796" y="2667796"/>
              <a:ext cx="129287" cy="53798"/>
            </a:xfrm>
            <a:custGeom>
              <a:avLst/>
              <a:gdLst/>
              <a:ahLst/>
              <a:cxnLst/>
              <a:rect l="l" t="t" r="r" b="b"/>
              <a:pathLst>
                <a:path w="3898" h="1622" extrusionOk="0">
                  <a:moveTo>
                    <a:pt x="1361" y="0"/>
                  </a:moveTo>
                  <a:cubicBezTo>
                    <a:pt x="610" y="0"/>
                    <a:pt x="0" y="608"/>
                    <a:pt x="0" y="1355"/>
                  </a:cubicBezTo>
                  <a:cubicBezTo>
                    <a:pt x="0" y="1502"/>
                    <a:pt x="118" y="1621"/>
                    <a:pt x="266" y="1621"/>
                  </a:cubicBezTo>
                  <a:cubicBezTo>
                    <a:pt x="412" y="1621"/>
                    <a:pt x="531" y="1502"/>
                    <a:pt x="531" y="1355"/>
                  </a:cubicBezTo>
                  <a:cubicBezTo>
                    <a:pt x="531" y="902"/>
                    <a:pt x="903" y="532"/>
                    <a:pt x="1361" y="532"/>
                  </a:cubicBezTo>
                  <a:lnTo>
                    <a:pt x="3631" y="532"/>
                  </a:lnTo>
                  <a:cubicBezTo>
                    <a:pt x="3779" y="532"/>
                    <a:pt x="3897" y="413"/>
                    <a:pt x="3897" y="266"/>
                  </a:cubicBezTo>
                  <a:cubicBezTo>
                    <a:pt x="3898" y="119"/>
                    <a:pt x="3779" y="0"/>
                    <a:pt x="36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4"/>
            <p:cNvSpPr/>
            <p:nvPr/>
          </p:nvSpPr>
          <p:spPr>
            <a:xfrm>
              <a:off x="1474695" y="2667796"/>
              <a:ext cx="54229" cy="17645"/>
            </a:xfrm>
            <a:custGeom>
              <a:avLst/>
              <a:gdLst/>
              <a:ahLst/>
              <a:cxnLst/>
              <a:rect l="l" t="t" r="r" b="b"/>
              <a:pathLst>
                <a:path w="1635" h="532" extrusionOk="0">
                  <a:moveTo>
                    <a:pt x="266" y="0"/>
                  </a:moveTo>
                  <a:cubicBezTo>
                    <a:pt x="119" y="0"/>
                    <a:pt x="1" y="119"/>
                    <a:pt x="1" y="266"/>
                  </a:cubicBezTo>
                  <a:cubicBezTo>
                    <a:pt x="1" y="413"/>
                    <a:pt x="119" y="532"/>
                    <a:pt x="266" y="532"/>
                  </a:cubicBezTo>
                  <a:lnTo>
                    <a:pt x="1368" y="532"/>
                  </a:lnTo>
                  <a:cubicBezTo>
                    <a:pt x="1515" y="532"/>
                    <a:pt x="1634" y="413"/>
                    <a:pt x="1634" y="266"/>
                  </a:cubicBezTo>
                  <a:cubicBezTo>
                    <a:pt x="1634" y="119"/>
                    <a:pt x="1515" y="0"/>
                    <a:pt x="13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4"/>
            <p:cNvSpPr/>
            <p:nvPr/>
          </p:nvSpPr>
          <p:spPr>
            <a:xfrm>
              <a:off x="1394429" y="2496453"/>
              <a:ext cx="72504" cy="72206"/>
            </a:xfrm>
            <a:custGeom>
              <a:avLst/>
              <a:gdLst/>
              <a:ahLst/>
              <a:cxnLst/>
              <a:rect l="l" t="t" r="r" b="b"/>
              <a:pathLst>
                <a:path w="2186" h="2177" extrusionOk="0">
                  <a:moveTo>
                    <a:pt x="1920" y="1"/>
                  </a:moveTo>
                  <a:cubicBezTo>
                    <a:pt x="1773" y="1"/>
                    <a:pt x="1654" y="120"/>
                    <a:pt x="1654" y="266"/>
                  </a:cubicBezTo>
                  <a:cubicBezTo>
                    <a:pt x="1654" y="1026"/>
                    <a:pt x="1031" y="1645"/>
                    <a:pt x="267" y="1645"/>
                  </a:cubicBezTo>
                  <a:cubicBezTo>
                    <a:pt x="120" y="1645"/>
                    <a:pt x="1" y="1763"/>
                    <a:pt x="1" y="1910"/>
                  </a:cubicBezTo>
                  <a:cubicBezTo>
                    <a:pt x="1" y="2058"/>
                    <a:pt x="120" y="2176"/>
                    <a:pt x="267" y="2176"/>
                  </a:cubicBezTo>
                  <a:cubicBezTo>
                    <a:pt x="1324" y="2176"/>
                    <a:pt x="2186" y="1320"/>
                    <a:pt x="2186" y="266"/>
                  </a:cubicBezTo>
                  <a:cubicBezTo>
                    <a:pt x="2186" y="120"/>
                    <a:pt x="2066" y="1"/>
                    <a:pt x="1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4"/>
            <p:cNvSpPr/>
            <p:nvPr/>
          </p:nvSpPr>
          <p:spPr>
            <a:xfrm>
              <a:off x="1400798" y="2363053"/>
              <a:ext cx="49585" cy="45141"/>
            </a:xfrm>
            <a:custGeom>
              <a:avLst/>
              <a:gdLst/>
              <a:ahLst/>
              <a:cxnLst/>
              <a:rect l="l" t="t" r="r" b="b"/>
              <a:pathLst>
                <a:path w="1495" h="1361" extrusionOk="0">
                  <a:moveTo>
                    <a:pt x="1163" y="0"/>
                  </a:moveTo>
                  <a:cubicBezTo>
                    <a:pt x="560" y="0"/>
                    <a:pt x="50" y="469"/>
                    <a:pt x="11" y="1077"/>
                  </a:cubicBezTo>
                  <a:cubicBezTo>
                    <a:pt x="1" y="1224"/>
                    <a:pt x="112" y="1350"/>
                    <a:pt x="258" y="1359"/>
                  </a:cubicBezTo>
                  <a:cubicBezTo>
                    <a:pt x="264" y="1360"/>
                    <a:pt x="271" y="1360"/>
                    <a:pt x="276" y="1360"/>
                  </a:cubicBezTo>
                  <a:cubicBezTo>
                    <a:pt x="414" y="1360"/>
                    <a:pt x="531" y="1252"/>
                    <a:pt x="541" y="1112"/>
                  </a:cubicBezTo>
                  <a:cubicBezTo>
                    <a:pt x="562" y="784"/>
                    <a:pt x="837" y="532"/>
                    <a:pt x="1163" y="532"/>
                  </a:cubicBezTo>
                  <a:cubicBezTo>
                    <a:pt x="1176" y="532"/>
                    <a:pt x="1190" y="533"/>
                    <a:pt x="1203" y="534"/>
                  </a:cubicBezTo>
                  <a:cubicBezTo>
                    <a:pt x="1209" y="534"/>
                    <a:pt x="1215" y="534"/>
                    <a:pt x="1222" y="534"/>
                  </a:cubicBezTo>
                  <a:cubicBezTo>
                    <a:pt x="1360" y="534"/>
                    <a:pt x="1476" y="426"/>
                    <a:pt x="1485" y="286"/>
                  </a:cubicBezTo>
                  <a:cubicBezTo>
                    <a:pt x="1495" y="139"/>
                    <a:pt x="1384" y="13"/>
                    <a:pt x="1237" y="3"/>
                  </a:cubicBezTo>
                  <a:cubicBezTo>
                    <a:pt x="1212" y="1"/>
                    <a:pt x="1188" y="0"/>
                    <a:pt x="11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4"/>
            <p:cNvSpPr/>
            <p:nvPr/>
          </p:nvSpPr>
          <p:spPr>
            <a:xfrm>
              <a:off x="1403351" y="2707033"/>
              <a:ext cx="52902" cy="87761"/>
            </a:xfrm>
            <a:custGeom>
              <a:avLst/>
              <a:gdLst/>
              <a:ahLst/>
              <a:cxnLst/>
              <a:rect l="l" t="t" r="r" b="b"/>
              <a:pathLst>
                <a:path w="1595" h="2646" extrusionOk="0">
                  <a:moveTo>
                    <a:pt x="267" y="1"/>
                  </a:moveTo>
                  <a:cubicBezTo>
                    <a:pt x="120" y="1"/>
                    <a:pt x="1" y="120"/>
                    <a:pt x="1" y="267"/>
                  </a:cubicBezTo>
                  <a:cubicBezTo>
                    <a:pt x="1" y="414"/>
                    <a:pt x="120" y="533"/>
                    <a:pt x="267" y="533"/>
                  </a:cubicBezTo>
                  <a:cubicBezTo>
                    <a:pt x="705" y="533"/>
                    <a:pt x="1062" y="888"/>
                    <a:pt x="1062" y="1323"/>
                  </a:cubicBezTo>
                  <a:cubicBezTo>
                    <a:pt x="1062" y="1760"/>
                    <a:pt x="705" y="2115"/>
                    <a:pt x="267" y="2115"/>
                  </a:cubicBezTo>
                  <a:cubicBezTo>
                    <a:pt x="120" y="2115"/>
                    <a:pt x="1" y="2234"/>
                    <a:pt x="1" y="2380"/>
                  </a:cubicBezTo>
                  <a:cubicBezTo>
                    <a:pt x="1" y="2528"/>
                    <a:pt x="120" y="2646"/>
                    <a:pt x="267" y="2646"/>
                  </a:cubicBezTo>
                  <a:cubicBezTo>
                    <a:pt x="999" y="2646"/>
                    <a:pt x="1594" y="2052"/>
                    <a:pt x="1594" y="1323"/>
                  </a:cubicBezTo>
                  <a:cubicBezTo>
                    <a:pt x="1594" y="594"/>
                    <a:pt x="999"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4"/>
            <p:cNvSpPr/>
            <p:nvPr/>
          </p:nvSpPr>
          <p:spPr>
            <a:xfrm>
              <a:off x="1493600" y="2499405"/>
              <a:ext cx="47695" cy="77413"/>
            </a:xfrm>
            <a:custGeom>
              <a:avLst/>
              <a:gdLst/>
              <a:ahLst/>
              <a:cxnLst/>
              <a:rect l="l" t="t" r="r" b="b"/>
              <a:pathLst>
                <a:path w="1438" h="2334" extrusionOk="0">
                  <a:moveTo>
                    <a:pt x="266" y="1"/>
                  </a:moveTo>
                  <a:cubicBezTo>
                    <a:pt x="120" y="1"/>
                    <a:pt x="0" y="120"/>
                    <a:pt x="0" y="267"/>
                  </a:cubicBezTo>
                  <a:cubicBezTo>
                    <a:pt x="0" y="414"/>
                    <a:pt x="120" y="533"/>
                    <a:pt x="266" y="533"/>
                  </a:cubicBezTo>
                  <a:cubicBezTo>
                    <a:pt x="619" y="533"/>
                    <a:pt x="906" y="817"/>
                    <a:pt x="906" y="1167"/>
                  </a:cubicBezTo>
                  <a:cubicBezTo>
                    <a:pt x="906" y="1517"/>
                    <a:pt x="619" y="1803"/>
                    <a:pt x="266" y="1803"/>
                  </a:cubicBezTo>
                  <a:cubicBezTo>
                    <a:pt x="120" y="1803"/>
                    <a:pt x="0" y="1922"/>
                    <a:pt x="0" y="2069"/>
                  </a:cubicBezTo>
                  <a:cubicBezTo>
                    <a:pt x="0" y="2216"/>
                    <a:pt x="120" y="2334"/>
                    <a:pt x="266" y="2334"/>
                  </a:cubicBezTo>
                  <a:cubicBezTo>
                    <a:pt x="912" y="2334"/>
                    <a:pt x="1437" y="1811"/>
                    <a:pt x="1437" y="1167"/>
                  </a:cubicBezTo>
                  <a:cubicBezTo>
                    <a:pt x="1438" y="524"/>
                    <a:pt x="912"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4"/>
            <p:cNvSpPr/>
            <p:nvPr/>
          </p:nvSpPr>
          <p:spPr>
            <a:xfrm>
              <a:off x="1338244" y="2443319"/>
              <a:ext cx="62919" cy="107761"/>
            </a:xfrm>
            <a:custGeom>
              <a:avLst/>
              <a:gdLst/>
              <a:ahLst/>
              <a:cxnLst/>
              <a:rect l="l" t="t" r="r" b="b"/>
              <a:pathLst>
                <a:path w="1897" h="3249" extrusionOk="0">
                  <a:moveTo>
                    <a:pt x="266" y="1"/>
                  </a:moveTo>
                  <a:cubicBezTo>
                    <a:pt x="120" y="1"/>
                    <a:pt x="1" y="120"/>
                    <a:pt x="1" y="267"/>
                  </a:cubicBezTo>
                  <a:cubicBezTo>
                    <a:pt x="1" y="414"/>
                    <a:pt x="120" y="533"/>
                    <a:pt x="266" y="533"/>
                  </a:cubicBezTo>
                  <a:cubicBezTo>
                    <a:pt x="872" y="533"/>
                    <a:pt x="1365" y="1022"/>
                    <a:pt x="1365" y="1625"/>
                  </a:cubicBezTo>
                  <a:cubicBezTo>
                    <a:pt x="1365" y="2228"/>
                    <a:pt x="872" y="2718"/>
                    <a:pt x="266" y="2718"/>
                  </a:cubicBezTo>
                  <a:cubicBezTo>
                    <a:pt x="120" y="2718"/>
                    <a:pt x="1" y="2837"/>
                    <a:pt x="1" y="2982"/>
                  </a:cubicBezTo>
                  <a:cubicBezTo>
                    <a:pt x="1" y="3130"/>
                    <a:pt x="120" y="3248"/>
                    <a:pt x="266" y="3248"/>
                  </a:cubicBezTo>
                  <a:cubicBezTo>
                    <a:pt x="1166" y="3248"/>
                    <a:pt x="1897" y="2520"/>
                    <a:pt x="1897" y="1625"/>
                  </a:cubicBezTo>
                  <a:cubicBezTo>
                    <a:pt x="1897" y="730"/>
                    <a:pt x="116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4"/>
            <p:cNvSpPr/>
            <p:nvPr/>
          </p:nvSpPr>
          <p:spPr>
            <a:xfrm>
              <a:off x="1731544" y="2442954"/>
              <a:ext cx="60166" cy="59934"/>
            </a:xfrm>
            <a:custGeom>
              <a:avLst/>
              <a:gdLst/>
              <a:ahLst/>
              <a:cxnLst/>
              <a:rect l="l" t="t" r="r" b="b"/>
              <a:pathLst>
                <a:path w="1814" h="1807" extrusionOk="0">
                  <a:moveTo>
                    <a:pt x="907" y="532"/>
                  </a:moveTo>
                  <a:cubicBezTo>
                    <a:pt x="1113" y="532"/>
                    <a:pt x="1282" y="699"/>
                    <a:pt x="1282" y="903"/>
                  </a:cubicBezTo>
                  <a:cubicBezTo>
                    <a:pt x="1282" y="1108"/>
                    <a:pt x="1113" y="1275"/>
                    <a:pt x="907" y="1275"/>
                  </a:cubicBezTo>
                  <a:cubicBezTo>
                    <a:pt x="701" y="1275"/>
                    <a:pt x="532" y="1108"/>
                    <a:pt x="532" y="903"/>
                  </a:cubicBezTo>
                  <a:cubicBezTo>
                    <a:pt x="532" y="699"/>
                    <a:pt x="701" y="532"/>
                    <a:pt x="907" y="532"/>
                  </a:cubicBezTo>
                  <a:close/>
                  <a:moveTo>
                    <a:pt x="907" y="0"/>
                  </a:moveTo>
                  <a:cubicBezTo>
                    <a:pt x="407" y="0"/>
                    <a:pt x="0" y="405"/>
                    <a:pt x="0" y="903"/>
                  </a:cubicBezTo>
                  <a:cubicBezTo>
                    <a:pt x="0" y="1401"/>
                    <a:pt x="407" y="1807"/>
                    <a:pt x="907" y="1807"/>
                  </a:cubicBezTo>
                  <a:cubicBezTo>
                    <a:pt x="1407" y="1807"/>
                    <a:pt x="1814" y="1401"/>
                    <a:pt x="1814" y="903"/>
                  </a:cubicBezTo>
                  <a:cubicBezTo>
                    <a:pt x="1814" y="405"/>
                    <a:pt x="1407" y="0"/>
                    <a:pt x="9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4"/>
            <p:cNvSpPr/>
            <p:nvPr/>
          </p:nvSpPr>
          <p:spPr>
            <a:xfrm>
              <a:off x="1761030" y="2668626"/>
              <a:ext cx="60133" cy="59934"/>
            </a:xfrm>
            <a:custGeom>
              <a:avLst/>
              <a:gdLst/>
              <a:ahLst/>
              <a:cxnLst/>
              <a:rect l="l" t="t" r="r" b="b"/>
              <a:pathLst>
                <a:path w="1813" h="1807" extrusionOk="0">
                  <a:moveTo>
                    <a:pt x="906" y="533"/>
                  </a:moveTo>
                  <a:cubicBezTo>
                    <a:pt x="1112" y="533"/>
                    <a:pt x="1281" y="699"/>
                    <a:pt x="1281" y="903"/>
                  </a:cubicBezTo>
                  <a:cubicBezTo>
                    <a:pt x="1281" y="1109"/>
                    <a:pt x="1112" y="1275"/>
                    <a:pt x="906" y="1275"/>
                  </a:cubicBezTo>
                  <a:cubicBezTo>
                    <a:pt x="700" y="1275"/>
                    <a:pt x="531" y="1109"/>
                    <a:pt x="531" y="903"/>
                  </a:cubicBezTo>
                  <a:cubicBezTo>
                    <a:pt x="531" y="699"/>
                    <a:pt x="700" y="533"/>
                    <a:pt x="906" y="533"/>
                  </a:cubicBezTo>
                  <a:close/>
                  <a:moveTo>
                    <a:pt x="906" y="1"/>
                  </a:moveTo>
                  <a:cubicBezTo>
                    <a:pt x="407" y="1"/>
                    <a:pt x="1" y="405"/>
                    <a:pt x="1" y="903"/>
                  </a:cubicBezTo>
                  <a:cubicBezTo>
                    <a:pt x="1" y="1401"/>
                    <a:pt x="407" y="1807"/>
                    <a:pt x="906" y="1807"/>
                  </a:cubicBezTo>
                  <a:cubicBezTo>
                    <a:pt x="1406" y="1807"/>
                    <a:pt x="1813" y="1401"/>
                    <a:pt x="1813" y="903"/>
                  </a:cubicBezTo>
                  <a:cubicBezTo>
                    <a:pt x="1813" y="405"/>
                    <a:pt x="1406"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4"/>
            <p:cNvSpPr/>
            <p:nvPr/>
          </p:nvSpPr>
          <p:spPr>
            <a:xfrm>
              <a:off x="1725408" y="2546768"/>
              <a:ext cx="77280" cy="76119"/>
            </a:xfrm>
            <a:custGeom>
              <a:avLst/>
              <a:gdLst/>
              <a:ahLst/>
              <a:cxnLst/>
              <a:rect l="l" t="t" r="r" b="b"/>
              <a:pathLst>
                <a:path w="2330" h="2295" extrusionOk="0">
                  <a:moveTo>
                    <a:pt x="1423" y="1020"/>
                  </a:moveTo>
                  <a:cubicBezTo>
                    <a:pt x="1629" y="1020"/>
                    <a:pt x="1797" y="1187"/>
                    <a:pt x="1797" y="1391"/>
                  </a:cubicBezTo>
                  <a:cubicBezTo>
                    <a:pt x="1797" y="1596"/>
                    <a:pt x="1629" y="1763"/>
                    <a:pt x="1423" y="1763"/>
                  </a:cubicBezTo>
                  <a:cubicBezTo>
                    <a:pt x="1216" y="1763"/>
                    <a:pt x="1048" y="1596"/>
                    <a:pt x="1048" y="1391"/>
                  </a:cubicBezTo>
                  <a:cubicBezTo>
                    <a:pt x="1048" y="1187"/>
                    <a:pt x="1216" y="1020"/>
                    <a:pt x="1423" y="1020"/>
                  </a:cubicBezTo>
                  <a:close/>
                  <a:moveTo>
                    <a:pt x="292" y="0"/>
                  </a:moveTo>
                  <a:cubicBezTo>
                    <a:pt x="224" y="0"/>
                    <a:pt x="156" y="27"/>
                    <a:pt x="104" y="79"/>
                  </a:cubicBezTo>
                  <a:cubicBezTo>
                    <a:pt x="1" y="183"/>
                    <a:pt x="1" y="351"/>
                    <a:pt x="104" y="455"/>
                  </a:cubicBezTo>
                  <a:lnTo>
                    <a:pt x="622" y="969"/>
                  </a:lnTo>
                  <a:cubicBezTo>
                    <a:pt x="555" y="1096"/>
                    <a:pt x="516" y="1239"/>
                    <a:pt x="516" y="1391"/>
                  </a:cubicBezTo>
                  <a:cubicBezTo>
                    <a:pt x="516" y="1889"/>
                    <a:pt x="923" y="2295"/>
                    <a:pt x="1423" y="2295"/>
                  </a:cubicBezTo>
                  <a:cubicBezTo>
                    <a:pt x="1923" y="2295"/>
                    <a:pt x="2328" y="1889"/>
                    <a:pt x="2328" y="1391"/>
                  </a:cubicBezTo>
                  <a:cubicBezTo>
                    <a:pt x="2329" y="893"/>
                    <a:pt x="1923" y="488"/>
                    <a:pt x="1423" y="488"/>
                  </a:cubicBezTo>
                  <a:cubicBezTo>
                    <a:pt x="1270" y="488"/>
                    <a:pt x="1125" y="527"/>
                    <a:pt x="997" y="593"/>
                  </a:cubicBezTo>
                  <a:lnTo>
                    <a:pt x="480" y="78"/>
                  </a:lnTo>
                  <a:cubicBezTo>
                    <a:pt x="428" y="26"/>
                    <a:pt x="360" y="0"/>
                    <a:pt x="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4"/>
            <p:cNvSpPr/>
            <p:nvPr/>
          </p:nvSpPr>
          <p:spPr>
            <a:xfrm>
              <a:off x="1722655" y="2760698"/>
              <a:ext cx="60133" cy="59934"/>
            </a:xfrm>
            <a:custGeom>
              <a:avLst/>
              <a:gdLst/>
              <a:ahLst/>
              <a:cxnLst/>
              <a:rect l="l" t="t" r="r" b="b"/>
              <a:pathLst>
                <a:path w="1813" h="1807" extrusionOk="0">
                  <a:moveTo>
                    <a:pt x="906" y="532"/>
                  </a:moveTo>
                  <a:cubicBezTo>
                    <a:pt x="1113" y="532"/>
                    <a:pt x="1281" y="698"/>
                    <a:pt x="1281" y="903"/>
                  </a:cubicBezTo>
                  <a:cubicBezTo>
                    <a:pt x="1281" y="1108"/>
                    <a:pt x="1113" y="1274"/>
                    <a:pt x="906" y="1274"/>
                  </a:cubicBezTo>
                  <a:cubicBezTo>
                    <a:pt x="700" y="1274"/>
                    <a:pt x="532" y="1108"/>
                    <a:pt x="532" y="903"/>
                  </a:cubicBezTo>
                  <a:cubicBezTo>
                    <a:pt x="532" y="698"/>
                    <a:pt x="700" y="532"/>
                    <a:pt x="906" y="532"/>
                  </a:cubicBezTo>
                  <a:close/>
                  <a:moveTo>
                    <a:pt x="906" y="0"/>
                  </a:moveTo>
                  <a:cubicBezTo>
                    <a:pt x="407" y="0"/>
                    <a:pt x="0" y="405"/>
                    <a:pt x="0" y="903"/>
                  </a:cubicBezTo>
                  <a:cubicBezTo>
                    <a:pt x="0" y="1400"/>
                    <a:pt x="407" y="1806"/>
                    <a:pt x="906" y="1806"/>
                  </a:cubicBezTo>
                  <a:cubicBezTo>
                    <a:pt x="1406" y="1806"/>
                    <a:pt x="1813" y="1400"/>
                    <a:pt x="1813" y="903"/>
                  </a:cubicBezTo>
                  <a:cubicBezTo>
                    <a:pt x="1813" y="405"/>
                    <a:pt x="1406" y="0"/>
                    <a:pt x="9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4"/>
            <p:cNvSpPr/>
            <p:nvPr/>
          </p:nvSpPr>
          <p:spPr>
            <a:xfrm>
              <a:off x="1230449" y="2288393"/>
              <a:ext cx="510547" cy="601957"/>
            </a:xfrm>
            <a:custGeom>
              <a:avLst/>
              <a:gdLst/>
              <a:ahLst/>
              <a:cxnLst/>
              <a:rect l="l" t="t" r="r" b="b"/>
              <a:pathLst>
                <a:path w="15393" h="18149" extrusionOk="0">
                  <a:moveTo>
                    <a:pt x="11924" y="2067"/>
                  </a:moveTo>
                  <a:cubicBezTo>
                    <a:pt x="12131" y="2067"/>
                    <a:pt x="12299" y="2234"/>
                    <a:pt x="12299" y="2439"/>
                  </a:cubicBezTo>
                  <a:cubicBezTo>
                    <a:pt x="12299" y="2643"/>
                    <a:pt x="12131" y="2810"/>
                    <a:pt x="11924" y="2810"/>
                  </a:cubicBezTo>
                  <a:cubicBezTo>
                    <a:pt x="11718" y="2810"/>
                    <a:pt x="11550" y="2643"/>
                    <a:pt x="11550" y="2439"/>
                  </a:cubicBezTo>
                  <a:cubicBezTo>
                    <a:pt x="11550" y="2234"/>
                    <a:pt x="11718" y="2067"/>
                    <a:pt x="11924" y="2067"/>
                  </a:cubicBezTo>
                  <a:close/>
                  <a:moveTo>
                    <a:pt x="14486" y="2561"/>
                  </a:moveTo>
                  <a:cubicBezTo>
                    <a:pt x="14693" y="2561"/>
                    <a:pt x="14861" y="2727"/>
                    <a:pt x="14861" y="2932"/>
                  </a:cubicBezTo>
                  <a:cubicBezTo>
                    <a:pt x="14861" y="3137"/>
                    <a:pt x="14693" y="3303"/>
                    <a:pt x="14486" y="3303"/>
                  </a:cubicBezTo>
                  <a:cubicBezTo>
                    <a:pt x="14280" y="3303"/>
                    <a:pt x="14111" y="3137"/>
                    <a:pt x="14111" y="2932"/>
                  </a:cubicBezTo>
                  <a:cubicBezTo>
                    <a:pt x="14111" y="2727"/>
                    <a:pt x="14280" y="2561"/>
                    <a:pt x="14486" y="2561"/>
                  </a:cubicBezTo>
                  <a:close/>
                  <a:moveTo>
                    <a:pt x="11967" y="8060"/>
                  </a:moveTo>
                  <a:cubicBezTo>
                    <a:pt x="12173" y="8060"/>
                    <a:pt x="12340" y="8226"/>
                    <a:pt x="12340" y="8431"/>
                  </a:cubicBezTo>
                  <a:cubicBezTo>
                    <a:pt x="12340" y="8636"/>
                    <a:pt x="12173" y="8802"/>
                    <a:pt x="11967" y="8802"/>
                  </a:cubicBezTo>
                  <a:cubicBezTo>
                    <a:pt x="11759" y="8802"/>
                    <a:pt x="11592" y="8636"/>
                    <a:pt x="11592" y="8431"/>
                  </a:cubicBezTo>
                  <a:cubicBezTo>
                    <a:pt x="11592" y="8226"/>
                    <a:pt x="11759" y="8060"/>
                    <a:pt x="11967" y="8060"/>
                  </a:cubicBezTo>
                  <a:close/>
                  <a:moveTo>
                    <a:pt x="14073" y="10526"/>
                  </a:moveTo>
                  <a:cubicBezTo>
                    <a:pt x="14280" y="10526"/>
                    <a:pt x="14448" y="10693"/>
                    <a:pt x="14448" y="10898"/>
                  </a:cubicBezTo>
                  <a:cubicBezTo>
                    <a:pt x="14448" y="11102"/>
                    <a:pt x="14280" y="11269"/>
                    <a:pt x="14073" y="11269"/>
                  </a:cubicBezTo>
                  <a:cubicBezTo>
                    <a:pt x="13867" y="11269"/>
                    <a:pt x="13699" y="11102"/>
                    <a:pt x="13699" y="10898"/>
                  </a:cubicBezTo>
                  <a:cubicBezTo>
                    <a:pt x="13699" y="10693"/>
                    <a:pt x="13867" y="10526"/>
                    <a:pt x="14073" y="10526"/>
                  </a:cubicBezTo>
                  <a:close/>
                  <a:moveTo>
                    <a:pt x="13619" y="12838"/>
                  </a:moveTo>
                  <a:cubicBezTo>
                    <a:pt x="13825" y="12838"/>
                    <a:pt x="13993" y="13006"/>
                    <a:pt x="13993" y="13210"/>
                  </a:cubicBezTo>
                  <a:cubicBezTo>
                    <a:pt x="13993" y="13416"/>
                    <a:pt x="13825" y="13582"/>
                    <a:pt x="13619" y="13582"/>
                  </a:cubicBezTo>
                  <a:cubicBezTo>
                    <a:pt x="13412" y="13582"/>
                    <a:pt x="13244" y="13416"/>
                    <a:pt x="13244" y="13210"/>
                  </a:cubicBezTo>
                  <a:cubicBezTo>
                    <a:pt x="13244" y="13006"/>
                    <a:pt x="13412" y="12838"/>
                    <a:pt x="13619" y="12838"/>
                  </a:cubicBezTo>
                  <a:close/>
                  <a:moveTo>
                    <a:pt x="13371" y="16210"/>
                  </a:moveTo>
                  <a:cubicBezTo>
                    <a:pt x="13577" y="16210"/>
                    <a:pt x="13745" y="16377"/>
                    <a:pt x="13745" y="16582"/>
                  </a:cubicBezTo>
                  <a:cubicBezTo>
                    <a:pt x="13745" y="16786"/>
                    <a:pt x="13577" y="16953"/>
                    <a:pt x="13371" y="16953"/>
                  </a:cubicBezTo>
                  <a:cubicBezTo>
                    <a:pt x="13165" y="16953"/>
                    <a:pt x="12996" y="16786"/>
                    <a:pt x="12996" y="16582"/>
                  </a:cubicBezTo>
                  <a:cubicBezTo>
                    <a:pt x="12996" y="16377"/>
                    <a:pt x="13165" y="16210"/>
                    <a:pt x="13371" y="16210"/>
                  </a:cubicBezTo>
                  <a:close/>
                  <a:moveTo>
                    <a:pt x="8299" y="0"/>
                  </a:moveTo>
                  <a:cubicBezTo>
                    <a:pt x="7455" y="0"/>
                    <a:pt x="6697" y="492"/>
                    <a:pt x="6352" y="1245"/>
                  </a:cubicBezTo>
                  <a:cubicBezTo>
                    <a:pt x="6299" y="1240"/>
                    <a:pt x="6246" y="1238"/>
                    <a:pt x="6193" y="1238"/>
                  </a:cubicBezTo>
                  <a:cubicBezTo>
                    <a:pt x="4966" y="1238"/>
                    <a:pt x="3964" y="2219"/>
                    <a:pt x="3935" y="3435"/>
                  </a:cubicBezTo>
                  <a:cubicBezTo>
                    <a:pt x="3830" y="3419"/>
                    <a:pt x="3722" y="3411"/>
                    <a:pt x="3615" y="3411"/>
                  </a:cubicBezTo>
                  <a:cubicBezTo>
                    <a:pt x="2370" y="3411"/>
                    <a:pt x="1356" y="4420"/>
                    <a:pt x="1356" y="5660"/>
                  </a:cubicBezTo>
                  <a:cubicBezTo>
                    <a:pt x="1356" y="5933"/>
                    <a:pt x="1403" y="6195"/>
                    <a:pt x="1498" y="6446"/>
                  </a:cubicBezTo>
                  <a:cubicBezTo>
                    <a:pt x="569" y="6997"/>
                    <a:pt x="1" y="7983"/>
                    <a:pt x="1" y="9074"/>
                  </a:cubicBezTo>
                  <a:cubicBezTo>
                    <a:pt x="1" y="9661"/>
                    <a:pt x="168" y="10231"/>
                    <a:pt x="483" y="10721"/>
                  </a:cubicBezTo>
                  <a:cubicBezTo>
                    <a:pt x="744" y="11127"/>
                    <a:pt x="1094" y="11464"/>
                    <a:pt x="1507" y="11708"/>
                  </a:cubicBezTo>
                  <a:cubicBezTo>
                    <a:pt x="1408" y="11965"/>
                    <a:pt x="1356" y="12239"/>
                    <a:pt x="1356" y="12515"/>
                  </a:cubicBezTo>
                  <a:cubicBezTo>
                    <a:pt x="1356" y="13062"/>
                    <a:pt x="1555" y="13590"/>
                    <a:pt x="1919" y="14001"/>
                  </a:cubicBezTo>
                  <a:cubicBezTo>
                    <a:pt x="1971" y="14060"/>
                    <a:pt x="2044" y="14090"/>
                    <a:pt x="2118" y="14090"/>
                  </a:cubicBezTo>
                  <a:cubicBezTo>
                    <a:pt x="2180" y="14090"/>
                    <a:pt x="2243" y="14068"/>
                    <a:pt x="2294" y="14023"/>
                  </a:cubicBezTo>
                  <a:cubicBezTo>
                    <a:pt x="2404" y="13926"/>
                    <a:pt x="2415" y="13758"/>
                    <a:pt x="2317" y="13649"/>
                  </a:cubicBezTo>
                  <a:cubicBezTo>
                    <a:pt x="2040" y="13335"/>
                    <a:pt x="1888" y="12933"/>
                    <a:pt x="1888" y="12515"/>
                  </a:cubicBezTo>
                  <a:cubicBezTo>
                    <a:pt x="1888" y="12234"/>
                    <a:pt x="1954" y="11966"/>
                    <a:pt x="2085" y="11718"/>
                  </a:cubicBezTo>
                  <a:cubicBezTo>
                    <a:pt x="2241" y="11423"/>
                    <a:pt x="2484" y="11172"/>
                    <a:pt x="2791" y="11006"/>
                  </a:cubicBezTo>
                  <a:cubicBezTo>
                    <a:pt x="2919" y="10936"/>
                    <a:pt x="2967" y="10775"/>
                    <a:pt x="2897" y="10645"/>
                  </a:cubicBezTo>
                  <a:cubicBezTo>
                    <a:pt x="2849" y="10557"/>
                    <a:pt x="2758" y="10507"/>
                    <a:pt x="2663" y="10507"/>
                  </a:cubicBezTo>
                  <a:cubicBezTo>
                    <a:pt x="2621" y="10507"/>
                    <a:pt x="2577" y="10517"/>
                    <a:pt x="2537" y="10539"/>
                  </a:cubicBezTo>
                  <a:cubicBezTo>
                    <a:pt x="2220" y="10711"/>
                    <a:pt x="1955" y="10952"/>
                    <a:pt x="1757" y="11238"/>
                  </a:cubicBezTo>
                  <a:cubicBezTo>
                    <a:pt x="997" y="10780"/>
                    <a:pt x="533" y="9972"/>
                    <a:pt x="533" y="9074"/>
                  </a:cubicBezTo>
                  <a:cubicBezTo>
                    <a:pt x="533" y="8115"/>
                    <a:pt x="1065" y="7255"/>
                    <a:pt x="1922" y="6820"/>
                  </a:cubicBezTo>
                  <a:cubicBezTo>
                    <a:pt x="1922" y="6820"/>
                    <a:pt x="2419" y="6544"/>
                    <a:pt x="3077" y="6544"/>
                  </a:cubicBezTo>
                  <a:cubicBezTo>
                    <a:pt x="3225" y="6544"/>
                    <a:pt x="3343" y="6424"/>
                    <a:pt x="3343" y="6278"/>
                  </a:cubicBezTo>
                  <a:cubicBezTo>
                    <a:pt x="3343" y="6131"/>
                    <a:pt x="3224" y="6013"/>
                    <a:pt x="3077" y="6013"/>
                  </a:cubicBezTo>
                  <a:cubicBezTo>
                    <a:pt x="2691" y="6013"/>
                    <a:pt x="2321" y="6084"/>
                    <a:pt x="1980" y="6214"/>
                  </a:cubicBezTo>
                  <a:cubicBezTo>
                    <a:pt x="1920" y="6036"/>
                    <a:pt x="1888" y="5852"/>
                    <a:pt x="1888" y="5661"/>
                  </a:cubicBezTo>
                  <a:cubicBezTo>
                    <a:pt x="1888" y="4714"/>
                    <a:pt x="2662" y="3943"/>
                    <a:pt x="3615" y="3943"/>
                  </a:cubicBezTo>
                  <a:cubicBezTo>
                    <a:pt x="3794" y="3943"/>
                    <a:pt x="3971" y="3971"/>
                    <a:pt x="4141" y="4025"/>
                  </a:cubicBezTo>
                  <a:cubicBezTo>
                    <a:pt x="4167" y="4033"/>
                    <a:pt x="4194" y="4037"/>
                    <a:pt x="4221" y="4037"/>
                  </a:cubicBezTo>
                  <a:cubicBezTo>
                    <a:pt x="4283" y="4037"/>
                    <a:pt x="4344" y="4015"/>
                    <a:pt x="4393" y="3974"/>
                  </a:cubicBezTo>
                  <a:cubicBezTo>
                    <a:pt x="4463" y="3915"/>
                    <a:pt x="4498" y="3824"/>
                    <a:pt x="4485" y="3733"/>
                  </a:cubicBezTo>
                  <a:cubicBezTo>
                    <a:pt x="4472" y="3651"/>
                    <a:pt x="4467" y="3568"/>
                    <a:pt x="4467" y="3487"/>
                  </a:cubicBezTo>
                  <a:cubicBezTo>
                    <a:pt x="4467" y="2540"/>
                    <a:pt x="5241" y="1770"/>
                    <a:pt x="6193" y="1770"/>
                  </a:cubicBezTo>
                  <a:cubicBezTo>
                    <a:pt x="6287" y="1770"/>
                    <a:pt x="6383" y="1778"/>
                    <a:pt x="6478" y="1794"/>
                  </a:cubicBezTo>
                  <a:cubicBezTo>
                    <a:pt x="7295" y="1929"/>
                    <a:pt x="7920" y="2637"/>
                    <a:pt x="7920" y="3487"/>
                  </a:cubicBezTo>
                  <a:cubicBezTo>
                    <a:pt x="7920" y="3635"/>
                    <a:pt x="8039" y="3753"/>
                    <a:pt x="8186" y="3753"/>
                  </a:cubicBezTo>
                  <a:cubicBezTo>
                    <a:pt x="8333" y="3753"/>
                    <a:pt x="8452" y="3634"/>
                    <a:pt x="8452" y="3487"/>
                  </a:cubicBezTo>
                  <a:cubicBezTo>
                    <a:pt x="8452" y="2491"/>
                    <a:pt x="7798" y="1645"/>
                    <a:pt x="6894" y="1350"/>
                  </a:cubicBezTo>
                  <a:cubicBezTo>
                    <a:pt x="7176" y="851"/>
                    <a:pt x="7709" y="532"/>
                    <a:pt x="8299" y="532"/>
                  </a:cubicBezTo>
                  <a:cubicBezTo>
                    <a:pt x="9187" y="532"/>
                    <a:pt x="9910" y="1250"/>
                    <a:pt x="9910" y="2133"/>
                  </a:cubicBezTo>
                  <a:lnTo>
                    <a:pt x="9910" y="2162"/>
                  </a:lnTo>
                  <a:lnTo>
                    <a:pt x="9399" y="2162"/>
                  </a:lnTo>
                  <a:cubicBezTo>
                    <a:pt x="9251" y="2162"/>
                    <a:pt x="9133" y="2281"/>
                    <a:pt x="9133" y="2428"/>
                  </a:cubicBezTo>
                  <a:cubicBezTo>
                    <a:pt x="9133" y="2575"/>
                    <a:pt x="9251" y="2694"/>
                    <a:pt x="9399" y="2694"/>
                  </a:cubicBezTo>
                  <a:lnTo>
                    <a:pt x="9910" y="2694"/>
                  </a:lnTo>
                  <a:lnTo>
                    <a:pt x="9910" y="4464"/>
                  </a:lnTo>
                  <a:lnTo>
                    <a:pt x="7759" y="4464"/>
                  </a:lnTo>
                  <a:cubicBezTo>
                    <a:pt x="7273" y="4464"/>
                    <a:pt x="6877" y="4071"/>
                    <a:pt x="6877" y="3588"/>
                  </a:cubicBezTo>
                  <a:cubicBezTo>
                    <a:pt x="6877" y="3441"/>
                    <a:pt x="6758" y="3322"/>
                    <a:pt x="6611" y="3322"/>
                  </a:cubicBezTo>
                  <a:cubicBezTo>
                    <a:pt x="6464" y="3322"/>
                    <a:pt x="6345" y="3441"/>
                    <a:pt x="6345" y="3588"/>
                  </a:cubicBezTo>
                  <a:cubicBezTo>
                    <a:pt x="6345" y="4365"/>
                    <a:pt x="6980" y="4996"/>
                    <a:pt x="7760" y="4996"/>
                  </a:cubicBezTo>
                  <a:lnTo>
                    <a:pt x="9910" y="4996"/>
                  </a:lnTo>
                  <a:lnTo>
                    <a:pt x="9910" y="9472"/>
                  </a:lnTo>
                  <a:lnTo>
                    <a:pt x="5597" y="9472"/>
                  </a:lnTo>
                  <a:cubicBezTo>
                    <a:pt x="5450" y="9472"/>
                    <a:pt x="5331" y="9591"/>
                    <a:pt x="5331" y="9738"/>
                  </a:cubicBezTo>
                  <a:cubicBezTo>
                    <a:pt x="5331" y="9885"/>
                    <a:pt x="5450" y="10004"/>
                    <a:pt x="5597" y="10004"/>
                  </a:cubicBezTo>
                  <a:lnTo>
                    <a:pt x="9910" y="10004"/>
                  </a:lnTo>
                  <a:lnTo>
                    <a:pt x="9910" y="13654"/>
                  </a:lnTo>
                  <a:lnTo>
                    <a:pt x="9088" y="13654"/>
                  </a:lnTo>
                  <a:cubicBezTo>
                    <a:pt x="8338" y="13654"/>
                    <a:pt x="7727" y="14262"/>
                    <a:pt x="7727" y="15009"/>
                  </a:cubicBezTo>
                  <a:cubicBezTo>
                    <a:pt x="7727" y="15156"/>
                    <a:pt x="7846" y="15275"/>
                    <a:pt x="7993" y="15275"/>
                  </a:cubicBezTo>
                  <a:cubicBezTo>
                    <a:pt x="8140" y="15275"/>
                    <a:pt x="8259" y="15156"/>
                    <a:pt x="8259" y="15009"/>
                  </a:cubicBezTo>
                  <a:cubicBezTo>
                    <a:pt x="8259" y="14555"/>
                    <a:pt x="8631" y="14186"/>
                    <a:pt x="9088" y="14186"/>
                  </a:cubicBezTo>
                  <a:lnTo>
                    <a:pt x="9909" y="14186"/>
                  </a:lnTo>
                  <a:lnTo>
                    <a:pt x="9909" y="16016"/>
                  </a:lnTo>
                  <a:cubicBezTo>
                    <a:pt x="9909" y="16058"/>
                    <a:pt x="9907" y="16099"/>
                    <a:pt x="9904" y="16141"/>
                  </a:cubicBezTo>
                  <a:lnTo>
                    <a:pt x="9398" y="16141"/>
                  </a:lnTo>
                  <a:cubicBezTo>
                    <a:pt x="9251" y="16141"/>
                    <a:pt x="9133" y="16260"/>
                    <a:pt x="9133" y="16406"/>
                  </a:cubicBezTo>
                  <a:cubicBezTo>
                    <a:pt x="9133" y="16553"/>
                    <a:pt x="9251" y="16672"/>
                    <a:pt x="9398" y="16672"/>
                  </a:cubicBezTo>
                  <a:lnTo>
                    <a:pt x="9767" y="16672"/>
                  </a:lnTo>
                  <a:cubicBezTo>
                    <a:pt x="9515" y="17229"/>
                    <a:pt x="8952" y="17618"/>
                    <a:pt x="8299" y="17618"/>
                  </a:cubicBezTo>
                  <a:cubicBezTo>
                    <a:pt x="7713" y="17618"/>
                    <a:pt x="7181" y="17302"/>
                    <a:pt x="6899" y="16807"/>
                  </a:cubicBezTo>
                  <a:cubicBezTo>
                    <a:pt x="7220" y="16702"/>
                    <a:pt x="7516" y="16526"/>
                    <a:pt x="7765" y="16285"/>
                  </a:cubicBezTo>
                  <a:cubicBezTo>
                    <a:pt x="7871" y="16184"/>
                    <a:pt x="7873" y="16015"/>
                    <a:pt x="7771" y="15909"/>
                  </a:cubicBezTo>
                  <a:cubicBezTo>
                    <a:pt x="7719" y="15855"/>
                    <a:pt x="7650" y="15828"/>
                    <a:pt x="7580" y="15828"/>
                  </a:cubicBezTo>
                  <a:cubicBezTo>
                    <a:pt x="7513" y="15828"/>
                    <a:pt x="7447" y="15853"/>
                    <a:pt x="7395" y="15902"/>
                  </a:cubicBezTo>
                  <a:cubicBezTo>
                    <a:pt x="7142" y="16148"/>
                    <a:pt x="6825" y="16306"/>
                    <a:pt x="6482" y="16363"/>
                  </a:cubicBezTo>
                  <a:cubicBezTo>
                    <a:pt x="6385" y="16379"/>
                    <a:pt x="6288" y="16387"/>
                    <a:pt x="6193" y="16387"/>
                  </a:cubicBezTo>
                  <a:cubicBezTo>
                    <a:pt x="5241" y="16387"/>
                    <a:pt x="4466" y="15617"/>
                    <a:pt x="4466" y="14670"/>
                  </a:cubicBezTo>
                  <a:cubicBezTo>
                    <a:pt x="4466" y="14647"/>
                    <a:pt x="4468" y="14621"/>
                    <a:pt x="4469" y="14596"/>
                  </a:cubicBezTo>
                  <a:cubicBezTo>
                    <a:pt x="4684" y="14509"/>
                    <a:pt x="4885" y="14389"/>
                    <a:pt x="5065" y="14239"/>
                  </a:cubicBezTo>
                  <a:cubicBezTo>
                    <a:pt x="5178" y="14145"/>
                    <a:pt x="5193" y="13977"/>
                    <a:pt x="5099" y="13864"/>
                  </a:cubicBezTo>
                  <a:cubicBezTo>
                    <a:pt x="5046" y="13802"/>
                    <a:pt x="4972" y="13771"/>
                    <a:pt x="4897" y="13771"/>
                  </a:cubicBezTo>
                  <a:cubicBezTo>
                    <a:pt x="4837" y="13771"/>
                    <a:pt x="4775" y="13791"/>
                    <a:pt x="4724" y="13831"/>
                  </a:cubicBezTo>
                  <a:cubicBezTo>
                    <a:pt x="4286" y="14176"/>
                    <a:pt x="3858" y="14232"/>
                    <a:pt x="3606" y="14232"/>
                  </a:cubicBezTo>
                  <a:cubicBezTo>
                    <a:pt x="3551" y="14232"/>
                    <a:pt x="3505" y="14230"/>
                    <a:pt x="3468" y="14227"/>
                  </a:cubicBezTo>
                  <a:cubicBezTo>
                    <a:pt x="3461" y="14226"/>
                    <a:pt x="3453" y="14226"/>
                    <a:pt x="3446" y="14226"/>
                  </a:cubicBezTo>
                  <a:cubicBezTo>
                    <a:pt x="3308" y="14226"/>
                    <a:pt x="3192" y="14331"/>
                    <a:pt x="3182" y="14469"/>
                  </a:cubicBezTo>
                  <a:cubicBezTo>
                    <a:pt x="3169" y="14616"/>
                    <a:pt x="3278" y="14744"/>
                    <a:pt x="3424" y="14756"/>
                  </a:cubicBezTo>
                  <a:cubicBezTo>
                    <a:pt x="3487" y="14761"/>
                    <a:pt x="3551" y="14764"/>
                    <a:pt x="3614" y="14764"/>
                  </a:cubicBezTo>
                  <a:cubicBezTo>
                    <a:pt x="3722" y="14764"/>
                    <a:pt x="3829" y="14757"/>
                    <a:pt x="3935" y="14741"/>
                  </a:cubicBezTo>
                  <a:cubicBezTo>
                    <a:pt x="3973" y="15949"/>
                    <a:pt x="4971" y="16919"/>
                    <a:pt x="6193" y="16919"/>
                  </a:cubicBezTo>
                  <a:cubicBezTo>
                    <a:pt x="6247" y="16919"/>
                    <a:pt x="6301" y="16917"/>
                    <a:pt x="6355" y="16913"/>
                  </a:cubicBezTo>
                  <a:cubicBezTo>
                    <a:pt x="6703" y="17660"/>
                    <a:pt x="7459" y="18149"/>
                    <a:pt x="8299" y="18149"/>
                  </a:cubicBezTo>
                  <a:cubicBezTo>
                    <a:pt x="9480" y="18149"/>
                    <a:pt x="10441" y="17193"/>
                    <a:pt x="10441" y="16016"/>
                  </a:cubicBezTo>
                  <a:lnTo>
                    <a:pt x="10441" y="15429"/>
                  </a:lnTo>
                  <a:lnTo>
                    <a:pt x="11850" y="15429"/>
                  </a:lnTo>
                  <a:cubicBezTo>
                    <a:pt x="11879" y="15430"/>
                    <a:pt x="11945" y="15457"/>
                    <a:pt x="11965" y="15476"/>
                  </a:cubicBezTo>
                  <a:lnTo>
                    <a:pt x="12600" y="16108"/>
                  </a:lnTo>
                  <a:cubicBezTo>
                    <a:pt x="12514" y="16245"/>
                    <a:pt x="12464" y="16407"/>
                    <a:pt x="12464" y="16582"/>
                  </a:cubicBezTo>
                  <a:cubicBezTo>
                    <a:pt x="12464" y="17080"/>
                    <a:pt x="12871" y="17485"/>
                    <a:pt x="13370" y="17485"/>
                  </a:cubicBezTo>
                  <a:cubicBezTo>
                    <a:pt x="13870" y="17485"/>
                    <a:pt x="14277" y="17080"/>
                    <a:pt x="14277" y="16582"/>
                  </a:cubicBezTo>
                  <a:cubicBezTo>
                    <a:pt x="14277" y="16084"/>
                    <a:pt x="13870" y="15678"/>
                    <a:pt x="13370" y="15678"/>
                  </a:cubicBezTo>
                  <a:cubicBezTo>
                    <a:pt x="13239" y="15678"/>
                    <a:pt x="13114" y="15707"/>
                    <a:pt x="13001" y="15758"/>
                  </a:cubicBezTo>
                  <a:lnTo>
                    <a:pt x="12340" y="15099"/>
                  </a:lnTo>
                  <a:cubicBezTo>
                    <a:pt x="12221" y="14980"/>
                    <a:pt x="12019" y="14897"/>
                    <a:pt x="11850" y="14897"/>
                  </a:cubicBezTo>
                  <a:lnTo>
                    <a:pt x="10442" y="14897"/>
                  </a:lnTo>
                  <a:lnTo>
                    <a:pt x="10442" y="13476"/>
                  </a:lnTo>
                  <a:lnTo>
                    <a:pt x="12753" y="13476"/>
                  </a:lnTo>
                  <a:cubicBezTo>
                    <a:pt x="12867" y="13845"/>
                    <a:pt x="13212" y="14114"/>
                    <a:pt x="13619" y="14114"/>
                  </a:cubicBezTo>
                  <a:cubicBezTo>
                    <a:pt x="14119" y="14114"/>
                    <a:pt x="14525" y="13708"/>
                    <a:pt x="14525" y="13210"/>
                  </a:cubicBezTo>
                  <a:cubicBezTo>
                    <a:pt x="14525" y="12712"/>
                    <a:pt x="14119" y="12308"/>
                    <a:pt x="13619" y="12308"/>
                  </a:cubicBezTo>
                  <a:cubicBezTo>
                    <a:pt x="13212" y="12308"/>
                    <a:pt x="12867" y="12576"/>
                    <a:pt x="12753" y="12944"/>
                  </a:cubicBezTo>
                  <a:lnTo>
                    <a:pt x="10442" y="12944"/>
                  </a:lnTo>
                  <a:lnTo>
                    <a:pt x="10442" y="11164"/>
                  </a:lnTo>
                  <a:lnTo>
                    <a:pt x="13207" y="11164"/>
                  </a:lnTo>
                  <a:cubicBezTo>
                    <a:pt x="13321" y="11532"/>
                    <a:pt x="13667" y="11801"/>
                    <a:pt x="14073" y="11801"/>
                  </a:cubicBezTo>
                  <a:cubicBezTo>
                    <a:pt x="14573" y="11801"/>
                    <a:pt x="14980" y="11396"/>
                    <a:pt x="14980" y="10898"/>
                  </a:cubicBezTo>
                  <a:cubicBezTo>
                    <a:pt x="14980" y="10400"/>
                    <a:pt x="14572" y="9994"/>
                    <a:pt x="14073" y="9994"/>
                  </a:cubicBezTo>
                  <a:cubicBezTo>
                    <a:pt x="13667" y="9994"/>
                    <a:pt x="13321" y="10263"/>
                    <a:pt x="13207" y="10632"/>
                  </a:cubicBezTo>
                  <a:lnTo>
                    <a:pt x="10442" y="10632"/>
                  </a:lnTo>
                  <a:lnTo>
                    <a:pt x="10442" y="8697"/>
                  </a:lnTo>
                  <a:lnTo>
                    <a:pt x="11100" y="8697"/>
                  </a:lnTo>
                  <a:cubicBezTo>
                    <a:pt x="11214" y="9065"/>
                    <a:pt x="11559" y="9334"/>
                    <a:pt x="11967" y="9334"/>
                  </a:cubicBezTo>
                  <a:cubicBezTo>
                    <a:pt x="12466" y="9334"/>
                    <a:pt x="12872" y="8929"/>
                    <a:pt x="12872" y="8431"/>
                  </a:cubicBezTo>
                  <a:cubicBezTo>
                    <a:pt x="12872" y="7933"/>
                    <a:pt x="12466" y="7528"/>
                    <a:pt x="11967" y="7528"/>
                  </a:cubicBezTo>
                  <a:cubicBezTo>
                    <a:pt x="11559" y="7528"/>
                    <a:pt x="11214" y="7796"/>
                    <a:pt x="11100" y="8165"/>
                  </a:cubicBezTo>
                  <a:lnTo>
                    <a:pt x="10442" y="8165"/>
                  </a:lnTo>
                  <a:lnTo>
                    <a:pt x="10442" y="6631"/>
                  </a:lnTo>
                  <a:lnTo>
                    <a:pt x="13338" y="6631"/>
                  </a:lnTo>
                  <a:cubicBezTo>
                    <a:pt x="13367" y="6632"/>
                    <a:pt x="13433" y="6659"/>
                    <a:pt x="13453" y="6679"/>
                  </a:cubicBezTo>
                  <a:lnTo>
                    <a:pt x="13999" y="7222"/>
                  </a:lnTo>
                  <a:cubicBezTo>
                    <a:pt x="14052" y="7274"/>
                    <a:pt x="14120" y="7299"/>
                    <a:pt x="14187" y="7299"/>
                  </a:cubicBezTo>
                  <a:cubicBezTo>
                    <a:pt x="14255" y="7299"/>
                    <a:pt x="14324" y="7274"/>
                    <a:pt x="14375" y="7221"/>
                  </a:cubicBezTo>
                  <a:cubicBezTo>
                    <a:pt x="14479" y="7117"/>
                    <a:pt x="14479" y="6949"/>
                    <a:pt x="14374" y="6845"/>
                  </a:cubicBezTo>
                  <a:lnTo>
                    <a:pt x="13828" y="6302"/>
                  </a:lnTo>
                  <a:cubicBezTo>
                    <a:pt x="13709" y="6182"/>
                    <a:pt x="13508" y="6099"/>
                    <a:pt x="13338" y="6099"/>
                  </a:cubicBezTo>
                  <a:lnTo>
                    <a:pt x="10442" y="6099"/>
                  </a:lnTo>
                  <a:lnTo>
                    <a:pt x="10442" y="4996"/>
                  </a:lnTo>
                  <a:lnTo>
                    <a:pt x="12636" y="4996"/>
                  </a:lnTo>
                  <a:cubicBezTo>
                    <a:pt x="12804" y="4996"/>
                    <a:pt x="13007" y="4913"/>
                    <a:pt x="13126" y="4794"/>
                  </a:cubicBezTo>
                  <a:lnTo>
                    <a:pt x="14153" y="3771"/>
                  </a:lnTo>
                  <a:cubicBezTo>
                    <a:pt x="14256" y="3812"/>
                    <a:pt x="14369" y="3835"/>
                    <a:pt x="14486" y="3835"/>
                  </a:cubicBezTo>
                  <a:cubicBezTo>
                    <a:pt x="14986" y="3835"/>
                    <a:pt x="15393" y="3429"/>
                    <a:pt x="15393" y="2931"/>
                  </a:cubicBezTo>
                  <a:cubicBezTo>
                    <a:pt x="15393" y="2433"/>
                    <a:pt x="14986" y="2029"/>
                    <a:pt x="14486" y="2029"/>
                  </a:cubicBezTo>
                  <a:cubicBezTo>
                    <a:pt x="13987" y="2029"/>
                    <a:pt x="13581" y="2433"/>
                    <a:pt x="13581" y="2931"/>
                  </a:cubicBezTo>
                  <a:cubicBezTo>
                    <a:pt x="13581" y="3119"/>
                    <a:pt x="13637" y="3293"/>
                    <a:pt x="13736" y="3438"/>
                  </a:cubicBezTo>
                  <a:lnTo>
                    <a:pt x="12751" y="4416"/>
                  </a:lnTo>
                  <a:cubicBezTo>
                    <a:pt x="12730" y="4437"/>
                    <a:pt x="12665" y="4464"/>
                    <a:pt x="12636" y="4464"/>
                  </a:cubicBezTo>
                  <a:lnTo>
                    <a:pt x="10442" y="4464"/>
                  </a:lnTo>
                  <a:lnTo>
                    <a:pt x="10442" y="2705"/>
                  </a:lnTo>
                  <a:lnTo>
                    <a:pt x="11059" y="2705"/>
                  </a:lnTo>
                  <a:cubicBezTo>
                    <a:pt x="11173" y="3073"/>
                    <a:pt x="11518" y="3342"/>
                    <a:pt x="11924" y="3342"/>
                  </a:cubicBezTo>
                  <a:cubicBezTo>
                    <a:pt x="12424" y="3342"/>
                    <a:pt x="12831" y="2937"/>
                    <a:pt x="12831" y="2439"/>
                  </a:cubicBezTo>
                  <a:cubicBezTo>
                    <a:pt x="12831" y="1941"/>
                    <a:pt x="12424" y="1535"/>
                    <a:pt x="11924" y="1535"/>
                  </a:cubicBezTo>
                  <a:cubicBezTo>
                    <a:pt x="11518" y="1535"/>
                    <a:pt x="11173" y="1804"/>
                    <a:pt x="11059" y="2173"/>
                  </a:cubicBezTo>
                  <a:lnTo>
                    <a:pt x="10441" y="2173"/>
                  </a:lnTo>
                  <a:lnTo>
                    <a:pt x="10441" y="2133"/>
                  </a:lnTo>
                  <a:cubicBezTo>
                    <a:pt x="10441" y="956"/>
                    <a:pt x="9481" y="0"/>
                    <a:pt x="8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4" name="Google Shape;2464;p64"/>
          <p:cNvGrpSpPr/>
          <p:nvPr/>
        </p:nvGrpSpPr>
        <p:grpSpPr>
          <a:xfrm>
            <a:off x="1916290" y="2240557"/>
            <a:ext cx="536704" cy="531854"/>
            <a:chOff x="1919172" y="2291080"/>
            <a:chExt cx="602023" cy="596584"/>
          </a:xfrm>
        </p:grpSpPr>
        <p:sp>
          <p:nvSpPr>
            <p:cNvPr id="2465" name="Google Shape;2465;p64"/>
            <p:cNvSpPr/>
            <p:nvPr/>
          </p:nvSpPr>
          <p:spPr>
            <a:xfrm>
              <a:off x="1919172" y="2291080"/>
              <a:ext cx="602023" cy="596584"/>
            </a:xfrm>
            <a:custGeom>
              <a:avLst/>
              <a:gdLst/>
              <a:ahLst/>
              <a:cxnLst/>
              <a:rect l="l" t="t" r="r" b="b"/>
              <a:pathLst>
                <a:path w="18151" h="17987" extrusionOk="0">
                  <a:moveTo>
                    <a:pt x="6622" y="532"/>
                  </a:moveTo>
                  <a:lnTo>
                    <a:pt x="6622" y="1042"/>
                  </a:lnTo>
                  <a:lnTo>
                    <a:pt x="5310" y="1042"/>
                  </a:lnTo>
                  <a:lnTo>
                    <a:pt x="5310" y="532"/>
                  </a:lnTo>
                  <a:close/>
                  <a:moveTo>
                    <a:pt x="533" y="16410"/>
                  </a:moveTo>
                  <a:lnTo>
                    <a:pt x="1578" y="17455"/>
                  </a:lnTo>
                  <a:lnTo>
                    <a:pt x="621" y="17455"/>
                  </a:lnTo>
                  <a:cubicBezTo>
                    <a:pt x="573" y="17455"/>
                    <a:pt x="533" y="17415"/>
                    <a:pt x="533" y="17367"/>
                  </a:cubicBezTo>
                  <a:lnTo>
                    <a:pt x="533" y="16410"/>
                  </a:lnTo>
                  <a:close/>
                  <a:moveTo>
                    <a:pt x="17530" y="532"/>
                  </a:moveTo>
                  <a:cubicBezTo>
                    <a:pt x="17577" y="532"/>
                    <a:pt x="17619" y="572"/>
                    <a:pt x="17619" y="620"/>
                  </a:cubicBezTo>
                  <a:lnTo>
                    <a:pt x="17619" y="3452"/>
                  </a:lnTo>
                  <a:lnTo>
                    <a:pt x="17494" y="3452"/>
                  </a:lnTo>
                  <a:cubicBezTo>
                    <a:pt x="17064" y="3452"/>
                    <a:pt x="16714" y="3802"/>
                    <a:pt x="16714" y="4232"/>
                  </a:cubicBezTo>
                  <a:cubicBezTo>
                    <a:pt x="16715" y="4663"/>
                    <a:pt x="17064" y="5013"/>
                    <a:pt x="17494" y="5013"/>
                  </a:cubicBezTo>
                  <a:lnTo>
                    <a:pt x="17619" y="5013"/>
                  </a:lnTo>
                  <a:lnTo>
                    <a:pt x="17619" y="5545"/>
                  </a:lnTo>
                  <a:lnTo>
                    <a:pt x="17211" y="5545"/>
                  </a:lnTo>
                  <a:cubicBezTo>
                    <a:pt x="16869" y="5545"/>
                    <a:pt x="16591" y="5823"/>
                    <a:pt x="16591" y="6165"/>
                  </a:cubicBezTo>
                  <a:lnTo>
                    <a:pt x="16591" y="12832"/>
                  </a:lnTo>
                  <a:cubicBezTo>
                    <a:pt x="16591" y="12979"/>
                    <a:pt x="16710" y="13098"/>
                    <a:pt x="16857" y="13098"/>
                  </a:cubicBezTo>
                  <a:cubicBezTo>
                    <a:pt x="17004" y="13098"/>
                    <a:pt x="17123" y="12979"/>
                    <a:pt x="17123" y="12832"/>
                  </a:cubicBezTo>
                  <a:lnTo>
                    <a:pt x="17123" y="6165"/>
                  </a:lnTo>
                  <a:cubicBezTo>
                    <a:pt x="17123" y="6117"/>
                    <a:pt x="17163" y="6076"/>
                    <a:pt x="17211" y="6076"/>
                  </a:cubicBezTo>
                  <a:lnTo>
                    <a:pt x="17619" y="6076"/>
                  </a:lnTo>
                  <a:lnTo>
                    <a:pt x="17619" y="16391"/>
                  </a:lnTo>
                  <a:lnTo>
                    <a:pt x="17211" y="16391"/>
                  </a:lnTo>
                  <a:cubicBezTo>
                    <a:pt x="17163" y="16391"/>
                    <a:pt x="17123" y="16351"/>
                    <a:pt x="17123" y="16303"/>
                  </a:cubicBezTo>
                  <a:lnTo>
                    <a:pt x="17123" y="14392"/>
                  </a:lnTo>
                  <a:cubicBezTo>
                    <a:pt x="17123" y="14245"/>
                    <a:pt x="17004" y="14126"/>
                    <a:pt x="16857" y="14126"/>
                  </a:cubicBezTo>
                  <a:cubicBezTo>
                    <a:pt x="16710" y="14126"/>
                    <a:pt x="16591" y="14245"/>
                    <a:pt x="16591" y="14392"/>
                  </a:cubicBezTo>
                  <a:lnTo>
                    <a:pt x="16591" y="16303"/>
                  </a:lnTo>
                  <a:cubicBezTo>
                    <a:pt x="16591" y="16645"/>
                    <a:pt x="16869" y="16923"/>
                    <a:pt x="17211" y="16923"/>
                  </a:cubicBezTo>
                  <a:lnTo>
                    <a:pt x="17619" y="16923"/>
                  </a:lnTo>
                  <a:lnTo>
                    <a:pt x="17619" y="17367"/>
                  </a:lnTo>
                  <a:cubicBezTo>
                    <a:pt x="17619" y="17414"/>
                    <a:pt x="17577" y="17455"/>
                    <a:pt x="17530" y="17455"/>
                  </a:cubicBezTo>
                  <a:lnTo>
                    <a:pt x="14765" y="17455"/>
                  </a:lnTo>
                  <a:lnTo>
                    <a:pt x="14765" y="17047"/>
                  </a:lnTo>
                  <a:cubicBezTo>
                    <a:pt x="14765" y="16705"/>
                    <a:pt x="14486" y="16427"/>
                    <a:pt x="14144" y="16427"/>
                  </a:cubicBezTo>
                  <a:lnTo>
                    <a:pt x="8403" y="16427"/>
                  </a:lnTo>
                  <a:cubicBezTo>
                    <a:pt x="8255" y="16427"/>
                    <a:pt x="8137" y="16546"/>
                    <a:pt x="8137" y="16693"/>
                  </a:cubicBezTo>
                  <a:cubicBezTo>
                    <a:pt x="8137" y="16840"/>
                    <a:pt x="8255" y="16959"/>
                    <a:pt x="8403" y="16959"/>
                  </a:cubicBezTo>
                  <a:lnTo>
                    <a:pt x="14144" y="16959"/>
                  </a:lnTo>
                  <a:cubicBezTo>
                    <a:pt x="14192" y="16959"/>
                    <a:pt x="14233" y="16999"/>
                    <a:pt x="14233" y="17047"/>
                  </a:cubicBezTo>
                  <a:lnTo>
                    <a:pt x="14233" y="17455"/>
                  </a:lnTo>
                  <a:lnTo>
                    <a:pt x="3918" y="17455"/>
                  </a:lnTo>
                  <a:lnTo>
                    <a:pt x="3918" y="17047"/>
                  </a:lnTo>
                  <a:cubicBezTo>
                    <a:pt x="3918" y="16999"/>
                    <a:pt x="3959" y="16959"/>
                    <a:pt x="4006" y="16959"/>
                  </a:cubicBezTo>
                  <a:lnTo>
                    <a:pt x="6807" y="16959"/>
                  </a:lnTo>
                  <a:cubicBezTo>
                    <a:pt x="6954" y="16959"/>
                    <a:pt x="7073" y="16840"/>
                    <a:pt x="7073" y="16693"/>
                  </a:cubicBezTo>
                  <a:cubicBezTo>
                    <a:pt x="7073" y="16546"/>
                    <a:pt x="6954" y="16427"/>
                    <a:pt x="6807" y="16427"/>
                  </a:cubicBezTo>
                  <a:lnTo>
                    <a:pt x="4006" y="16427"/>
                  </a:lnTo>
                  <a:cubicBezTo>
                    <a:pt x="3664" y="16427"/>
                    <a:pt x="3386" y="16705"/>
                    <a:pt x="3386" y="17047"/>
                  </a:cubicBezTo>
                  <a:lnTo>
                    <a:pt x="3386" y="17455"/>
                  </a:lnTo>
                  <a:lnTo>
                    <a:pt x="2329" y="17455"/>
                  </a:lnTo>
                  <a:lnTo>
                    <a:pt x="533" y="15658"/>
                  </a:lnTo>
                  <a:lnTo>
                    <a:pt x="533" y="5012"/>
                  </a:lnTo>
                  <a:lnTo>
                    <a:pt x="657" y="5012"/>
                  </a:lnTo>
                  <a:cubicBezTo>
                    <a:pt x="1087" y="5012"/>
                    <a:pt x="1436" y="4663"/>
                    <a:pt x="1436" y="4232"/>
                  </a:cubicBezTo>
                  <a:cubicBezTo>
                    <a:pt x="1436" y="3802"/>
                    <a:pt x="1087" y="3452"/>
                    <a:pt x="657" y="3452"/>
                  </a:cubicBezTo>
                  <a:lnTo>
                    <a:pt x="533" y="3452"/>
                  </a:lnTo>
                  <a:lnTo>
                    <a:pt x="533" y="620"/>
                  </a:lnTo>
                  <a:cubicBezTo>
                    <a:pt x="533" y="572"/>
                    <a:pt x="573" y="532"/>
                    <a:pt x="621" y="532"/>
                  </a:cubicBezTo>
                  <a:lnTo>
                    <a:pt x="4778" y="532"/>
                  </a:lnTo>
                  <a:lnTo>
                    <a:pt x="4778" y="1131"/>
                  </a:lnTo>
                  <a:cubicBezTo>
                    <a:pt x="4778" y="1375"/>
                    <a:pt x="4977" y="1574"/>
                    <a:pt x="5222" y="1574"/>
                  </a:cubicBezTo>
                  <a:lnTo>
                    <a:pt x="6710" y="1574"/>
                  </a:lnTo>
                  <a:cubicBezTo>
                    <a:pt x="6955" y="1574"/>
                    <a:pt x="7153" y="1375"/>
                    <a:pt x="7153" y="1131"/>
                  </a:cubicBezTo>
                  <a:lnTo>
                    <a:pt x="7153" y="532"/>
                  </a:lnTo>
                  <a:close/>
                  <a:moveTo>
                    <a:pt x="621" y="0"/>
                  </a:moveTo>
                  <a:cubicBezTo>
                    <a:pt x="279" y="0"/>
                    <a:pt x="1" y="278"/>
                    <a:pt x="1" y="620"/>
                  </a:cubicBezTo>
                  <a:lnTo>
                    <a:pt x="1" y="3718"/>
                  </a:lnTo>
                  <a:cubicBezTo>
                    <a:pt x="1" y="3865"/>
                    <a:pt x="120" y="3984"/>
                    <a:pt x="267" y="3984"/>
                  </a:cubicBezTo>
                  <a:lnTo>
                    <a:pt x="657" y="3984"/>
                  </a:lnTo>
                  <a:cubicBezTo>
                    <a:pt x="793" y="3984"/>
                    <a:pt x="904" y="4096"/>
                    <a:pt x="904" y="4232"/>
                  </a:cubicBezTo>
                  <a:cubicBezTo>
                    <a:pt x="904" y="4369"/>
                    <a:pt x="793" y="4480"/>
                    <a:pt x="657" y="4480"/>
                  </a:cubicBezTo>
                  <a:lnTo>
                    <a:pt x="267" y="4480"/>
                  </a:lnTo>
                  <a:cubicBezTo>
                    <a:pt x="120" y="4480"/>
                    <a:pt x="1" y="4599"/>
                    <a:pt x="1" y="4746"/>
                  </a:cubicBezTo>
                  <a:lnTo>
                    <a:pt x="1" y="17367"/>
                  </a:lnTo>
                  <a:cubicBezTo>
                    <a:pt x="1" y="17708"/>
                    <a:pt x="279" y="17987"/>
                    <a:pt x="621" y="17987"/>
                  </a:cubicBezTo>
                  <a:lnTo>
                    <a:pt x="17530" y="17987"/>
                  </a:lnTo>
                  <a:cubicBezTo>
                    <a:pt x="17872" y="17987"/>
                    <a:pt x="18150" y="17708"/>
                    <a:pt x="18150" y="17367"/>
                  </a:cubicBezTo>
                  <a:lnTo>
                    <a:pt x="18150" y="4746"/>
                  </a:lnTo>
                  <a:cubicBezTo>
                    <a:pt x="18150" y="4599"/>
                    <a:pt x="18031" y="4480"/>
                    <a:pt x="17884" y="4480"/>
                  </a:cubicBezTo>
                  <a:lnTo>
                    <a:pt x="17494" y="4480"/>
                  </a:lnTo>
                  <a:cubicBezTo>
                    <a:pt x="17358" y="4480"/>
                    <a:pt x="17246" y="4369"/>
                    <a:pt x="17246" y="4232"/>
                  </a:cubicBezTo>
                  <a:cubicBezTo>
                    <a:pt x="17246" y="4096"/>
                    <a:pt x="17358" y="3984"/>
                    <a:pt x="17494" y="3984"/>
                  </a:cubicBezTo>
                  <a:lnTo>
                    <a:pt x="17884" y="3984"/>
                  </a:lnTo>
                  <a:cubicBezTo>
                    <a:pt x="18031" y="3984"/>
                    <a:pt x="18150" y="3865"/>
                    <a:pt x="18150" y="3718"/>
                  </a:cubicBezTo>
                  <a:lnTo>
                    <a:pt x="18150" y="620"/>
                  </a:lnTo>
                  <a:cubicBezTo>
                    <a:pt x="18150" y="278"/>
                    <a:pt x="17872" y="0"/>
                    <a:pt x="175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4"/>
            <p:cNvSpPr/>
            <p:nvPr/>
          </p:nvSpPr>
          <p:spPr>
            <a:xfrm>
              <a:off x="1995424" y="2364612"/>
              <a:ext cx="449519" cy="449486"/>
            </a:xfrm>
            <a:custGeom>
              <a:avLst/>
              <a:gdLst/>
              <a:ahLst/>
              <a:cxnLst/>
              <a:rect l="l" t="t" r="r" b="b"/>
              <a:pathLst>
                <a:path w="13553" h="13552" extrusionOk="0">
                  <a:moveTo>
                    <a:pt x="12076" y="1483"/>
                  </a:moveTo>
                  <a:cubicBezTo>
                    <a:pt x="12124" y="1483"/>
                    <a:pt x="12164" y="1524"/>
                    <a:pt x="12164" y="1572"/>
                  </a:cubicBezTo>
                  <a:lnTo>
                    <a:pt x="12164" y="11982"/>
                  </a:lnTo>
                  <a:cubicBezTo>
                    <a:pt x="12164" y="12029"/>
                    <a:pt x="12124" y="12070"/>
                    <a:pt x="12076" y="12070"/>
                  </a:cubicBezTo>
                  <a:lnTo>
                    <a:pt x="1562" y="12070"/>
                  </a:lnTo>
                  <a:cubicBezTo>
                    <a:pt x="1514" y="12070"/>
                    <a:pt x="1473" y="12029"/>
                    <a:pt x="1473" y="11982"/>
                  </a:cubicBezTo>
                  <a:lnTo>
                    <a:pt x="1473" y="1572"/>
                  </a:lnTo>
                  <a:cubicBezTo>
                    <a:pt x="1473" y="1524"/>
                    <a:pt x="1514" y="1483"/>
                    <a:pt x="1562" y="1483"/>
                  </a:cubicBezTo>
                  <a:close/>
                  <a:moveTo>
                    <a:pt x="2136" y="1"/>
                  </a:moveTo>
                  <a:cubicBezTo>
                    <a:pt x="1989" y="1"/>
                    <a:pt x="1870" y="119"/>
                    <a:pt x="1870" y="266"/>
                  </a:cubicBezTo>
                  <a:lnTo>
                    <a:pt x="1870" y="952"/>
                  </a:lnTo>
                  <a:lnTo>
                    <a:pt x="1562" y="952"/>
                  </a:lnTo>
                  <a:cubicBezTo>
                    <a:pt x="1220" y="952"/>
                    <a:pt x="942" y="1230"/>
                    <a:pt x="942" y="1572"/>
                  </a:cubicBezTo>
                  <a:lnTo>
                    <a:pt x="942" y="1870"/>
                  </a:lnTo>
                  <a:lnTo>
                    <a:pt x="266" y="1870"/>
                  </a:lnTo>
                  <a:cubicBezTo>
                    <a:pt x="120" y="1870"/>
                    <a:pt x="1" y="1989"/>
                    <a:pt x="1" y="2136"/>
                  </a:cubicBezTo>
                  <a:cubicBezTo>
                    <a:pt x="1" y="2282"/>
                    <a:pt x="120" y="2402"/>
                    <a:pt x="266" y="2402"/>
                  </a:cubicBezTo>
                  <a:lnTo>
                    <a:pt x="942" y="2402"/>
                  </a:lnTo>
                  <a:lnTo>
                    <a:pt x="942" y="2643"/>
                  </a:lnTo>
                  <a:lnTo>
                    <a:pt x="266" y="2643"/>
                  </a:lnTo>
                  <a:cubicBezTo>
                    <a:pt x="120" y="2643"/>
                    <a:pt x="1" y="2762"/>
                    <a:pt x="1" y="2909"/>
                  </a:cubicBezTo>
                  <a:cubicBezTo>
                    <a:pt x="1" y="3056"/>
                    <a:pt x="120" y="3175"/>
                    <a:pt x="266" y="3175"/>
                  </a:cubicBezTo>
                  <a:lnTo>
                    <a:pt x="942" y="3175"/>
                  </a:lnTo>
                  <a:lnTo>
                    <a:pt x="942" y="3417"/>
                  </a:lnTo>
                  <a:lnTo>
                    <a:pt x="266" y="3417"/>
                  </a:lnTo>
                  <a:cubicBezTo>
                    <a:pt x="120" y="3417"/>
                    <a:pt x="1" y="3536"/>
                    <a:pt x="1" y="3683"/>
                  </a:cubicBezTo>
                  <a:cubicBezTo>
                    <a:pt x="1" y="3830"/>
                    <a:pt x="120" y="3949"/>
                    <a:pt x="266" y="3949"/>
                  </a:cubicBezTo>
                  <a:lnTo>
                    <a:pt x="942" y="3949"/>
                  </a:lnTo>
                  <a:lnTo>
                    <a:pt x="942" y="4190"/>
                  </a:lnTo>
                  <a:lnTo>
                    <a:pt x="266" y="4190"/>
                  </a:lnTo>
                  <a:cubicBezTo>
                    <a:pt x="120" y="4190"/>
                    <a:pt x="1" y="4309"/>
                    <a:pt x="1" y="4456"/>
                  </a:cubicBezTo>
                  <a:cubicBezTo>
                    <a:pt x="1" y="4603"/>
                    <a:pt x="120" y="4722"/>
                    <a:pt x="266" y="4722"/>
                  </a:cubicBezTo>
                  <a:lnTo>
                    <a:pt x="942" y="4722"/>
                  </a:lnTo>
                  <a:lnTo>
                    <a:pt x="942" y="4963"/>
                  </a:lnTo>
                  <a:lnTo>
                    <a:pt x="266" y="4963"/>
                  </a:lnTo>
                  <a:cubicBezTo>
                    <a:pt x="120" y="4963"/>
                    <a:pt x="1" y="5082"/>
                    <a:pt x="1" y="5229"/>
                  </a:cubicBezTo>
                  <a:cubicBezTo>
                    <a:pt x="1" y="5376"/>
                    <a:pt x="120" y="5495"/>
                    <a:pt x="266" y="5495"/>
                  </a:cubicBezTo>
                  <a:lnTo>
                    <a:pt x="942" y="5495"/>
                  </a:lnTo>
                  <a:lnTo>
                    <a:pt x="942" y="5737"/>
                  </a:lnTo>
                  <a:lnTo>
                    <a:pt x="266" y="5737"/>
                  </a:lnTo>
                  <a:cubicBezTo>
                    <a:pt x="120" y="5737"/>
                    <a:pt x="1" y="5856"/>
                    <a:pt x="1" y="6003"/>
                  </a:cubicBezTo>
                  <a:cubicBezTo>
                    <a:pt x="1" y="6150"/>
                    <a:pt x="120" y="6269"/>
                    <a:pt x="266" y="6269"/>
                  </a:cubicBezTo>
                  <a:lnTo>
                    <a:pt x="942" y="6269"/>
                  </a:lnTo>
                  <a:lnTo>
                    <a:pt x="942" y="6511"/>
                  </a:lnTo>
                  <a:lnTo>
                    <a:pt x="266" y="6511"/>
                  </a:lnTo>
                  <a:cubicBezTo>
                    <a:pt x="120" y="6511"/>
                    <a:pt x="1" y="6630"/>
                    <a:pt x="1" y="6776"/>
                  </a:cubicBezTo>
                  <a:cubicBezTo>
                    <a:pt x="1" y="6923"/>
                    <a:pt x="120" y="7042"/>
                    <a:pt x="266" y="7042"/>
                  </a:cubicBezTo>
                  <a:lnTo>
                    <a:pt x="942" y="7042"/>
                  </a:lnTo>
                  <a:lnTo>
                    <a:pt x="942" y="7284"/>
                  </a:lnTo>
                  <a:lnTo>
                    <a:pt x="266" y="7284"/>
                  </a:lnTo>
                  <a:cubicBezTo>
                    <a:pt x="120" y="7284"/>
                    <a:pt x="1" y="7403"/>
                    <a:pt x="1" y="7550"/>
                  </a:cubicBezTo>
                  <a:cubicBezTo>
                    <a:pt x="1" y="7696"/>
                    <a:pt x="120" y="7816"/>
                    <a:pt x="266" y="7816"/>
                  </a:cubicBezTo>
                  <a:lnTo>
                    <a:pt x="942" y="7816"/>
                  </a:lnTo>
                  <a:lnTo>
                    <a:pt x="942" y="8058"/>
                  </a:lnTo>
                  <a:lnTo>
                    <a:pt x="266" y="8058"/>
                  </a:lnTo>
                  <a:cubicBezTo>
                    <a:pt x="120" y="8058"/>
                    <a:pt x="1" y="8177"/>
                    <a:pt x="1" y="8324"/>
                  </a:cubicBezTo>
                  <a:cubicBezTo>
                    <a:pt x="1" y="8471"/>
                    <a:pt x="120" y="8589"/>
                    <a:pt x="266" y="8589"/>
                  </a:cubicBezTo>
                  <a:lnTo>
                    <a:pt x="942" y="8589"/>
                  </a:lnTo>
                  <a:lnTo>
                    <a:pt x="942" y="8831"/>
                  </a:lnTo>
                  <a:lnTo>
                    <a:pt x="266" y="8831"/>
                  </a:lnTo>
                  <a:cubicBezTo>
                    <a:pt x="120" y="8831"/>
                    <a:pt x="1" y="8950"/>
                    <a:pt x="1" y="9097"/>
                  </a:cubicBezTo>
                  <a:cubicBezTo>
                    <a:pt x="1" y="9244"/>
                    <a:pt x="120" y="9363"/>
                    <a:pt x="266" y="9363"/>
                  </a:cubicBezTo>
                  <a:lnTo>
                    <a:pt x="942" y="9363"/>
                  </a:lnTo>
                  <a:lnTo>
                    <a:pt x="942" y="9604"/>
                  </a:lnTo>
                  <a:lnTo>
                    <a:pt x="266" y="9604"/>
                  </a:lnTo>
                  <a:cubicBezTo>
                    <a:pt x="120" y="9604"/>
                    <a:pt x="1" y="9723"/>
                    <a:pt x="1" y="9870"/>
                  </a:cubicBezTo>
                  <a:cubicBezTo>
                    <a:pt x="1" y="10017"/>
                    <a:pt x="120" y="10136"/>
                    <a:pt x="266" y="10136"/>
                  </a:cubicBezTo>
                  <a:lnTo>
                    <a:pt x="942" y="10136"/>
                  </a:lnTo>
                  <a:lnTo>
                    <a:pt x="942" y="10378"/>
                  </a:lnTo>
                  <a:lnTo>
                    <a:pt x="266" y="10378"/>
                  </a:lnTo>
                  <a:cubicBezTo>
                    <a:pt x="120" y="10378"/>
                    <a:pt x="1" y="10497"/>
                    <a:pt x="1" y="10644"/>
                  </a:cubicBezTo>
                  <a:cubicBezTo>
                    <a:pt x="1" y="10791"/>
                    <a:pt x="120" y="10909"/>
                    <a:pt x="266" y="10909"/>
                  </a:cubicBezTo>
                  <a:lnTo>
                    <a:pt x="942" y="10909"/>
                  </a:lnTo>
                  <a:lnTo>
                    <a:pt x="942" y="11151"/>
                  </a:lnTo>
                  <a:lnTo>
                    <a:pt x="266" y="11151"/>
                  </a:lnTo>
                  <a:cubicBezTo>
                    <a:pt x="120" y="11151"/>
                    <a:pt x="1" y="11271"/>
                    <a:pt x="1" y="11417"/>
                  </a:cubicBezTo>
                  <a:cubicBezTo>
                    <a:pt x="1" y="11564"/>
                    <a:pt x="120" y="11683"/>
                    <a:pt x="266" y="11683"/>
                  </a:cubicBezTo>
                  <a:lnTo>
                    <a:pt x="942" y="11683"/>
                  </a:lnTo>
                  <a:lnTo>
                    <a:pt x="942" y="11981"/>
                  </a:lnTo>
                  <a:cubicBezTo>
                    <a:pt x="942" y="12323"/>
                    <a:pt x="1220" y="12601"/>
                    <a:pt x="1562" y="12601"/>
                  </a:cubicBezTo>
                  <a:lnTo>
                    <a:pt x="1870" y="12601"/>
                  </a:lnTo>
                  <a:lnTo>
                    <a:pt x="1870" y="13286"/>
                  </a:lnTo>
                  <a:cubicBezTo>
                    <a:pt x="1870" y="13433"/>
                    <a:pt x="1988" y="13552"/>
                    <a:pt x="2136" y="13552"/>
                  </a:cubicBezTo>
                  <a:cubicBezTo>
                    <a:pt x="2283" y="13552"/>
                    <a:pt x="2402" y="13433"/>
                    <a:pt x="2402" y="13286"/>
                  </a:cubicBezTo>
                  <a:lnTo>
                    <a:pt x="2402" y="12601"/>
                  </a:lnTo>
                  <a:lnTo>
                    <a:pt x="2643" y="12601"/>
                  </a:lnTo>
                  <a:lnTo>
                    <a:pt x="2643" y="13286"/>
                  </a:lnTo>
                  <a:cubicBezTo>
                    <a:pt x="2643" y="13433"/>
                    <a:pt x="2763" y="13552"/>
                    <a:pt x="2909" y="13552"/>
                  </a:cubicBezTo>
                  <a:cubicBezTo>
                    <a:pt x="3056" y="13552"/>
                    <a:pt x="3175" y="13433"/>
                    <a:pt x="3175" y="13286"/>
                  </a:cubicBezTo>
                  <a:lnTo>
                    <a:pt x="3175" y="12601"/>
                  </a:lnTo>
                  <a:lnTo>
                    <a:pt x="3417" y="12601"/>
                  </a:lnTo>
                  <a:lnTo>
                    <a:pt x="3417" y="13286"/>
                  </a:lnTo>
                  <a:cubicBezTo>
                    <a:pt x="3417" y="13433"/>
                    <a:pt x="3536" y="13552"/>
                    <a:pt x="3682" y="13552"/>
                  </a:cubicBezTo>
                  <a:cubicBezTo>
                    <a:pt x="3829" y="13552"/>
                    <a:pt x="3948" y="13433"/>
                    <a:pt x="3948" y="13286"/>
                  </a:cubicBezTo>
                  <a:lnTo>
                    <a:pt x="3948" y="12601"/>
                  </a:lnTo>
                  <a:lnTo>
                    <a:pt x="4191" y="12601"/>
                  </a:lnTo>
                  <a:lnTo>
                    <a:pt x="4191" y="13286"/>
                  </a:lnTo>
                  <a:cubicBezTo>
                    <a:pt x="4191" y="13433"/>
                    <a:pt x="4309" y="13552"/>
                    <a:pt x="4457" y="13552"/>
                  </a:cubicBezTo>
                  <a:cubicBezTo>
                    <a:pt x="4602" y="13552"/>
                    <a:pt x="4722" y="13433"/>
                    <a:pt x="4722" y="13286"/>
                  </a:cubicBezTo>
                  <a:lnTo>
                    <a:pt x="4722" y="12601"/>
                  </a:lnTo>
                  <a:lnTo>
                    <a:pt x="4964" y="12601"/>
                  </a:lnTo>
                  <a:lnTo>
                    <a:pt x="4964" y="13286"/>
                  </a:lnTo>
                  <a:cubicBezTo>
                    <a:pt x="4964" y="13433"/>
                    <a:pt x="5083" y="13552"/>
                    <a:pt x="5230" y="13552"/>
                  </a:cubicBezTo>
                  <a:cubicBezTo>
                    <a:pt x="5377" y="13552"/>
                    <a:pt x="5496" y="13433"/>
                    <a:pt x="5496" y="13286"/>
                  </a:cubicBezTo>
                  <a:lnTo>
                    <a:pt x="5496" y="12601"/>
                  </a:lnTo>
                  <a:lnTo>
                    <a:pt x="5737" y="12601"/>
                  </a:lnTo>
                  <a:lnTo>
                    <a:pt x="5737" y="13286"/>
                  </a:lnTo>
                  <a:cubicBezTo>
                    <a:pt x="5737" y="13433"/>
                    <a:pt x="5856" y="13552"/>
                    <a:pt x="6003" y="13552"/>
                  </a:cubicBezTo>
                  <a:cubicBezTo>
                    <a:pt x="6150" y="13552"/>
                    <a:pt x="6269" y="13433"/>
                    <a:pt x="6269" y="13286"/>
                  </a:cubicBezTo>
                  <a:lnTo>
                    <a:pt x="6269" y="12601"/>
                  </a:lnTo>
                  <a:lnTo>
                    <a:pt x="6511" y="12601"/>
                  </a:lnTo>
                  <a:lnTo>
                    <a:pt x="6511" y="13286"/>
                  </a:lnTo>
                  <a:cubicBezTo>
                    <a:pt x="6511" y="13433"/>
                    <a:pt x="6630" y="13552"/>
                    <a:pt x="6776" y="13552"/>
                  </a:cubicBezTo>
                  <a:cubicBezTo>
                    <a:pt x="6924" y="13552"/>
                    <a:pt x="7042" y="13433"/>
                    <a:pt x="7042" y="13286"/>
                  </a:cubicBezTo>
                  <a:lnTo>
                    <a:pt x="7042" y="12601"/>
                  </a:lnTo>
                  <a:lnTo>
                    <a:pt x="7284" y="12601"/>
                  </a:lnTo>
                  <a:lnTo>
                    <a:pt x="7284" y="13286"/>
                  </a:lnTo>
                  <a:cubicBezTo>
                    <a:pt x="7284" y="13433"/>
                    <a:pt x="7403" y="13552"/>
                    <a:pt x="7550" y="13552"/>
                  </a:cubicBezTo>
                  <a:cubicBezTo>
                    <a:pt x="7697" y="13552"/>
                    <a:pt x="7816" y="13433"/>
                    <a:pt x="7816" y="13286"/>
                  </a:cubicBezTo>
                  <a:lnTo>
                    <a:pt x="7816" y="12601"/>
                  </a:lnTo>
                  <a:lnTo>
                    <a:pt x="8057" y="12601"/>
                  </a:lnTo>
                  <a:lnTo>
                    <a:pt x="8057" y="13286"/>
                  </a:lnTo>
                  <a:cubicBezTo>
                    <a:pt x="8057" y="13433"/>
                    <a:pt x="8177" y="13552"/>
                    <a:pt x="8323" y="13552"/>
                  </a:cubicBezTo>
                  <a:cubicBezTo>
                    <a:pt x="8470" y="13552"/>
                    <a:pt x="8589" y="13433"/>
                    <a:pt x="8589" y="13286"/>
                  </a:cubicBezTo>
                  <a:lnTo>
                    <a:pt x="8589" y="12601"/>
                  </a:lnTo>
                  <a:lnTo>
                    <a:pt x="8832" y="12601"/>
                  </a:lnTo>
                  <a:lnTo>
                    <a:pt x="8832" y="13286"/>
                  </a:lnTo>
                  <a:cubicBezTo>
                    <a:pt x="8832" y="13433"/>
                    <a:pt x="8951" y="13552"/>
                    <a:pt x="9096" y="13552"/>
                  </a:cubicBezTo>
                  <a:cubicBezTo>
                    <a:pt x="9244" y="13552"/>
                    <a:pt x="9362" y="13433"/>
                    <a:pt x="9362" y="13286"/>
                  </a:cubicBezTo>
                  <a:lnTo>
                    <a:pt x="9362" y="12601"/>
                  </a:lnTo>
                  <a:lnTo>
                    <a:pt x="9605" y="12601"/>
                  </a:lnTo>
                  <a:lnTo>
                    <a:pt x="9605" y="13286"/>
                  </a:lnTo>
                  <a:cubicBezTo>
                    <a:pt x="9605" y="13433"/>
                    <a:pt x="9724" y="13552"/>
                    <a:pt x="9871" y="13552"/>
                  </a:cubicBezTo>
                  <a:cubicBezTo>
                    <a:pt x="10017" y="13552"/>
                    <a:pt x="10137" y="13433"/>
                    <a:pt x="10137" y="13286"/>
                  </a:cubicBezTo>
                  <a:lnTo>
                    <a:pt x="10137" y="12601"/>
                  </a:lnTo>
                  <a:lnTo>
                    <a:pt x="10378" y="12601"/>
                  </a:lnTo>
                  <a:lnTo>
                    <a:pt x="10378" y="13286"/>
                  </a:lnTo>
                  <a:cubicBezTo>
                    <a:pt x="10378" y="13433"/>
                    <a:pt x="10497" y="13552"/>
                    <a:pt x="10644" y="13552"/>
                  </a:cubicBezTo>
                  <a:cubicBezTo>
                    <a:pt x="10791" y="13552"/>
                    <a:pt x="10910" y="13433"/>
                    <a:pt x="10910" y="13286"/>
                  </a:cubicBezTo>
                  <a:lnTo>
                    <a:pt x="10910" y="12601"/>
                  </a:lnTo>
                  <a:lnTo>
                    <a:pt x="11152" y="12601"/>
                  </a:lnTo>
                  <a:lnTo>
                    <a:pt x="11152" y="13286"/>
                  </a:lnTo>
                  <a:cubicBezTo>
                    <a:pt x="11152" y="13433"/>
                    <a:pt x="11271" y="13552"/>
                    <a:pt x="11418" y="13552"/>
                  </a:cubicBezTo>
                  <a:cubicBezTo>
                    <a:pt x="11565" y="13552"/>
                    <a:pt x="11684" y="13433"/>
                    <a:pt x="11684" y="13286"/>
                  </a:cubicBezTo>
                  <a:lnTo>
                    <a:pt x="11684" y="12601"/>
                  </a:lnTo>
                  <a:lnTo>
                    <a:pt x="12076" y="12601"/>
                  </a:lnTo>
                  <a:cubicBezTo>
                    <a:pt x="12418" y="12601"/>
                    <a:pt x="12696" y="12323"/>
                    <a:pt x="12696" y="11981"/>
                  </a:cubicBezTo>
                  <a:lnTo>
                    <a:pt x="12696" y="11683"/>
                  </a:lnTo>
                  <a:lnTo>
                    <a:pt x="13287" y="11683"/>
                  </a:lnTo>
                  <a:cubicBezTo>
                    <a:pt x="13433" y="11683"/>
                    <a:pt x="13553" y="11564"/>
                    <a:pt x="13553" y="11417"/>
                  </a:cubicBezTo>
                  <a:cubicBezTo>
                    <a:pt x="13553" y="11271"/>
                    <a:pt x="13433" y="11151"/>
                    <a:pt x="13287" y="11151"/>
                  </a:cubicBezTo>
                  <a:lnTo>
                    <a:pt x="12696" y="11151"/>
                  </a:lnTo>
                  <a:lnTo>
                    <a:pt x="12696" y="10909"/>
                  </a:lnTo>
                  <a:lnTo>
                    <a:pt x="13287" y="10909"/>
                  </a:lnTo>
                  <a:cubicBezTo>
                    <a:pt x="13433" y="10909"/>
                    <a:pt x="13553" y="10791"/>
                    <a:pt x="13553" y="10644"/>
                  </a:cubicBezTo>
                  <a:cubicBezTo>
                    <a:pt x="13553" y="10497"/>
                    <a:pt x="13433" y="10378"/>
                    <a:pt x="13287" y="10378"/>
                  </a:cubicBezTo>
                  <a:lnTo>
                    <a:pt x="12696" y="10378"/>
                  </a:lnTo>
                  <a:lnTo>
                    <a:pt x="12696" y="10136"/>
                  </a:lnTo>
                  <a:lnTo>
                    <a:pt x="13287" y="10136"/>
                  </a:lnTo>
                  <a:cubicBezTo>
                    <a:pt x="13433" y="10136"/>
                    <a:pt x="13553" y="10017"/>
                    <a:pt x="13553" y="9870"/>
                  </a:cubicBezTo>
                  <a:cubicBezTo>
                    <a:pt x="13553" y="9723"/>
                    <a:pt x="13433" y="9604"/>
                    <a:pt x="13287" y="9604"/>
                  </a:cubicBezTo>
                  <a:lnTo>
                    <a:pt x="12696" y="9604"/>
                  </a:lnTo>
                  <a:lnTo>
                    <a:pt x="12696" y="9363"/>
                  </a:lnTo>
                  <a:lnTo>
                    <a:pt x="13287" y="9363"/>
                  </a:lnTo>
                  <a:cubicBezTo>
                    <a:pt x="13433" y="9363"/>
                    <a:pt x="13553" y="9244"/>
                    <a:pt x="13553" y="9097"/>
                  </a:cubicBezTo>
                  <a:cubicBezTo>
                    <a:pt x="13553" y="8950"/>
                    <a:pt x="13433" y="8831"/>
                    <a:pt x="13287" y="8831"/>
                  </a:cubicBezTo>
                  <a:lnTo>
                    <a:pt x="12696" y="8831"/>
                  </a:lnTo>
                  <a:lnTo>
                    <a:pt x="12696" y="8589"/>
                  </a:lnTo>
                  <a:lnTo>
                    <a:pt x="13287" y="8589"/>
                  </a:lnTo>
                  <a:cubicBezTo>
                    <a:pt x="13433" y="8589"/>
                    <a:pt x="13553" y="8471"/>
                    <a:pt x="13553" y="8324"/>
                  </a:cubicBezTo>
                  <a:cubicBezTo>
                    <a:pt x="13553" y="8177"/>
                    <a:pt x="13433" y="8058"/>
                    <a:pt x="13287" y="8058"/>
                  </a:cubicBezTo>
                  <a:lnTo>
                    <a:pt x="12696" y="8058"/>
                  </a:lnTo>
                  <a:lnTo>
                    <a:pt x="12696" y="7816"/>
                  </a:lnTo>
                  <a:lnTo>
                    <a:pt x="13287" y="7816"/>
                  </a:lnTo>
                  <a:cubicBezTo>
                    <a:pt x="13433" y="7816"/>
                    <a:pt x="13553" y="7696"/>
                    <a:pt x="13553" y="7550"/>
                  </a:cubicBezTo>
                  <a:cubicBezTo>
                    <a:pt x="13553" y="7403"/>
                    <a:pt x="13433" y="7284"/>
                    <a:pt x="13287" y="7284"/>
                  </a:cubicBezTo>
                  <a:lnTo>
                    <a:pt x="12696" y="7284"/>
                  </a:lnTo>
                  <a:lnTo>
                    <a:pt x="12696" y="7042"/>
                  </a:lnTo>
                  <a:lnTo>
                    <a:pt x="13287" y="7042"/>
                  </a:lnTo>
                  <a:cubicBezTo>
                    <a:pt x="13433" y="7042"/>
                    <a:pt x="13553" y="6923"/>
                    <a:pt x="13553" y="6776"/>
                  </a:cubicBezTo>
                  <a:cubicBezTo>
                    <a:pt x="13553" y="6630"/>
                    <a:pt x="13433" y="6511"/>
                    <a:pt x="13287" y="6511"/>
                  </a:cubicBezTo>
                  <a:lnTo>
                    <a:pt x="12696" y="6511"/>
                  </a:lnTo>
                  <a:lnTo>
                    <a:pt x="12696" y="6269"/>
                  </a:lnTo>
                  <a:lnTo>
                    <a:pt x="13287" y="6269"/>
                  </a:lnTo>
                  <a:cubicBezTo>
                    <a:pt x="13433" y="6269"/>
                    <a:pt x="13553" y="6150"/>
                    <a:pt x="13553" y="6003"/>
                  </a:cubicBezTo>
                  <a:cubicBezTo>
                    <a:pt x="13553" y="5856"/>
                    <a:pt x="13433" y="5737"/>
                    <a:pt x="13287" y="5737"/>
                  </a:cubicBezTo>
                  <a:lnTo>
                    <a:pt x="12696" y="5737"/>
                  </a:lnTo>
                  <a:lnTo>
                    <a:pt x="12696" y="5495"/>
                  </a:lnTo>
                  <a:lnTo>
                    <a:pt x="13287" y="5495"/>
                  </a:lnTo>
                  <a:cubicBezTo>
                    <a:pt x="13433" y="5495"/>
                    <a:pt x="13553" y="5376"/>
                    <a:pt x="13553" y="5229"/>
                  </a:cubicBezTo>
                  <a:cubicBezTo>
                    <a:pt x="13553" y="5082"/>
                    <a:pt x="13433" y="4964"/>
                    <a:pt x="13287" y="4964"/>
                  </a:cubicBezTo>
                  <a:lnTo>
                    <a:pt x="12696" y="4964"/>
                  </a:lnTo>
                  <a:lnTo>
                    <a:pt x="12696" y="4722"/>
                  </a:lnTo>
                  <a:lnTo>
                    <a:pt x="13287" y="4722"/>
                  </a:lnTo>
                  <a:cubicBezTo>
                    <a:pt x="13433" y="4722"/>
                    <a:pt x="13553" y="4603"/>
                    <a:pt x="13553" y="4456"/>
                  </a:cubicBezTo>
                  <a:cubicBezTo>
                    <a:pt x="13553" y="4309"/>
                    <a:pt x="13433" y="4190"/>
                    <a:pt x="13287" y="4190"/>
                  </a:cubicBezTo>
                  <a:lnTo>
                    <a:pt x="12696" y="4190"/>
                  </a:lnTo>
                  <a:lnTo>
                    <a:pt x="12696" y="3949"/>
                  </a:lnTo>
                  <a:lnTo>
                    <a:pt x="13287" y="3949"/>
                  </a:lnTo>
                  <a:cubicBezTo>
                    <a:pt x="13433" y="3949"/>
                    <a:pt x="13553" y="3830"/>
                    <a:pt x="13553" y="3683"/>
                  </a:cubicBezTo>
                  <a:cubicBezTo>
                    <a:pt x="13553" y="3536"/>
                    <a:pt x="13433" y="3417"/>
                    <a:pt x="13287" y="3417"/>
                  </a:cubicBezTo>
                  <a:lnTo>
                    <a:pt x="12696" y="3417"/>
                  </a:lnTo>
                  <a:lnTo>
                    <a:pt x="12696" y="3175"/>
                  </a:lnTo>
                  <a:lnTo>
                    <a:pt x="13287" y="3175"/>
                  </a:lnTo>
                  <a:cubicBezTo>
                    <a:pt x="13433" y="3175"/>
                    <a:pt x="13553" y="3056"/>
                    <a:pt x="13553" y="2909"/>
                  </a:cubicBezTo>
                  <a:cubicBezTo>
                    <a:pt x="13553" y="2762"/>
                    <a:pt x="13433" y="2643"/>
                    <a:pt x="13287" y="2643"/>
                  </a:cubicBezTo>
                  <a:lnTo>
                    <a:pt x="12696" y="2643"/>
                  </a:lnTo>
                  <a:lnTo>
                    <a:pt x="12696" y="2402"/>
                  </a:lnTo>
                  <a:lnTo>
                    <a:pt x="13287" y="2402"/>
                  </a:lnTo>
                  <a:cubicBezTo>
                    <a:pt x="13433" y="2402"/>
                    <a:pt x="13553" y="2282"/>
                    <a:pt x="13553" y="2136"/>
                  </a:cubicBezTo>
                  <a:cubicBezTo>
                    <a:pt x="13553" y="1989"/>
                    <a:pt x="13433" y="1870"/>
                    <a:pt x="13287" y="1870"/>
                  </a:cubicBezTo>
                  <a:lnTo>
                    <a:pt x="12696" y="1870"/>
                  </a:lnTo>
                  <a:lnTo>
                    <a:pt x="12696" y="1572"/>
                  </a:lnTo>
                  <a:cubicBezTo>
                    <a:pt x="12696" y="1230"/>
                    <a:pt x="12418" y="952"/>
                    <a:pt x="12076" y="952"/>
                  </a:cubicBezTo>
                  <a:lnTo>
                    <a:pt x="11684" y="952"/>
                  </a:lnTo>
                  <a:lnTo>
                    <a:pt x="11684" y="266"/>
                  </a:lnTo>
                  <a:cubicBezTo>
                    <a:pt x="11684" y="119"/>
                    <a:pt x="11565" y="1"/>
                    <a:pt x="11418" y="1"/>
                  </a:cubicBezTo>
                  <a:cubicBezTo>
                    <a:pt x="11271" y="1"/>
                    <a:pt x="11152" y="119"/>
                    <a:pt x="11152" y="266"/>
                  </a:cubicBezTo>
                  <a:lnTo>
                    <a:pt x="11152" y="952"/>
                  </a:lnTo>
                  <a:lnTo>
                    <a:pt x="10910" y="952"/>
                  </a:lnTo>
                  <a:lnTo>
                    <a:pt x="10910" y="266"/>
                  </a:lnTo>
                  <a:cubicBezTo>
                    <a:pt x="10910" y="119"/>
                    <a:pt x="10792" y="1"/>
                    <a:pt x="10644" y="1"/>
                  </a:cubicBezTo>
                  <a:cubicBezTo>
                    <a:pt x="10497" y="1"/>
                    <a:pt x="10379" y="119"/>
                    <a:pt x="10379" y="266"/>
                  </a:cubicBezTo>
                  <a:lnTo>
                    <a:pt x="10379" y="952"/>
                  </a:lnTo>
                  <a:lnTo>
                    <a:pt x="10137" y="952"/>
                  </a:lnTo>
                  <a:lnTo>
                    <a:pt x="10137" y="266"/>
                  </a:lnTo>
                  <a:cubicBezTo>
                    <a:pt x="10137" y="119"/>
                    <a:pt x="10017" y="1"/>
                    <a:pt x="9871" y="1"/>
                  </a:cubicBezTo>
                  <a:cubicBezTo>
                    <a:pt x="9724" y="1"/>
                    <a:pt x="9605" y="119"/>
                    <a:pt x="9605" y="266"/>
                  </a:cubicBezTo>
                  <a:lnTo>
                    <a:pt x="9605" y="952"/>
                  </a:lnTo>
                  <a:lnTo>
                    <a:pt x="9363" y="952"/>
                  </a:lnTo>
                  <a:lnTo>
                    <a:pt x="9363" y="266"/>
                  </a:lnTo>
                  <a:cubicBezTo>
                    <a:pt x="9363" y="119"/>
                    <a:pt x="9244" y="1"/>
                    <a:pt x="9098" y="1"/>
                  </a:cubicBezTo>
                  <a:cubicBezTo>
                    <a:pt x="8951" y="1"/>
                    <a:pt x="8832" y="119"/>
                    <a:pt x="8832" y="266"/>
                  </a:cubicBezTo>
                  <a:lnTo>
                    <a:pt x="8832" y="952"/>
                  </a:lnTo>
                  <a:lnTo>
                    <a:pt x="8589" y="952"/>
                  </a:lnTo>
                  <a:lnTo>
                    <a:pt x="8589" y="266"/>
                  </a:lnTo>
                  <a:cubicBezTo>
                    <a:pt x="8589" y="119"/>
                    <a:pt x="8470" y="1"/>
                    <a:pt x="8323" y="1"/>
                  </a:cubicBezTo>
                  <a:cubicBezTo>
                    <a:pt x="8177" y="1"/>
                    <a:pt x="8057" y="119"/>
                    <a:pt x="8057" y="266"/>
                  </a:cubicBezTo>
                  <a:lnTo>
                    <a:pt x="8057" y="952"/>
                  </a:lnTo>
                  <a:lnTo>
                    <a:pt x="7816" y="952"/>
                  </a:lnTo>
                  <a:lnTo>
                    <a:pt x="7816" y="266"/>
                  </a:lnTo>
                  <a:cubicBezTo>
                    <a:pt x="7816" y="119"/>
                    <a:pt x="7697" y="1"/>
                    <a:pt x="7550" y="1"/>
                  </a:cubicBezTo>
                  <a:cubicBezTo>
                    <a:pt x="7403" y="1"/>
                    <a:pt x="7284" y="119"/>
                    <a:pt x="7284" y="266"/>
                  </a:cubicBezTo>
                  <a:lnTo>
                    <a:pt x="7284" y="952"/>
                  </a:lnTo>
                  <a:lnTo>
                    <a:pt x="7043" y="952"/>
                  </a:lnTo>
                  <a:lnTo>
                    <a:pt x="7043" y="266"/>
                  </a:lnTo>
                  <a:cubicBezTo>
                    <a:pt x="7043" y="119"/>
                    <a:pt x="6924" y="1"/>
                    <a:pt x="6777" y="1"/>
                  </a:cubicBezTo>
                  <a:cubicBezTo>
                    <a:pt x="6629" y="1"/>
                    <a:pt x="6511" y="119"/>
                    <a:pt x="6511" y="266"/>
                  </a:cubicBezTo>
                  <a:lnTo>
                    <a:pt x="6511" y="952"/>
                  </a:lnTo>
                  <a:lnTo>
                    <a:pt x="6269" y="952"/>
                  </a:lnTo>
                  <a:lnTo>
                    <a:pt x="6269" y="266"/>
                  </a:lnTo>
                  <a:cubicBezTo>
                    <a:pt x="6269" y="119"/>
                    <a:pt x="6150" y="1"/>
                    <a:pt x="6003" y="1"/>
                  </a:cubicBezTo>
                  <a:cubicBezTo>
                    <a:pt x="5856" y="1"/>
                    <a:pt x="5737" y="119"/>
                    <a:pt x="5737" y="266"/>
                  </a:cubicBezTo>
                  <a:lnTo>
                    <a:pt x="5737" y="952"/>
                  </a:lnTo>
                  <a:lnTo>
                    <a:pt x="5496" y="952"/>
                  </a:lnTo>
                  <a:lnTo>
                    <a:pt x="5496" y="266"/>
                  </a:lnTo>
                  <a:cubicBezTo>
                    <a:pt x="5496" y="119"/>
                    <a:pt x="5377" y="1"/>
                    <a:pt x="5230" y="1"/>
                  </a:cubicBezTo>
                  <a:cubicBezTo>
                    <a:pt x="5083" y="1"/>
                    <a:pt x="4964" y="119"/>
                    <a:pt x="4964" y="266"/>
                  </a:cubicBezTo>
                  <a:lnTo>
                    <a:pt x="4964" y="952"/>
                  </a:lnTo>
                  <a:lnTo>
                    <a:pt x="4723" y="952"/>
                  </a:lnTo>
                  <a:lnTo>
                    <a:pt x="4723" y="266"/>
                  </a:lnTo>
                  <a:cubicBezTo>
                    <a:pt x="4723" y="119"/>
                    <a:pt x="4603" y="1"/>
                    <a:pt x="4457" y="1"/>
                  </a:cubicBezTo>
                  <a:cubicBezTo>
                    <a:pt x="4310" y="1"/>
                    <a:pt x="4191" y="119"/>
                    <a:pt x="4191" y="266"/>
                  </a:cubicBezTo>
                  <a:lnTo>
                    <a:pt x="4191" y="952"/>
                  </a:lnTo>
                  <a:lnTo>
                    <a:pt x="3948" y="952"/>
                  </a:lnTo>
                  <a:lnTo>
                    <a:pt x="3948" y="266"/>
                  </a:lnTo>
                  <a:cubicBezTo>
                    <a:pt x="3948" y="119"/>
                    <a:pt x="3829" y="1"/>
                    <a:pt x="3682" y="1"/>
                  </a:cubicBezTo>
                  <a:cubicBezTo>
                    <a:pt x="3536" y="1"/>
                    <a:pt x="3417" y="119"/>
                    <a:pt x="3417" y="266"/>
                  </a:cubicBezTo>
                  <a:lnTo>
                    <a:pt x="3417" y="952"/>
                  </a:lnTo>
                  <a:lnTo>
                    <a:pt x="3175" y="952"/>
                  </a:lnTo>
                  <a:lnTo>
                    <a:pt x="3175" y="266"/>
                  </a:lnTo>
                  <a:cubicBezTo>
                    <a:pt x="3175" y="119"/>
                    <a:pt x="3056" y="1"/>
                    <a:pt x="2909" y="1"/>
                  </a:cubicBezTo>
                  <a:cubicBezTo>
                    <a:pt x="2763" y="1"/>
                    <a:pt x="2643" y="119"/>
                    <a:pt x="2643" y="266"/>
                  </a:cubicBezTo>
                  <a:lnTo>
                    <a:pt x="2643" y="952"/>
                  </a:lnTo>
                  <a:lnTo>
                    <a:pt x="2402" y="952"/>
                  </a:lnTo>
                  <a:lnTo>
                    <a:pt x="2402" y="266"/>
                  </a:lnTo>
                  <a:cubicBezTo>
                    <a:pt x="2402" y="119"/>
                    <a:pt x="2283" y="1"/>
                    <a:pt x="2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4"/>
            <p:cNvSpPr/>
            <p:nvPr/>
          </p:nvSpPr>
          <p:spPr>
            <a:xfrm>
              <a:off x="2084313" y="2453169"/>
              <a:ext cx="274793" cy="272405"/>
            </a:xfrm>
            <a:custGeom>
              <a:avLst/>
              <a:gdLst/>
              <a:ahLst/>
              <a:cxnLst/>
              <a:rect l="l" t="t" r="r" b="b"/>
              <a:pathLst>
                <a:path w="8285" h="8213" extrusionOk="0">
                  <a:moveTo>
                    <a:pt x="2544" y="1"/>
                  </a:moveTo>
                  <a:cubicBezTo>
                    <a:pt x="2311" y="1"/>
                    <a:pt x="2011" y="124"/>
                    <a:pt x="1845" y="287"/>
                  </a:cubicBezTo>
                  <a:lnTo>
                    <a:pt x="291" y="1827"/>
                  </a:lnTo>
                  <a:cubicBezTo>
                    <a:pt x="126" y="1991"/>
                    <a:pt x="0" y="2290"/>
                    <a:pt x="0" y="2522"/>
                  </a:cubicBezTo>
                  <a:lnTo>
                    <a:pt x="0" y="7650"/>
                  </a:lnTo>
                  <a:cubicBezTo>
                    <a:pt x="0" y="7961"/>
                    <a:pt x="254" y="8212"/>
                    <a:pt x="566" y="8212"/>
                  </a:cubicBezTo>
                  <a:lnTo>
                    <a:pt x="7719" y="8212"/>
                  </a:lnTo>
                  <a:cubicBezTo>
                    <a:pt x="8032" y="8212"/>
                    <a:pt x="8284" y="7960"/>
                    <a:pt x="8284" y="7650"/>
                  </a:cubicBezTo>
                  <a:lnTo>
                    <a:pt x="8284" y="2912"/>
                  </a:lnTo>
                  <a:cubicBezTo>
                    <a:pt x="8284" y="2766"/>
                    <a:pt x="8166" y="2646"/>
                    <a:pt x="8019" y="2646"/>
                  </a:cubicBezTo>
                  <a:cubicBezTo>
                    <a:pt x="7872" y="2646"/>
                    <a:pt x="7753" y="2766"/>
                    <a:pt x="7753" y="2912"/>
                  </a:cubicBezTo>
                  <a:lnTo>
                    <a:pt x="7753" y="7650"/>
                  </a:lnTo>
                  <a:cubicBezTo>
                    <a:pt x="7753" y="7666"/>
                    <a:pt x="7737" y="7681"/>
                    <a:pt x="7719" y="7681"/>
                  </a:cubicBezTo>
                  <a:lnTo>
                    <a:pt x="566" y="7681"/>
                  </a:lnTo>
                  <a:cubicBezTo>
                    <a:pt x="548" y="7681"/>
                    <a:pt x="532" y="7666"/>
                    <a:pt x="532" y="7650"/>
                  </a:cubicBezTo>
                  <a:lnTo>
                    <a:pt x="532" y="2522"/>
                  </a:lnTo>
                  <a:cubicBezTo>
                    <a:pt x="532" y="2431"/>
                    <a:pt x="599" y="2271"/>
                    <a:pt x="665" y="2205"/>
                  </a:cubicBezTo>
                  <a:lnTo>
                    <a:pt x="2220" y="665"/>
                  </a:lnTo>
                  <a:cubicBezTo>
                    <a:pt x="2286" y="599"/>
                    <a:pt x="2450" y="532"/>
                    <a:pt x="2544" y="532"/>
                  </a:cubicBezTo>
                  <a:lnTo>
                    <a:pt x="7719" y="532"/>
                  </a:lnTo>
                  <a:cubicBezTo>
                    <a:pt x="7737" y="532"/>
                    <a:pt x="7752" y="547"/>
                    <a:pt x="7752" y="563"/>
                  </a:cubicBezTo>
                  <a:lnTo>
                    <a:pt x="7752" y="1352"/>
                  </a:lnTo>
                  <a:cubicBezTo>
                    <a:pt x="7753" y="1500"/>
                    <a:pt x="7872" y="1619"/>
                    <a:pt x="8019" y="1619"/>
                  </a:cubicBezTo>
                  <a:cubicBezTo>
                    <a:pt x="8166" y="1619"/>
                    <a:pt x="8284" y="1500"/>
                    <a:pt x="8284" y="1353"/>
                  </a:cubicBezTo>
                  <a:lnTo>
                    <a:pt x="8284" y="563"/>
                  </a:lnTo>
                  <a:cubicBezTo>
                    <a:pt x="8284" y="253"/>
                    <a:pt x="8031" y="1"/>
                    <a:pt x="77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4"/>
            <p:cNvSpPr/>
            <p:nvPr/>
          </p:nvSpPr>
          <p:spPr>
            <a:xfrm>
              <a:off x="2175159" y="2541196"/>
              <a:ext cx="120929" cy="17678"/>
            </a:xfrm>
            <a:custGeom>
              <a:avLst/>
              <a:gdLst/>
              <a:ahLst/>
              <a:cxnLst/>
              <a:rect l="l" t="t" r="r" b="b"/>
              <a:pathLst>
                <a:path w="3646" h="533" extrusionOk="0">
                  <a:moveTo>
                    <a:pt x="266" y="1"/>
                  </a:moveTo>
                  <a:cubicBezTo>
                    <a:pt x="119" y="1"/>
                    <a:pt x="1" y="120"/>
                    <a:pt x="1" y="267"/>
                  </a:cubicBezTo>
                  <a:cubicBezTo>
                    <a:pt x="1" y="413"/>
                    <a:pt x="119" y="532"/>
                    <a:pt x="266" y="532"/>
                  </a:cubicBezTo>
                  <a:lnTo>
                    <a:pt x="3380" y="532"/>
                  </a:lnTo>
                  <a:cubicBezTo>
                    <a:pt x="3527" y="532"/>
                    <a:pt x="3646" y="413"/>
                    <a:pt x="3646" y="267"/>
                  </a:cubicBezTo>
                  <a:cubicBezTo>
                    <a:pt x="3646" y="120"/>
                    <a:pt x="3527" y="1"/>
                    <a:pt x="33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4"/>
            <p:cNvSpPr/>
            <p:nvPr/>
          </p:nvSpPr>
          <p:spPr>
            <a:xfrm>
              <a:off x="2175159" y="2580533"/>
              <a:ext cx="120929" cy="17678"/>
            </a:xfrm>
            <a:custGeom>
              <a:avLst/>
              <a:gdLst/>
              <a:ahLst/>
              <a:cxnLst/>
              <a:rect l="l" t="t" r="r" b="b"/>
              <a:pathLst>
                <a:path w="3646" h="533" extrusionOk="0">
                  <a:moveTo>
                    <a:pt x="266" y="1"/>
                  </a:moveTo>
                  <a:cubicBezTo>
                    <a:pt x="119" y="1"/>
                    <a:pt x="1" y="120"/>
                    <a:pt x="1" y="266"/>
                  </a:cubicBezTo>
                  <a:cubicBezTo>
                    <a:pt x="1" y="413"/>
                    <a:pt x="119" y="532"/>
                    <a:pt x="266" y="532"/>
                  </a:cubicBezTo>
                  <a:lnTo>
                    <a:pt x="3380" y="532"/>
                  </a:lnTo>
                  <a:cubicBezTo>
                    <a:pt x="3527" y="532"/>
                    <a:pt x="3646" y="413"/>
                    <a:pt x="3646" y="266"/>
                  </a:cubicBezTo>
                  <a:cubicBezTo>
                    <a:pt x="3646" y="120"/>
                    <a:pt x="3527" y="1"/>
                    <a:pt x="33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4"/>
            <p:cNvSpPr/>
            <p:nvPr/>
          </p:nvSpPr>
          <p:spPr>
            <a:xfrm>
              <a:off x="2228758" y="2619902"/>
              <a:ext cx="67330" cy="17678"/>
            </a:xfrm>
            <a:custGeom>
              <a:avLst/>
              <a:gdLst/>
              <a:ahLst/>
              <a:cxnLst/>
              <a:rect l="l" t="t" r="r" b="b"/>
              <a:pathLst>
                <a:path w="2030" h="533" extrusionOk="0">
                  <a:moveTo>
                    <a:pt x="267" y="0"/>
                  </a:moveTo>
                  <a:cubicBezTo>
                    <a:pt x="120" y="0"/>
                    <a:pt x="1" y="120"/>
                    <a:pt x="1" y="266"/>
                  </a:cubicBezTo>
                  <a:cubicBezTo>
                    <a:pt x="1" y="413"/>
                    <a:pt x="120" y="532"/>
                    <a:pt x="267" y="532"/>
                  </a:cubicBezTo>
                  <a:lnTo>
                    <a:pt x="1764" y="532"/>
                  </a:lnTo>
                  <a:cubicBezTo>
                    <a:pt x="1910" y="532"/>
                    <a:pt x="2030" y="413"/>
                    <a:pt x="2030" y="266"/>
                  </a:cubicBezTo>
                  <a:cubicBezTo>
                    <a:pt x="2030" y="120"/>
                    <a:pt x="1911" y="0"/>
                    <a:pt x="17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4"/>
            <p:cNvSpPr/>
            <p:nvPr/>
          </p:nvSpPr>
          <p:spPr>
            <a:xfrm>
              <a:off x="2433766" y="2322489"/>
              <a:ext cx="54428" cy="54096"/>
            </a:xfrm>
            <a:custGeom>
              <a:avLst/>
              <a:gdLst/>
              <a:ahLst/>
              <a:cxnLst/>
              <a:rect l="l" t="t" r="r" b="b"/>
              <a:pathLst>
                <a:path w="1641" h="1631" extrusionOk="0">
                  <a:moveTo>
                    <a:pt x="820" y="533"/>
                  </a:moveTo>
                  <a:cubicBezTo>
                    <a:pt x="979" y="533"/>
                    <a:pt x="1109" y="659"/>
                    <a:pt x="1109" y="815"/>
                  </a:cubicBezTo>
                  <a:cubicBezTo>
                    <a:pt x="1109" y="971"/>
                    <a:pt x="979" y="1098"/>
                    <a:pt x="820" y="1098"/>
                  </a:cubicBezTo>
                  <a:cubicBezTo>
                    <a:pt x="662" y="1098"/>
                    <a:pt x="533" y="971"/>
                    <a:pt x="533" y="815"/>
                  </a:cubicBezTo>
                  <a:cubicBezTo>
                    <a:pt x="533" y="659"/>
                    <a:pt x="662" y="533"/>
                    <a:pt x="820" y="533"/>
                  </a:cubicBezTo>
                  <a:close/>
                  <a:moveTo>
                    <a:pt x="820" y="1"/>
                  </a:moveTo>
                  <a:cubicBezTo>
                    <a:pt x="368" y="1"/>
                    <a:pt x="1" y="366"/>
                    <a:pt x="1" y="815"/>
                  </a:cubicBezTo>
                  <a:cubicBezTo>
                    <a:pt x="1" y="1265"/>
                    <a:pt x="368" y="1630"/>
                    <a:pt x="820" y="1630"/>
                  </a:cubicBezTo>
                  <a:cubicBezTo>
                    <a:pt x="1272" y="1630"/>
                    <a:pt x="1640" y="1265"/>
                    <a:pt x="1640" y="815"/>
                  </a:cubicBezTo>
                  <a:cubicBezTo>
                    <a:pt x="1639" y="366"/>
                    <a:pt x="1272"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4"/>
            <p:cNvSpPr/>
            <p:nvPr/>
          </p:nvSpPr>
          <p:spPr>
            <a:xfrm>
              <a:off x="1952207" y="2322489"/>
              <a:ext cx="54395" cy="54096"/>
            </a:xfrm>
            <a:custGeom>
              <a:avLst/>
              <a:gdLst/>
              <a:ahLst/>
              <a:cxnLst/>
              <a:rect l="l" t="t" r="r" b="b"/>
              <a:pathLst>
                <a:path w="1640" h="1631" extrusionOk="0">
                  <a:moveTo>
                    <a:pt x="820" y="533"/>
                  </a:moveTo>
                  <a:cubicBezTo>
                    <a:pt x="978" y="533"/>
                    <a:pt x="1107" y="659"/>
                    <a:pt x="1107" y="815"/>
                  </a:cubicBezTo>
                  <a:cubicBezTo>
                    <a:pt x="1107" y="971"/>
                    <a:pt x="978" y="1098"/>
                    <a:pt x="820" y="1098"/>
                  </a:cubicBezTo>
                  <a:cubicBezTo>
                    <a:pt x="661" y="1098"/>
                    <a:pt x="531" y="971"/>
                    <a:pt x="531" y="815"/>
                  </a:cubicBezTo>
                  <a:cubicBezTo>
                    <a:pt x="531" y="659"/>
                    <a:pt x="661" y="533"/>
                    <a:pt x="820" y="533"/>
                  </a:cubicBezTo>
                  <a:close/>
                  <a:moveTo>
                    <a:pt x="820" y="1"/>
                  </a:moveTo>
                  <a:cubicBezTo>
                    <a:pt x="368" y="1"/>
                    <a:pt x="1" y="366"/>
                    <a:pt x="1" y="815"/>
                  </a:cubicBezTo>
                  <a:cubicBezTo>
                    <a:pt x="1" y="1265"/>
                    <a:pt x="368" y="1630"/>
                    <a:pt x="820" y="1630"/>
                  </a:cubicBezTo>
                  <a:cubicBezTo>
                    <a:pt x="1272" y="1630"/>
                    <a:pt x="1639" y="1265"/>
                    <a:pt x="1639" y="815"/>
                  </a:cubicBezTo>
                  <a:cubicBezTo>
                    <a:pt x="1639" y="366"/>
                    <a:pt x="1272"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3" name="Google Shape;2473;p64"/>
          <p:cNvGrpSpPr/>
          <p:nvPr/>
        </p:nvGrpSpPr>
        <p:grpSpPr>
          <a:xfrm>
            <a:off x="2658752" y="2238162"/>
            <a:ext cx="469050" cy="536645"/>
            <a:chOff x="2651478" y="2288393"/>
            <a:chExt cx="526136" cy="601957"/>
          </a:xfrm>
        </p:grpSpPr>
        <p:sp>
          <p:nvSpPr>
            <p:cNvPr id="2474" name="Google Shape;2474;p64"/>
            <p:cNvSpPr/>
            <p:nvPr/>
          </p:nvSpPr>
          <p:spPr>
            <a:xfrm>
              <a:off x="2768194" y="2464446"/>
              <a:ext cx="204046" cy="425904"/>
            </a:xfrm>
            <a:custGeom>
              <a:avLst/>
              <a:gdLst/>
              <a:ahLst/>
              <a:cxnLst/>
              <a:rect l="l" t="t" r="r" b="b"/>
              <a:pathLst>
                <a:path w="6152" h="12841" extrusionOk="0">
                  <a:moveTo>
                    <a:pt x="3077" y="532"/>
                  </a:moveTo>
                  <a:cubicBezTo>
                    <a:pt x="4103" y="532"/>
                    <a:pt x="4956" y="1278"/>
                    <a:pt x="5115" y="2250"/>
                  </a:cubicBezTo>
                  <a:lnTo>
                    <a:pt x="3761" y="2250"/>
                  </a:lnTo>
                  <a:cubicBezTo>
                    <a:pt x="3615" y="2250"/>
                    <a:pt x="3495" y="2369"/>
                    <a:pt x="3495" y="2515"/>
                  </a:cubicBezTo>
                  <a:cubicBezTo>
                    <a:pt x="3495" y="2663"/>
                    <a:pt x="3615" y="2781"/>
                    <a:pt x="3761" y="2781"/>
                  </a:cubicBezTo>
                  <a:lnTo>
                    <a:pt x="5140" y="2781"/>
                  </a:lnTo>
                  <a:lnTo>
                    <a:pt x="5140" y="3147"/>
                  </a:lnTo>
                  <a:lnTo>
                    <a:pt x="3761" y="3147"/>
                  </a:lnTo>
                  <a:cubicBezTo>
                    <a:pt x="3615" y="3147"/>
                    <a:pt x="3495" y="3266"/>
                    <a:pt x="3495" y="3412"/>
                  </a:cubicBezTo>
                  <a:cubicBezTo>
                    <a:pt x="3495" y="3560"/>
                    <a:pt x="3615" y="3678"/>
                    <a:pt x="3761" y="3678"/>
                  </a:cubicBezTo>
                  <a:lnTo>
                    <a:pt x="5140" y="3678"/>
                  </a:lnTo>
                  <a:lnTo>
                    <a:pt x="5140" y="4045"/>
                  </a:lnTo>
                  <a:lnTo>
                    <a:pt x="3761" y="4045"/>
                  </a:lnTo>
                  <a:cubicBezTo>
                    <a:pt x="3615" y="4045"/>
                    <a:pt x="3495" y="4164"/>
                    <a:pt x="3495" y="4311"/>
                  </a:cubicBezTo>
                  <a:cubicBezTo>
                    <a:pt x="3495" y="4457"/>
                    <a:pt x="3615" y="4576"/>
                    <a:pt x="3761" y="4576"/>
                  </a:cubicBezTo>
                  <a:lnTo>
                    <a:pt x="5140" y="4576"/>
                  </a:lnTo>
                  <a:lnTo>
                    <a:pt x="5140" y="4942"/>
                  </a:lnTo>
                  <a:lnTo>
                    <a:pt x="3761" y="4942"/>
                  </a:lnTo>
                  <a:cubicBezTo>
                    <a:pt x="3615" y="4942"/>
                    <a:pt x="3495" y="5061"/>
                    <a:pt x="3495" y="5208"/>
                  </a:cubicBezTo>
                  <a:cubicBezTo>
                    <a:pt x="3495" y="5355"/>
                    <a:pt x="3615" y="5474"/>
                    <a:pt x="3761" y="5474"/>
                  </a:cubicBezTo>
                  <a:lnTo>
                    <a:pt x="5140" y="5474"/>
                  </a:lnTo>
                  <a:lnTo>
                    <a:pt x="5140" y="5838"/>
                  </a:lnTo>
                  <a:lnTo>
                    <a:pt x="4590" y="5838"/>
                  </a:lnTo>
                  <a:cubicBezTo>
                    <a:pt x="4443" y="5838"/>
                    <a:pt x="4324" y="5957"/>
                    <a:pt x="4324" y="6104"/>
                  </a:cubicBezTo>
                  <a:cubicBezTo>
                    <a:pt x="4324" y="6251"/>
                    <a:pt x="4443" y="6370"/>
                    <a:pt x="4590" y="6370"/>
                  </a:cubicBezTo>
                  <a:lnTo>
                    <a:pt x="5579" y="6370"/>
                  </a:lnTo>
                  <a:lnTo>
                    <a:pt x="5579" y="7341"/>
                  </a:lnTo>
                  <a:cubicBezTo>
                    <a:pt x="5579" y="7744"/>
                    <a:pt x="5480" y="8126"/>
                    <a:pt x="5306" y="8463"/>
                  </a:cubicBezTo>
                  <a:lnTo>
                    <a:pt x="846" y="8463"/>
                  </a:lnTo>
                  <a:cubicBezTo>
                    <a:pt x="673" y="8126"/>
                    <a:pt x="573" y="7744"/>
                    <a:pt x="573" y="7341"/>
                  </a:cubicBezTo>
                  <a:lnTo>
                    <a:pt x="573" y="6370"/>
                  </a:lnTo>
                  <a:lnTo>
                    <a:pt x="3136" y="6370"/>
                  </a:lnTo>
                  <a:cubicBezTo>
                    <a:pt x="3283" y="6370"/>
                    <a:pt x="3402" y="6251"/>
                    <a:pt x="3402" y="6104"/>
                  </a:cubicBezTo>
                  <a:cubicBezTo>
                    <a:pt x="3402" y="5958"/>
                    <a:pt x="3283" y="5838"/>
                    <a:pt x="3136" y="5838"/>
                  </a:cubicBezTo>
                  <a:lnTo>
                    <a:pt x="1012" y="5838"/>
                  </a:lnTo>
                  <a:lnTo>
                    <a:pt x="1012" y="5474"/>
                  </a:lnTo>
                  <a:lnTo>
                    <a:pt x="2391" y="5474"/>
                  </a:lnTo>
                  <a:cubicBezTo>
                    <a:pt x="2537" y="5474"/>
                    <a:pt x="2657" y="5355"/>
                    <a:pt x="2657" y="5208"/>
                  </a:cubicBezTo>
                  <a:cubicBezTo>
                    <a:pt x="2657" y="5061"/>
                    <a:pt x="2537" y="4942"/>
                    <a:pt x="2391" y="4942"/>
                  </a:cubicBezTo>
                  <a:lnTo>
                    <a:pt x="1012" y="4942"/>
                  </a:lnTo>
                  <a:lnTo>
                    <a:pt x="1012" y="4577"/>
                  </a:lnTo>
                  <a:lnTo>
                    <a:pt x="2391" y="4577"/>
                  </a:lnTo>
                  <a:cubicBezTo>
                    <a:pt x="2537" y="4577"/>
                    <a:pt x="2657" y="4457"/>
                    <a:pt x="2657" y="4311"/>
                  </a:cubicBezTo>
                  <a:cubicBezTo>
                    <a:pt x="2657" y="4164"/>
                    <a:pt x="2537" y="4045"/>
                    <a:pt x="2391" y="4045"/>
                  </a:cubicBezTo>
                  <a:lnTo>
                    <a:pt x="1012" y="4045"/>
                  </a:lnTo>
                  <a:lnTo>
                    <a:pt x="1012" y="3679"/>
                  </a:lnTo>
                  <a:lnTo>
                    <a:pt x="2391" y="3679"/>
                  </a:lnTo>
                  <a:cubicBezTo>
                    <a:pt x="2537" y="3679"/>
                    <a:pt x="2657" y="3560"/>
                    <a:pt x="2657" y="3413"/>
                  </a:cubicBezTo>
                  <a:cubicBezTo>
                    <a:pt x="2657" y="3266"/>
                    <a:pt x="2537" y="3147"/>
                    <a:pt x="2391" y="3147"/>
                  </a:cubicBezTo>
                  <a:lnTo>
                    <a:pt x="1012" y="3147"/>
                  </a:lnTo>
                  <a:lnTo>
                    <a:pt x="1012" y="2781"/>
                  </a:lnTo>
                  <a:lnTo>
                    <a:pt x="2391" y="2781"/>
                  </a:lnTo>
                  <a:cubicBezTo>
                    <a:pt x="2537" y="2781"/>
                    <a:pt x="2657" y="2662"/>
                    <a:pt x="2657" y="2515"/>
                  </a:cubicBezTo>
                  <a:cubicBezTo>
                    <a:pt x="2657" y="2368"/>
                    <a:pt x="2537" y="2250"/>
                    <a:pt x="2391" y="2250"/>
                  </a:cubicBezTo>
                  <a:lnTo>
                    <a:pt x="1038" y="2250"/>
                  </a:lnTo>
                  <a:cubicBezTo>
                    <a:pt x="1197" y="1278"/>
                    <a:pt x="2050" y="532"/>
                    <a:pt x="3077" y="532"/>
                  </a:cubicBezTo>
                  <a:close/>
                  <a:moveTo>
                    <a:pt x="4937" y="8995"/>
                  </a:moveTo>
                  <a:cubicBezTo>
                    <a:pt x="4478" y="9499"/>
                    <a:pt x="3814" y="9817"/>
                    <a:pt x="3077" y="9817"/>
                  </a:cubicBezTo>
                  <a:cubicBezTo>
                    <a:pt x="2338" y="9817"/>
                    <a:pt x="1674" y="9499"/>
                    <a:pt x="1216" y="8995"/>
                  </a:cubicBezTo>
                  <a:close/>
                  <a:moveTo>
                    <a:pt x="3477" y="10321"/>
                  </a:moveTo>
                  <a:lnTo>
                    <a:pt x="3477" y="11404"/>
                  </a:lnTo>
                  <a:lnTo>
                    <a:pt x="2676" y="11404"/>
                  </a:lnTo>
                  <a:lnTo>
                    <a:pt x="2676" y="10321"/>
                  </a:lnTo>
                  <a:cubicBezTo>
                    <a:pt x="2808" y="10339"/>
                    <a:pt x="2941" y="10348"/>
                    <a:pt x="3077" y="10348"/>
                  </a:cubicBezTo>
                  <a:cubicBezTo>
                    <a:pt x="3212" y="10348"/>
                    <a:pt x="3346" y="10339"/>
                    <a:pt x="3477" y="10321"/>
                  </a:cubicBezTo>
                  <a:close/>
                  <a:moveTo>
                    <a:pt x="3077" y="0"/>
                  </a:moveTo>
                  <a:cubicBezTo>
                    <a:pt x="1644" y="0"/>
                    <a:pt x="480" y="1155"/>
                    <a:pt x="480" y="2574"/>
                  </a:cubicBezTo>
                  <a:lnTo>
                    <a:pt x="480" y="5842"/>
                  </a:lnTo>
                  <a:cubicBezTo>
                    <a:pt x="233" y="5869"/>
                    <a:pt x="41" y="6078"/>
                    <a:pt x="41" y="6330"/>
                  </a:cubicBezTo>
                  <a:lnTo>
                    <a:pt x="41" y="7341"/>
                  </a:lnTo>
                  <a:cubicBezTo>
                    <a:pt x="41" y="8677"/>
                    <a:pt x="927" y="9812"/>
                    <a:pt x="2144" y="10203"/>
                  </a:cubicBezTo>
                  <a:lnTo>
                    <a:pt x="2144" y="11404"/>
                  </a:lnTo>
                  <a:lnTo>
                    <a:pt x="444" y="11404"/>
                  </a:lnTo>
                  <a:cubicBezTo>
                    <a:pt x="200" y="11404"/>
                    <a:pt x="0" y="11604"/>
                    <a:pt x="0" y="11848"/>
                  </a:cubicBezTo>
                  <a:lnTo>
                    <a:pt x="0" y="12398"/>
                  </a:lnTo>
                  <a:cubicBezTo>
                    <a:pt x="0" y="12643"/>
                    <a:pt x="200" y="12841"/>
                    <a:pt x="444" y="12841"/>
                  </a:cubicBezTo>
                  <a:lnTo>
                    <a:pt x="3668" y="12841"/>
                  </a:lnTo>
                  <a:cubicBezTo>
                    <a:pt x="3815" y="12841"/>
                    <a:pt x="3934" y="12722"/>
                    <a:pt x="3934" y="12576"/>
                  </a:cubicBezTo>
                  <a:cubicBezTo>
                    <a:pt x="3934" y="12428"/>
                    <a:pt x="3815" y="12310"/>
                    <a:pt x="3668" y="12310"/>
                  </a:cubicBezTo>
                  <a:lnTo>
                    <a:pt x="532" y="12310"/>
                  </a:lnTo>
                  <a:lnTo>
                    <a:pt x="532" y="11936"/>
                  </a:lnTo>
                  <a:lnTo>
                    <a:pt x="5620" y="11936"/>
                  </a:lnTo>
                  <a:lnTo>
                    <a:pt x="5620" y="12310"/>
                  </a:lnTo>
                  <a:lnTo>
                    <a:pt x="5157" y="12310"/>
                  </a:lnTo>
                  <a:cubicBezTo>
                    <a:pt x="5010" y="12310"/>
                    <a:pt x="4891" y="12428"/>
                    <a:pt x="4891" y="12576"/>
                  </a:cubicBezTo>
                  <a:cubicBezTo>
                    <a:pt x="4891" y="12722"/>
                    <a:pt x="5010" y="12841"/>
                    <a:pt x="5157" y="12841"/>
                  </a:cubicBezTo>
                  <a:lnTo>
                    <a:pt x="5709" y="12841"/>
                  </a:lnTo>
                  <a:cubicBezTo>
                    <a:pt x="5953" y="12841"/>
                    <a:pt x="6152" y="12643"/>
                    <a:pt x="6152" y="12398"/>
                  </a:cubicBezTo>
                  <a:lnTo>
                    <a:pt x="6152" y="11848"/>
                  </a:lnTo>
                  <a:cubicBezTo>
                    <a:pt x="6152" y="11604"/>
                    <a:pt x="5953" y="11404"/>
                    <a:pt x="5709" y="11404"/>
                  </a:cubicBezTo>
                  <a:lnTo>
                    <a:pt x="4008" y="11404"/>
                  </a:lnTo>
                  <a:lnTo>
                    <a:pt x="4008" y="10203"/>
                  </a:lnTo>
                  <a:cubicBezTo>
                    <a:pt x="5227" y="9812"/>
                    <a:pt x="6111" y="8677"/>
                    <a:pt x="6111" y="7341"/>
                  </a:cubicBezTo>
                  <a:lnTo>
                    <a:pt x="6111" y="6330"/>
                  </a:lnTo>
                  <a:cubicBezTo>
                    <a:pt x="6111" y="6078"/>
                    <a:pt x="5919" y="5869"/>
                    <a:pt x="5672" y="5842"/>
                  </a:cubicBezTo>
                  <a:lnTo>
                    <a:pt x="5672" y="2574"/>
                  </a:lnTo>
                  <a:cubicBezTo>
                    <a:pt x="5672" y="1155"/>
                    <a:pt x="4508" y="0"/>
                    <a:pt x="3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4"/>
            <p:cNvSpPr/>
            <p:nvPr/>
          </p:nvSpPr>
          <p:spPr>
            <a:xfrm>
              <a:off x="2662323" y="2288393"/>
              <a:ext cx="230381" cy="200299"/>
            </a:xfrm>
            <a:custGeom>
              <a:avLst/>
              <a:gdLst/>
              <a:ahLst/>
              <a:cxnLst/>
              <a:rect l="l" t="t" r="r" b="b"/>
              <a:pathLst>
                <a:path w="6946" h="6039" extrusionOk="0">
                  <a:moveTo>
                    <a:pt x="6413" y="532"/>
                  </a:moveTo>
                  <a:lnTo>
                    <a:pt x="6413" y="4205"/>
                  </a:lnTo>
                  <a:lnTo>
                    <a:pt x="5038" y="4205"/>
                  </a:lnTo>
                  <a:cubicBezTo>
                    <a:pt x="4870" y="4205"/>
                    <a:pt x="4669" y="4288"/>
                    <a:pt x="4549" y="4406"/>
                  </a:cubicBezTo>
                  <a:lnTo>
                    <a:pt x="3473" y="5472"/>
                  </a:lnTo>
                  <a:lnTo>
                    <a:pt x="2397" y="4406"/>
                  </a:lnTo>
                  <a:cubicBezTo>
                    <a:pt x="2277" y="4288"/>
                    <a:pt x="2075" y="4205"/>
                    <a:pt x="1907" y="4205"/>
                  </a:cubicBezTo>
                  <a:lnTo>
                    <a:pt x="532" y="4205"/>
                  </a:lnTo>
                  <a:lnTo>
                    <a:pt x="532" y="532"/>
                  </a:lnTo>
                  <a:close/>
                  <a:moveTo>
                    <a:pt x="443" y="0"/>
                  </a:moveTo>
                  <a:cubicBezTo>
                    <a:pt x="198" y="0"/>
                    <a:pt x="0" y="198"/>
                    <a:pt x="0" y="443"/>
                  </a:cubicBezTo>
                  <a:lnTo>
                    <a:pt x="0" y="4293"/>
                  </a:lnTo>
                  <a:cubicBezTo>
                    <a:pt x="0" y="4537"/>
                    <a:pt x="198" y="4736"/>
                    <a:pt x="443" y="4736"/>
                  </a:cubicBezTo>
                  <a:lnTo>
                    <a:pt x="1907" y="4736"/>
                  </a:lnTo>
                  <a:cubicBezTo>
                    <a:pt x="1935" y="4736"/>
                    <a:pt x="2002" y="4764"/>
                    <a:pt x="2023" y="4784"/>
                  </a:cubicBezTo>
                  <a:lnTo>
                    <a:pt x="3160" y="5910"/>
                  </a:lnTo>
                  <a:cubicBezTo>
                    <a:pt x="3244" y="5993"/>
                    <a:pt x="3355" y="6038"/>
                    <a:pt x="3473" y="6038"/>
                  </a:cubicBezTo>
                  <a:cubicBezTo>
                    <a:pt x="3591" y="6038"/>
                    <a:pt x="3703" y="5993"/>
                    <a:pt x="3786" y="5910"/>
                  </a:cubicBezTo>
                  <a:lnTo>
                    <a:pt x="4922" y="4785"/>
                  </a:lnTo>
                  <a:cubicBezTo>
                    <a:pt x="4943" y="4764"/>
                    <a:pt x="5011" y="4736"/>
                    <a:pt x="5038" y="4736"/>
                  </a:cubicBezTo>
                  <a:lnTo>
                    <a:pt x="6503" y="4736"/>
                  </a:lnTo>
                  <a:cubicBezTo>
                    <a:pt x="6747" y="4736"/>
                    <a:pt x="6945" y="4537"/>
                    <a:pt x="6945" y="4293"/>
                  </a:cubicBezTo>
                  <a:lnTo>
                    <a:pt x="6945" y="443"/>
                  </a:lnTo>
                  <a:cubicBezTo>
                    <a:pt x="6945" y="198"/>
                    <a:pt x="6747" y="0"/>
                    <a:pt x="65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4"/>
            <p:cNvSpPr/>
            <p:nvPr/>
          </p:nvSpPr>
          <p:spPr>
            <a:xfrm>
              <a:off x="2701262" y="2332208"/>
              <a:ext cx="17678" cy="68823"/>
            </a:xfrm>
            <a:custGeom>
              <a:avLst/>
              <a:gdLst/>
              <a:ahLst/>
              <a:cxnLst/>
              <a:rect l="l" t="t" r="r" b="b"/>
              <a:pathLst>
                <a:path w="533" h="2075" extrusionOk="0">
                  <a:moveTo>
                    <a:pt x="267" y="1"/>
                  </a:moveTo>
                  <a:cubicBezTo>
                    <a:pt x="120" y="1"/>
                    <a:pt x="1" y="120"/>
                    <a:pt x="1" y="266"/>
                  </a:cubicBezTo>
                  <a:lnTo>
                    <a:pt x="1" y="1809"/>
                  </a:lnTo>
                  <a:cubicBezTo>
                    <a:pt x="1" y="1955"/>
                    <a:pt x="120" y="2075"/>
                    <a:pt x="267" y="2075"/>
                  </a:cubicBezTo>
                  <a:cubicBezTo>
                    <a:pt x="414" y="2075"/>
                    <a:pt x="533" y="1955"/>
                    <a:pt x="533" y="1809"/>
                  </a:cubicBezTo>
                  <a:lnTo>
                    <a:pt x="533" y="266"/>
                  </a:lnTo>
                  <a:cubicBezTo>
                    <a:pt x="533" y="120"/>
                    <a:pt x="414"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4"/>
            <p:cNvSpPr/>
            <p:nvPr/>
          </p:nvSpPr>
          <p:spPr>
            <a:xfrm>
              <a:off x="2734993" y="2324214"/>
              <a:ext cx="17678" cy="84809"/>
            </a:xfrm>
            <a:custGeom>
              <a:avLst/>
              <a:gdLst/>
              <a:ahLst/>
              <a:cxnLst/>
              <a:rect l="l" t="t" r="r" b="b"/>
              <a:pathLst>
                <a:path w="533" h="2557" extrusionOk="0">
                  <a:moveTo>
                    <a:pt x="266" y="0"/>
                  </a:moveTo>
                  <a:cubicBezTo>
                    <a:pt x="119" y="0"/>
                    <a:pt x="0" y="119"/>
                    <a:pt x="0" y="266"/>
                  </a:cubicBezTo>
                  <a:lnTo>
                    <a:pt x="0" y="2291"/>
                  </a:lnTo>
                  <a:cubicBezTo>
                    <a:pt x="0" y="2438"/>
                    <a:pt x="119" y="2557"/>
                    <a:pt x="266" y="2557"/>
                  </a:cubicBezTo>
                  <a:cubicBezTo>
                    <a:pt x="413" y="2557"/>
                    <a:pt x="532" y="2438"/>
                    <a:pt x="532" y="2291"/>
                  </a:cubicBezTo>
                  <a:lnTo>
                    <a:pt x="532" y="266"/>
                  </a:lnTo>
                  <a:cubicBezTo>
                    <a:pt x="532" y="120"/>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4"/>
            <p:cNvSpPr/>
            <p:nvPr/>
          </p:nvSpPr>
          <p:spPr>
            <a:xfrm>
              <a:off x="2768658" y="2348990"/>
              <a:ext cx="17678" cy="35257"/>
            </a:xfrm>
            <a:custGeom>
              <a:avLst/>
              <a:gdLst/>
              <a:ahLst/>
              <a:cxnLst/>
              <a:rect l="l" t="t" r="r" b="b"/>
              <a:pathLst>
                <a:path w="533" h="1063" extrusionOk="0">
                  <a:moveTo>
                    <a:pt x="267" y="1"/>
                  </a:moveTo>
                  <a:cubicBezTo>
                    <a:pt x="120" y="1"/>
                    <a:pt x="1" y="120"/>
                    <a:pt x="1" y="267"/>
                  </a:cubicBezTo>
                  <a:lnTo>
                    <a:pt x="1" y="796"/>
                  </a:lnTo>
                  <a:cubicBezTo>
                    <a:pt x="1" y="944"/>
                    <a:pt x="120" y="1062"/>
                    <a:pt x="267" y="1062"/>
                  </a:cubicBezTo>
                  <a:cubicBezTo>
                    <a:pt x="414" y="1062"/>
                    <a:pt x="533" y="943"/>
                    <a:pt x="533" y="796"/>
                  </a:cubicBezTo>
                  <a:lnTo>
                    <a:pt x="533" y="267"/>
                  </a:lnTo>
                  <a:cubicBezTo>
                    <a:pt x="533" y="120"/>
                    <a:pt x="414"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4"/>
            <p:cNvSpPr/>
            <p:nvPr/>
          </p:nvSpPr>
          <p:spPr>
            <a:xfrm>
              <a:off x="2802357" y="2333800"/>
              <a:ext cx="17678" cy="65638"/>
            </a:xfrm>
            <a:custGeom>
              <a:avLst/>
              <a:gdLst/>
              <a:ahLst/>
              <a:cxnLst/>
              <a:rect l="l" t="t" r="r" b="b"/>
              <a:pathLst>
                <a:path w="533" h="1979" extrusionOk="0">
                  <a:moveTo>
                    <a:pt x="266" y="1"/>
                  </a:moveTo>
                  <a:cubicBezTo>
                    <a:pt x="119" y="1"/>
                    <a:pt x="0" y="120"/>
                    <a:pt x="0" y="267"/>
                  </a:cubicBezTo>
                  <a:lnTo>
                    <a:pt x="0" y="1712"/>
                  </a:lnTo>
                  <a:cubicBezTo>
                    <a:pt x="0" y="1859"/>
                    <a:pt x="119" y="1978"/>
                    <a:pt x="266" y="1978"/>
                  </a:cubicBezTo>
                  <a:cubicBezTo>
                    <a:pt x="413" y="1978"/>
                    <a:pt x="532" y="1859"/>
                    <a:pt x="532" y="1712"/>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4"/>
            <p:cNvSpPr/>
            <p:nvPr/>
          </p:nvSpPr>
          <p:spPr>
            <a:xfrm>
              <a:off x="2836055" y="2346602"/>
              <a:ext cx="17678" cy="40066"/>
            </a:xfrm>
            <a:custGeom>
              <a:avLst/>
              <a:gdLst/>
              <a:ahLst/>
              <a:cxnLst/>
              <a:rect l="l" t="t" r="r" b="b"/>
              <a:pathLst>
                <a:path w="533" h="1208" extrusionOk="0">
                  <a:moveTo>
                    <a:pt x="267" y="1"/>
                  </a:moveTo>
                  <a:cubicBezTo>
                    <a:pt x="120" y="1"/>
                    <a:pt x="1" y="120"/>
                    <a:pt x="1" y="267"/>
                  </a:cubicBezTo>
                  <a:lnTo>
                    <a:pt x="1" y="941"/>
                  </a:lnTo>
                  <a:cubicBezTo>
                    <a:pt x="1" y="1088"/>
                    <a:pt x="120" y="1207"/>
                    <a:pt x="267" y="1207"/>
                  </a:cubicBezTo>
                  <a:cubicBezTo>
                    <a:pt x="413" y="1207"/>
                    <a:pt x="533" y="1088"/>
                    <a:pt x="533" y="941"/>
                  </a:cubicBezTo>
                  <a:lnTo>
                    <a:pt x="533" y="267"/>
                  </a:lnTo>
                  <a:cubicBezTo>
                    <a:pt x="533" y="120"/>
                    <a:pt x="413"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4"/>
            <p:cNvSpPr/>
            <p:nvPr/>
          </p:nvSpPr>
          <p:spPr>
            <a:xfrm>
              <a:off x="2947199" y="2333833"/>
              <a:ext cx="230415" cy="196882"/>
            </a:xfrm>
            <a:custGeom>
              <a:avLst/>
              <a:gdLst/>
              <a:ahLst/>
              <a:cxnLst/>
              <a:rect l="l" t="t" r="r" b="b"/>
              <a:pathLst>
                <a:path w="6947" h="5936" extrusionOk="0">
                  <a:moveTo>
                    <a:pt x="5290" y="1"/>
                  </a:moveTo>
                  <a:cubicBezTo>
                    <a:pt x="5143" y="1"/>
                    <a:pt x="5024" y="120"/>
                    <a:pt x="5024" y="267"/>
                  </a:cubicBezTo>
                  <a:cubicBezTo>
                    <a:pt x="5024" y="414"/>
                    <a:pt x="5143" y="533"/>
                    <a:pt x="5290" y="533"/>
                  </a:cubicBezTo>
                  <a:lnTo>
                    <a:pt x="6415" y="533"/>
                  </a:lnTo>
                  <a:lnTo>
                    <a:pt x="6415" y="4205"/>
                  </a:lnTo>
                  <a:lnTo>
                    <a:pt x="3614" y="4205"/>
                  </a:lnTo>
                  <a:cubicBezTo>
                    <a:pt x="3465" y="4205"/>
                    <a:pt x="3266" y="4266"/>
                    <a:pt x="3142" y="4348"/>
                  </a:cubicBezTo>
                  <a:lnTo>
                    <a:pt x="1783" y="5247"/>
                  </a:lnTo>
                  <a:lnTo>
                    <a:pt x="1783" y="4649"/>
                  </a:lnTo>
                  <a:cubicBezTo>
                    <a:pt x="1783" y="4405"/>
                    <a:pt x="1584" y="4205"/>
                    <a:pt x="1340" y="4205"/>
                  </a:cubicBezTo>
                  <a:lnTo>
                    <a:pt x="533" y="4205"/>
                  </a:lnTo>
                  <a:lnTo>
                    <a:pt x="533" y="533"/>
                  </a:lnTo>
                  <a:lnTo>
                    <a:pt x="3730" y="533"/>
                  </a:lnTo>
                  <a:cubicBezTo>
                    <a:pt x="3877" y="533"/>
                    <a:pt x="3996" y="415"/>
                    <a:pt x="3996" y="267"/>
                  </a:cubicBezTo>
                  <a:cubicBezTo>
                    <a:pt x="3996" y="120"/>
                    <a:pt x="3877" y="2"/>
                    <a:pt x="3730" y="2"/>
                  </a:cubicBezTo>
                  <a:lnTo>
                    <a:pt x="445" y="2"/>
                  </a:lnTo>
                  <a:cubicBezTo>
                    <a:pt x="200" y="2"/>
                    <a:pt x="1" y="200"/>
                    <a:pt x="1" y="444"/>
                  </a:cubicBezTo>
                  <a:lnTo>
                    <a:pt x="1" y="4295"/>
                  </a:lnTo>
                  <a:cubicBezTo>
                    <a:pt x="1" y="4539"/>
                    <a:pt x="200" y="4738"/>
                    <a:pt x="445" y="4738"/>
                  </a:cubicBezTo>
                  <a:lnTo>
                    <a:pt x="1252" y="4738"/>
                  </a:lnTo>
                  <a:lnTo>
                    <a:pt x="1252" y="5566"/>
                  </a:lnTo>
                  <a:cubicBezTo>
                    <a:pt x="1252" y="5711"/>
                    <a:pt x="1320" y="5835"/>
                    <a:pt x="1435" y="5896"/>
                  </a:cubicBezTo>
                  <a:cubicBezTo>
                    <a:pt x="1485" y="5923"/>
                    <a:pt x="1538" y="5935"/>
                    <a:pt x="1593" y="5935"/>
                  </a:cubicBezTo>
                  <a:cubicBezTo>
                    <a:pt x="1667" y="5935"/>
                    <a:pt x="1743" y="5913"/>
                    <a:pt x="1812" y="5867"/>
                  </a:cubicBezTo>
                  <a:lnTo>
                    <a:pt x="3435" y="4792"/>
                  </a:lnTo>
                  <a:cubicBezTo>
                    <a:pt x="3473" y="4766"/>
                    <a:pt x="3568" y="4738"/>
                    <a:pt x="3614" y="4738"/>
                  </a:cubicBezTo>
                  <a:lnTo>
                    <a:pt x="6503" y="4738"/>
                  </a:lnTo>
                  <a:cubicBezTo>
                    <a:pt x="6748" y="4738"/>
                    <a:pt x="6947" y="4539"/>
                    <a:pt x="6947" y="4295"/>
                  </a:cubicBezTo>
                  <a:lnTo>
                    <a:pt x="6947" y="444"/>
                  </a:lnTo>
                  <a:cubicBezTo>
                    <a:pt x="6947" y="200"/>
                    <a:pt x="6748" y="1"/>
                    <a:pt x="65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4"/>
            <p:cNvSpPr/>
            <p:nvPr/>
          </p:nvSpPr>
          <p:spPr>
            <a:xfrm>
              <a:off x="2986204" y="2377713"/>
              <a:ext cx="17678" cy="68823"/>
            </a:xfrm>
            <a:custGeom>
              <a:avLst/>
              <a:gdLst/>
              <a:ahLst/>
              <a:cxnLst/>
              <a:rect l="l" t="t" r="r" b="b"/>
              <a:pathLst>
                <a:path w="533" h="2075" extrusionOk="0">
                  <a:moveTo>
                    <a:pt x="267" y="0"/>
                  </a:moveTo>
                  <a:cubicBezTo>
                    <a:pt x="120" y="0"/>
                    <a:pt x="1" y="119"/>
                    <a:pt x="1" y="266"/>
                  </a:cubicBezTo>
                  <a:lnTo>
                    <a:pt x="1" y="1808"/>
                  </a:lnTo>
                  <a:cubicBezTo>
                    <a:pt x="1" y="1955"/>
                    <a:pt x="120" y="2074"/>
                    <a:pt x="267" y="2074"/>
                  </a:cubicBezTo>
                  <a:cubicBezTo>
                    <a:pt x="413" y="2074"/>
                    <a:pt x="532" y="1955"/>
                    <a:pt x="532" y="1808"/>
                  </a:cubicBezTo>
                  <a:lnTo>
                    <a:pt x="532" y="266"/>
                  </a:lnTo>
                  <a:cubicBezTo>
                    <a:pt x="532"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4"/>
            <p:cNvSpPr/>
            <p:nvPr/>
          </p:nvSpPr>
          <p:spPr>
            <a:xfrm>
              <a:off x="3019902" y="2369687"/>
              <a:ext cx="17645" cy="84842"/>
            </a:xfrm>
            <a:custGeom>
              <a:avLst/>
              <a:gdLst/>
              <a:ahLst/>
              <a:cxnLst/>
              <a:rect l="l" t="t" r="r" b="b"/>
              <a:pathLst>
                <a:path w="532" h="2558" extrusionOk="0">
                  <a:moveTo>
                    <a:pt x="266" y="1"/>
                  </a:moveTo>
                  <a:cubicBezTo>
                    <a:pt x="119" y="1"/>
                    <a:pt x="0" y="120"/>
                    <a:pt x="0" y="267"/>
                  </a:cubicBezTo>
                  <a:lnTo>
                    <a:pt x="0" y="2292"/>
                  </a:lnTo>
                  <a:cubicBezTo>
                    <a:pt x="0" y="2438"/>
                    <a:pt x="119" y="2558"/>
                    <a:pt x="266" y="2558"/>
                  </a:cubicBezTo>
                  <a:cubicBezTo>
                    <a:pt x="413" y="2558"/>
                    <a:pt x="532" y="2438"/>
                    <a:pt x="532" y="2292"/>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4"/>
            <p:cNvSpPr/>
            <p:nvPr/>
          </p:nvSpPr>
          <p:spPr>
            <a:xfrm>
              <a:off x="3053600" y="2394496"/>
              <a:ext cx="17645" cy="35257"/>
            </a:xfrm>
            <a:custGeom>
              <a:avLst/>
              <a:gdLst/>
              <a:ahLst/>
              <a:cxnLst/>
              <a:rect l="l" t="t" r="r" b="b"/>
              <a:pathLst>
                <a:path w="532" h="1063" extrusionOk="0">
                  <a:moveTo>
                    <a:pt x="265" y="0"/>
                  </a:moveTo>
                  <a:cubicBezTo>
                    <a:pt x="119" y="0"/>
                    <a:pt x="1" y="120"/>
                    <a:pt x="1" y="266"/>
                  </a:cubicBezTo>
                  <a:lnTo>
                    <a:pt x="1" y="796"/>
                  </a:lnTo>
                  <a:cubicBezTo>
                    <a:pt x="1" y="943"/>
                    <a:pt x="119" y="1062"/>
                    <a:pt x="265" y="1062"/>
                  </a:cubicBezTo>
                  <a:cubicBezTo>
                    <a:pt x="413" y="1062"/>
                    <a:pt x="531" y="943"/>
                    <a:pt x="531" y="796"/>
                  </a:cubicBezTo>
                  <a:lnTo>
                    <a:pt x="531" y="266"/>
                  </a:lnTo>
                  <a:cubicBezTo>
                    <a:pt x="531" y="120"/>
                    <a:pt x="413"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4"/>
            <p:cNvSpPr/>
            <p:nvPr/>
          </p:nvSpPr>
          <p:spPr>
            <a:xfrm>
              <a:off x="3087265" y="2379305"/>
              <a:ext cx="17678" cy="65638"/>
            </a:xfrm>
            <a:custGeom>
              <a:avLst/>
              <a:gdLst/>
              <a:ahLst/>
              <a:cxnLst/>
              <a:rect l="l" t="t" r="r" b="b"/>
              <a:pathLst>
                <a:path w="533" h="1979" extrusionOk="0">
                  <a:moveTo>
                    <a:pt x="267" y="1"/>
                  </a:moveTo>
                  <a:cubicBezTo>
                    <a:pt x="120" y="1"/>
                    <a:pt x="1" y="120"/>
                    <a:pt x="1" y="266"/>
                  </a:cubicBezTo>
                  <a:lnTo>
                    <a:pt x="1" y="1712"/>
                  </a:lnTo>
                  <a:cubicBezTo>
                    <a:pt x="1" y="1859"/>
                    <a:pt x="120" y="1978"/>
                    <a:pt x="267" y="1978"/>
                  </a:cubicBezTo>
                  <a:cubicBezTo>
                    <a:pt x="414" y="1978"/>
                    <a:pt x="533" y="1859"/>
                    <a:pt x="533" y="1712"/>
                  </a:cubicBezTo>
                  <a:lnTo>
                    <a:pt x="533" y="266"/>
                  </a:lnTo>
                  <a:cubicBezTo>
                    <a:pt x="533" y="120"/>
                    <a:pt x="414"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4"/>
            <p:cNvSpPr/>
            <p:nvPr/>
          </p:nvSpPr>
          <p:spPr>
            <a:xfrm>
              <a:off x="3120964" y="2392075"/>
              <a:ext cx="17678" cy="40033"/>
            </a:xfrm>
            <a:custGeom>
              <a:avLst/>
              <a:gdLst/>
              <a:ahLst/>
              <a:cxnLst/>
              <a:rect l="l" t="t" r="r" b="b"/>
              <a:pathLst>
                <a:path w="533" h="1207" extrusionOk="0">
                  <a:moveTo>
                    <a:pt x="266" y="1"/>
                  </a:moveTo>
                  <a:cubicBezTo>
                    <a:pt x="120" y="1"/>
                    <a:pt x="0" y="120"/>
                    <a:pt x="0" y="266"/>
                  </a:cubicBezTo>
                  <a:lnTo>
                    <a:pt x="0" y="941"/>
                  </a:lnTo>
                  <a:cubicBezTo>
                    <a:pt x="0" y="1088"/>
                    <a:pt x="120" y="1207"/>
                    <a:pt x="266" y="1207"/>
                  </a:cubicBezTo>
                  <a:cubicBezTo>
                    <a:pt x="413" y="1207"/>
                    <a:pt x="532" y="1088"/>
                    <a:pt x="532" y="941"/>
                  </a:cubicBezTo>
                  <a:lnTo>
                    <a:pt x="532" y="266"/>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4"/>
            <p:cNvSpPr/>
            <p:nvPr/>
          </p:nvSpPr>
          <p:spPr>
            <a:xfrm>
              <a:off x="3026735" y="2670184"/>
              <a:ext cx="25837" cy="77413"/>
            </a:xfrm>
            <a:custGeom>
              <a:avLst/>
              <a:gdLst/>
              <a:ahLst/>
              <a:cxnLst/>
              <a:rect l="l" t="t" r="r" b="b"/>
              <a:pathLst>
                <a:path w="779" h="2334" extrusionOk="0">
                  <a:moveTo>
                    <a:pt x="303" y="0"/>
                  </a:moveTo>
                  <a:cubicBezTo>
                    <a:pt x="264" y="0"/>
                    <a:pt x="224" y="9"/>
                    <a:pt x="186" y="28"/>
                  </a:cubicBezTo>
                  <a:cubicBezTo>
                    <a:pt x="55" y="92"/>
                    <a:pt x="0" y="251"/>
                    <a:pt x="65" y="384"/>
                  </a:cubicBezTo>
                  <a:cubicBezTo>
                    <a:pt x="185" y="629"/>
                    <a:pt x="247" y="893"/>
                    <a:pt x="247" y="1167"/>
                  </a:cubicBezTo>
                  <a:cubicBezTo>
                    <a:pt x="247" y="1441"/>
                    <a:pt x="185" y="1705"/>
                    <a:pt x="65" y="1951"/>
                  </a:cubicBezTo>
                  <a:cubicBezTo>
                    <a:pt x="0" y="2082"/>
                    <a:pt x="55" y="2241"/>
                    <a:pt x="186" y="2307"/>
                  </a:cubicBezTo>
                  <a:cubicBezTo>
                    <a:pt x="224" y="2325"/>
                    <a:pt x="264" y="2334"/>
                    <a:pt x="303" y="2334"/>
                  </a:cubicBezTo>
                  <a:cubicBezTo>
                    <a:pt x="402" y="2334"/>
                    <a:pt x="496" y="2279"/>
                    <a:pt x="543" y="2185"/>
                  </a:cubicBezTo>
                  <a:cubicBezTo>
                    <a:pt x="699" y="1867"/>
                    <a:pt x="779" y="1524"/>
                    <a:pt x="779" y="1167"/>
                  </a:cubicBezTo>
                  <a:cubicBezTo>
                    <a:pt x="779" y="811"/>
                    <a:pt x="699" y="468"/>
                    <a:pt x="543" y="149"/>
                  </a:cubicBezTo>
                  <a:cubicBezTo>
                    <a:pt x="496" y="55"/>
                    <a:pt x="401" y="0"/>
                    <a:pt x="3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4"/>
            <p:cNvSpPr/>
            <p:nvPr/>
          </p:nvSpPr>
          <p:spPr>
            <a:xfrm>
              <a:off x="2993667" y="2685375"/>
              <a:ext cx="22521" cy="47032"/>
            </a:xfrm>
            <a:custGeom>
              <a:avLst/>
              <a:gdLst/>
              <a:ahLst/>
              <a:cxnLst/>
              <a:rect l="l" t="t" r="r" b="b"/>
              <a:pathLst>
                <a:path w="679" h="1418" extrusionOk="0">
                  <a:moveTo>
                    <a:pt x="304" y="0"/>
                  </a:moveTo>
                  <a:cubicBezTo>
                    <a:pt x="263" y="0"/>
                    <a:pt x="222" y="10"/>
                    <a:pt x="183" y="30"/>
                  </a:cubicBezTo>
                  <a:cubicBezTo>
                    <a:pt x="52" y="97"/>
                    <a:pt x="0" y="258"/>
                    <a:pt x="68" y="388"/>
                  </a:cubicBezTo>
                  <a:cubicBezTo>
                    <a:pt x="121" y="490"/>
                    <a:pt x="146" y="597"/>
                    <a:pt x="146" y="709"/>
                  </a:cubicBezTo>
                  <a:cubicBezTo>
                    <a:pt x="146" y="821"/>
                    <a:pt x="121" y="929"/>
                    <a:pt x="68" y="1031"/>
                  </a:cubicBezTo>
                  <a:cubicBezTo>
                    <a:pt x="1" y="1161"/>
                    <a:pt x="53" y="1321"/>
                    <a:pt x="183" y="1388"/>
                  </a:cubicBezTo>
                  <a:cubicBezTo>
                    <a:pt x="222" y="1409"/>
                    <a:pt x="263" y="1418"/>
                    <a:pt x="304" y="1418"/>
                  </a:cubicBezTo>
                  <a:cubicBezTo>
                    <a:pt x="401" y="1418"/>
                    <a:pt x="494" y="1365"/>
                    <a:pt x="542" y="1273"/>
                  </a:cubicBezTo>
                  <a:cubicBezTo>
                    <a:pt x="632" y="1096"/>
                    <a:pt x="678" y="906"/>
                    <a:pt x="678" y="709"/>
                  </a:cubicBezTo>
                  <a:cubicBezTo>
                    <a:pt x="678" y="511"/>
                    <a:pt x="632" y="322"/>
                    <a:pt x="541" y="145"/>
                  </a:cubicBezTo>
                  <a:cubicBezTo>
                    <a:pt x="494" y="53"/>
                    <a:pt x="401" y="0"/>
                    <a:pt x="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4"/>
            <p:cNvSpPr/>
            <p:nvPr/>
          </p:nvSpPr>
          <p:spPr>
            <a:xfrm>
              <a:off x="3059736" y="2654994"/>
              <a:ext cx="29254" cy="107794"/>
            </a:xfrm>
            <a:custGeom>
              <a:avLst/>
              <a:gdLst/>
              <a:ahLst/>
              <a:cxnLst/>
              <a:rect l="l" t="t" r="r" b="b"/>
              <a:pathLst>
                <a:path w="882" h="3250" extrusionOk="0">
                  <a:moveTo>
                    <a:pt x="304" y="1"/>
                  </a:moveTo>
                  <a:cubicBezTo>
                    <a:pt x="265" y="1"/>
                    <a:pt x="226" y="9"/>
                    <a:pt x="188" y="28"/>
                  </a:cubicBezTo>
                  <a:cubicBezTo>
                    <a:pt x="56" y="91"/>
                    <a:pt x="0" y="251"/>
                    <a:pt x="64" y="383"/>
                  </a:cubicBezTo>
                  <a:cubicBezTo>
                    <a:pt x="253" y="773"/>
                    <a:pt x="349" y="1191"/>
                    <a:pt x="349" y="1625"/>
                  </a:cubicBezTo>
                  <a:cubicBezTo>
                    <a:pt x="349" y="2060"/>
                    <a:pt x="253" y="2478"/>
                    <a:pt x="64" y="2868"/>
                  </a:cubicBezTo>
                  <a:cubicBezTo>
                    <a:pt x="0" y="3000"/>
                    <a:pt x="56" y="3159"/>
                    <a:pt x="188" y="3223"/>
                  </a:cubicBezTo>
                  <a:cubicBezTo>
                    <a:pt x="225" y="3241"/>
                    <a:pt x="264" y="3250"/>
                    <a:pt x="303" y="3250"/>
                  </a:cubicBezTo>
                  <a:cubicBezTo>
                    <a:pt x="402" y="3250"/>
                    <a:pt x="497" y="3194"/>
                    <a:pt x="542" y="3100"/>
                  </a:cubicBezTo>
                  <a:cubicBezTo>
                    <a:pt x="767" y="2637"/>
                    <a:pt x="881" y="2141"/>
                    <a:pt x="881" y="1625"/>
                  </a:cubicBezTo>
                  <a:cubicBezTo>
                    <a:pt x="881" y="1110"/>
                    <a:pt x="767" y="614"/>
                    <a:pt x="543" y="151"/>
                  </a:cubicBezTo>
                  <a:cubicBezTo>
                    <a:pt x="497" y="56"/>
                    <a:pt x="402" y="1"/>
                    <a:pt x="3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4"/>
            <p:cNvSpPr/>
            <p:nvPr/>
          </p:nvSpPr>
          <p:spPr>
            <a:xfrm>
              <a:off x="2687862" y="2670184"/>
              <a:ext cx="25871" cy="77446"/>
            </a:xfrm>
            <a:custGeom>
              <a:avLst/>
              <a:gdLst/>
              <a:ahLst/>
              <a:cxnLst/>
              <a:rect l="l" t="t" r="r" b="b"/>
              <a:pathLst>
                <a:path w="780" h="2335" extrusionOk="0">
                  <a:moveTo>
                    <a:pt x="476" y="0"/>
                  </a:moveTo>
                  <a:cubicBezTo>
                    <a:pt x="378" y="0"/>
                    <a:pt x="284" y="55"/>
                    <a:pt x="237" y="149"/>
                  </a:cubicBezTo>
                  <a:cubicBezTo>
                    <a:pt x="80" y="468"/>
                    <a:pt x="0" y="811"/>
                    <a:pt x="0" y="1167"/>
                  </a:cubicBezTo>
                  <a:cubicBezTo>
                    <a:pt x="0" y="1524"/>
                    <a:pt x="80" y="1867"/>
                    <a:pt x="237" y="2186"/>
                  </a:cubicBezTo>
                  <a:cubicBezTo>
                    <a:pt x="284" y="2279"/>
                    <a:pt x="378" y="2335"/>
                    <a:pt x="476" y="2335"/>
                  </a:cubicBezTo>
                  <a:cubicBezTo>
                    <a:pt x="516" y="2335"/>
                    <a:pt x="556" y="2325"/>
                    <a:pt x="594" y="2307"/>
                  </a:cubicBezTo>
                  <a:cubicBezTo>
                    <a:pt x="725" y="2242"/>
                    <a:pt x="780" y="2083"/>
                    <a:pt x="715" y="1951"/>
                  </a:cubicBezTo>
                  <a:cubicBezTo>
                    <a:pt x="594" y="1705"/>
                    <a:pt x="532" y="1441"/>
                    <a:pt x="532" y="1167"/>
                  </a:cubicBezTo>
                  <a:cubicBezTo>
                    <a:pt x="532" y="893"/>
                    <a:pt x="594" y="629"/>
                    <a:pt x="715" y="384"/>
                  </a:cubicBezTo>
                  <a:cubicBezTo>
                    <a:pt x="780" y="251"/>
                    <a:pt x="725" y="92"/>
                    <a:pt x="594" y="28"/>
                  </a:cubicBezTo>
                  <a:cubicBezTo>
                    <a:pt x="556" y="9"/>
                    <a:pt x="516" y="0"/>
                    <a:pt x="4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4"/>
            <p:cNvSpPr/>
            <p:nvPr/>
          </p:nvSpPr>
          <p:spPr>
            <a:xfrm>
              <a:off x="2724247" y="2685375"/>
              <a:ext cx="22521" cy="47065"/>
            </a:xfrm>
            <a:custGeom>
              <a:avLst/>
              <a:gdLst/>
              <a:ahLst/>
              <a:cxnLst/>
              <a:rect l="l" t="t" r="r" b="b"/>
              <a:pathLst>
                <a:path w="679" h="1419" extrusionOk="0">
                  <a:moveTo>
                    <a:pt x="376" y="0"/>
                  </a:moveTo>
                  <a:cubicBezTo>
                    <a:pt x="279" y="0"/>
                    <a:pt x="185" y="53"/>
                    <a:pt x="138" y="145"/>
                  </a:cubicBezTo>
                  <a:cubicBezTo>
                    <a:pt x="47" y="322"/>
                    <a:pt x="1" y="511"/>
                    <a:pt x="1" y="709"/>
                  </a:cubicBezTo>
                  <a:cubicBezTo>
                    <a:pt x="1" y="907"/>
                    <a:pt x="47" y="1096"/>
                    <a:pt x="138" y="1274"/>
                  </a:cubicBezTo>
                  <a:cubicBezTo>
                    <a:pt x="186" y="1365"/>
                    <a:pt x="279" y="1419"/>
                    <a:pt x="375" y="1419"/>
                  </a:cubicBezTo>
                  <a:cubicBezTo>
                    <a:pt x="416" y="1419"/>
                    <a:pt x="458" y="1409"/>
                    <a:pt x="497" y="1389"/>
                  </a:cubicBezTo>
                  <a:cubicBezTo>
                    <a:pt x="627" y="1321"/>
                    <a:pt x="679" y="1161"/>
                    <a:pt x="611" y="1031"/>
                  </a:cubicBezTo>
                  <a:cubicBezTo>
                    <a:pt x="559" y="929"/>
                    <a:pt x="533" y="821"/>
                    <a:pt x="533" y="709"/>
                  </a:cubicBezTo>
                  <a:cubicBezTo>
                    <a:pt x="533" y="597"/>
                    <a:pt x="559" y="490"/>
                    <a:pt x="611" y="388"/>
                  </a:cubicBezTo>
                  <a:cubicBezTo>
                    <a:pt x="679" y="258"/>
                    <a:pt x="627" y="97"/>
                    <a:pt x="497" y="30"/>
                  </a:cubicBezTo>
                  <a:cubicBezTo>
                    <a:pt x="458" y="10"/>
                    <a:pt x="417" y="0"/>
                    <a:pt x="3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4"/>
            <p:cNvSpPr/>
            <p:nvPr/>
          </p:nvSpPr>
          <p:spPr>
            <a:xfrm>
              <a:off x="2651478" y="2654994"/>
              <a:ext cx="29254" cy="107794"/>
            </a:xfrm>
            <a:custGeom>
              <a:avLst/>
              <a:gdLst/>
              <a:ahLst/>
              <a:cxnLst/>
              <a:rect l="l" t="t" r="r" b="b"/>
              <a:pathLst>
                <a:path w="882" h="3250" extrusionOk="0">
                  <a:moveTo>
                    <a:pt x="577" y="1"/>
                  </a:moveTo>
                  <a:cubicBezTo>
                    <a:pt x="479" y="1"/>
                    <a:pt x="384" y="56"/>
                    <a:pt x="339" y="151"/>
                  </a:cubicBezTo>
                  <a:cubicBezTo>
                    <a:pt x="115" y="613"/>
                    <a:pt x="1" y="1109"/>
                    <a:pt x="1" y="1625"/>
                  </a:cubicBezTo>
                  <a:cubicBezTo>
                    <a:pt x="1" y="2141"/>
                    <a:pt x="115" y="2637"/>
                    <a:pt x="339" y="3100"/>
                  </a:cubicBezTo>
                  <a:cubicBezTo>
                    <a:pt x="385" y="3194"/>
                    <a:pt x="479" y="3250"/>
                    <a:pt x="578" y="3250"/>
                  </a:cubicBezTo>
                  <a:cubicBezTo>
                    <a:pt x="617" y="3250"/>
                    <a:pt x="657" y="3241"/>
                    <a:pt x="694" y="3223"/>
                  </a:cubicBezTo>
                  <a:cubicBezTo>
                    <a:pt x="826" y="3159"/>
                    <a:pt x="882" y="3000"/>
                    <a:pt x="817" y="2868"/>
                  </a:cubicBezTo>
                  <a:cubicBezTo>
                    <a:pt x="628" y="2478"/>
                    <a:pt x="533" y="2060"/>
                    <a:pt x="533" y="1625"/>
                  </a:cubicBezTo>
                  <a:cubicBezTo>
                    <a:pt x="533" y="1190"/>
                    <a:pt x="628" y="772"/>
                    <a:pt x="817" y="383"/>
                  </a:cubicBezTo>
                  <a:cubicBezTo>
                    <a:pt x="881" y="251"/>
                    <a:pt x="826" y="91"/>
                    <a:pt x="694" y="28"/>
                  </a:cubicBezTo>
                  <a:cubicBezTo>
                    <a:pt x="656" y="9"/>
                    <a:pt x="617" y="1"/>
                    <a:pt x="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4"/>
            <p:cNvSpPr/>
            <p:nvPr/>
          </p:nvSpPr>
          <p:spPr>
            <a:xfrm>
              <a:off x="2825043" y="2695591"/>
              <a:ext cx="17645" cy="17678"/>
            </a:xfrm>
            <a:custGeom>
              <a:avLst/>
              <a:gdLst/>
              <a:ahLst/>
              <a:cxnLst/>
              <a:rect l="l" t="t" r="r" b="b"/>
              <a:pathLst>
                <a:path w="532" h="533" extrusionOk="0">
                  <a:moveTo>
                    <a:pt x="266" y="1"/>
                  </a:moveTo>
                  <a:cubicBezTo>
                    <a:pt x="195" y="1"/>
                    <a:pt x="127" y="29"/>
                    <a:pt x="78" y="78"/>
                  </a:cubicBezTo>
                  <a:cubicBezTo>
                    <a:pt x="29" y="128"/>
                    <a:pt x="0" y="196"/>
                    <a:pt x="0" y="267"/>
                  </a:cubicBezTo>
                  <a:cubicBezTo>
                    <a:pt x="0" y="337"/>
                    <a:pt x="29" y="404"/>
                    <a:pt x="78" y="455"/>
                  </a:cubicBezTo>
                  <a:cubicBezTo>
                    <a:pt x="127" y="504"/>
                    <a:pt x="196" y="533"/>
                    <a:pt x="266" y="533"/>
                  </a:cubicBezTo>
                  <a:cubicBezTo>
                    <a:pt x="336" y="533"/>
                    <a:pt x="405" y="504"/>
                    <a:pt x="454" y="455"/>
                  </a:cubicBezTo>
                  <a:cubicBezTo>
                    <a:pt x="503" y="404"/>
                    <a:pt x="532" y="337"/>
                    <a:pt x="532" y="267"/>
                  </a:cubicBezTo>
                  <a:cubicBezTo>
                    <a:pt x="532" y="196"/>
                    <a:pt x="503" y="128"/>
                    <a:pt x="454" y="78"/>
                  </a:cubicBezTo>
                  <a:cubicBezTo>
                    <a:pt x="405" y="29"/>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4"/>
            <p:cNvSpPr/>
            <p:nvPr/>
          </p:nvSpPr>
          <p:spPr>
            <a:xfrm>
              <a:off x="2861395" y="2695591"/>
              <a:ext cx="17678" cy="17678"/>
            </a:xfrm>
            <a:custGeom>
              <a:avLst/>
              <a:gdLst/>
              <a:ahLst/>
              <a:cxnLst/>
              <a:rect l="l" t="t" r="r" b="b"/>
              <a:pathLst>
                <a:path w="533" h="533" extrusionOk="0">
                  <a:moveTo>
                    <a:pt x="267" y="1"/>
                  </a:moveTo>
                  <a:cubicBezTo>
                    <a:pt x="197" y="1"/>
                    <a:pt x="128" y="29"/>
                    <a:pt x="79" y="78"/>
                  </a:cubicBezTo>
                  <a:cubicBezTo>
                    <a:pt x="28" y="128"/>
                    <a:pt x="1" y="196"/>
                    <a:pt x="1" y="267"/>
                  </a:cubicBezTo>
                  <a:cubicBezTo>
                    <a:pt x="1" y="337"/>
                    <a:pt x="28" y="404"/>
                    <a:pt x="79" y="455"/>
                  </a:cubicBezTo>
                  <a:cubicBezTo>
                    <a:pt x="128" y="504"/>
                    <a:pt x="197" y="533"/>
                    <a:pt x="267" y="533"/>
                  </a:cubicBezTo>
                  <a:cubicBezTo>
                    <a:pt x="336" y="533"/>
                    <a:pt x="405" y="504"/>
                    <a:pt x="454" y="455"/>
                  </a:cubicBezTo>
                  <a:cubicBezTo>
                    <a:pt x="504" y="404"/>
                    <a:pt x="532" y="337"/>
                    <a:pt x="532" y="267"/>
                  </a:cubicBezTo>
                  <a:cubicBezTo>
                    <a:pt x="532" y="196"/>
                    <a:pt x="504" y="128"/>
                    <a:pt x="454" y="78"/>
                  </a:cubicBezTo>
                  <a:cubicBezTo>
                    <a:pt x="405" y="29"/>
                    <a:pt x="336"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4"/>
            <p:cNvSpPr/>
            <p:nvPr/>
          </p:nvSpPr>
          <p:spPr>
            <a:xfrm>
              <a:off x="2897779" y="2695591"/>
              <a:ext cx="17645" cy="17678"/>
            </a:xfrm>
            <a:custGeom>
              <a:avLst/>
              <a:gdLst/>
              <a:ahLst/>
              <a:cxnLst/>
              <a:rect l="l" t="t" r="r" b="b"/>
              <a:pathLst>
                <a:path w="532" h="533" extrusionOk="0">
                  <a:moveTo>
                    <a:pt x="266" y="1"/>
                  </a:moveTo>
                  <a:cubicBezTo>
                    <a:pt x="196" y="1"/>
                    <a:pt x="127" y="29"/>
                    <a:pt x="78" y="78"/>
                  </a:cubicBezTo>
                  <a:cubicBezTo>
                    <a:pt x="29" y="128"/>
                    <a:pt x="0" y="196"/>
                    <a:pt x="0" y="267"/>
                  </a:cubicBezTo>
                  <a:cubicBezTo>
                    <a:pt x="0" y="337"/>
                    <a:pt x="29" y="404"/>
                    <a:pt x="78" y="455"/>
                  </a:cubicBezTo>
                  <a:cubicBezTo>
                    <a:pt x="127" y="504"/>
                    <a:pt x="196" y="533"/>
                    <a:pt x="266" y="533"/>
                  </a:cubicBezTo>
                  <a:cubicBezTo>
                    <a:pt x="336" y="533"/>
                    <a:pt x="405" y="504"/>
                    <a:pt x="454" y="455"/>
                  </a:cubicBezTo>
                  <a:cubicBezTo>
                    <a:pt x="503" y="404"/>
                    <a:pt x="532" y="337"/>
                    <a:pt x="532" y="267"/>
                  </a:cubicBezTo>
                  <a:cubicBezTo>
                    <a:pt x="532" y="196"/>
                    <a:pt x="503" y="128"/>
                    <a:pt x="454" y="78"/>
                  </a:cubicBezTo>
                  <a:cubicBezTo>
                    <a:pt x="405" y="29"/>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6" name="Google Shape;2496;p64"/>
          <p:cNvGrpSpPr/>
          <p:nvPr/>
        </p:nvGrpSpPr>
        <p:grpSpPr>
          <a:xfrm>
            <a:off x="3352535" y="2238162"/>
            <a:ext cx="445454" cy="536645"/>
            <a:chOff x="3359073" y="2288393"/>
            <a:chExt cx="499668" cy="601957"/>
          </a:xfrm>
        </p:grpSpPr>
        <p:sp>
          <p:nvSpPr>
            <p:cNvPr id="2497" name="Google Shape;2497;p64"/>
            <p:cNvSpPr/>
            <p:nvPr/>
          </p:nvSpPr>
          <p:spPr>
            <a:xfrm>
              <a:off x="3371610" y="2288393"/>
              <a:ext cx="474594" cy="601957"/>
            </a:xfrm>
            <a:custGeom>
              <a:avLst/>
              <a:gdLst/>
              <a:ahLst/>
              <a:cxnLst/>
              <a:rect l="l" t="t" r="r" b="b"/>
              <a:pathLst>
                <a:path w="14309" h="18149" extrusionOk="0">
                  <a:moveTo>
                    <a:pt x="7155" y="532"/>
                  </a:moveTo>
                  <a:cubicBezTo>
                    <a:pt x="7517" y="532"/>
                    <a:pt x="7870" y="571"/>
                    <a:pt x="8210" y="647"/>
                  </a:cubicBezTo>
                  <a:lnTo>
                    <a:pt x="8019" y="978"/>
                  </a:lnTo>
                  <a:cubicBezTo>
                    <a:pt x="8016" y="980"/>
                    <a:pt x="8012" y="983"/>
                    <a:pt x="8008" y="984"/>
                  </a:cubicBezTo>
                  <a:lnTo>
                    <a:pt x="6301" y="984"/>
                  </a:lnTo>
                  <a:cubicBezTo>
                    <a:pt x="6298" y="983"/>
                    <a:pt x="6293" y="980"/>
                    <a:pt x="6290" y="978"/>
                  </a:cubicBezTo>
                  <a:lnTo>
                    <a:pt x="6099" y="647"/>
                  </a:lnTo>
                  <a:cubicBezTo>
                    <a:pt x="6440" y="572"/>
                    <a:pt x="6793" y="532"/>
                    <a:pt x="7155" y="532"/>
                  </a:cubicBezTo>
                  <a:close/>
                  <a:moveTo>
                    <a:pt x="2748" y="3850"/>
                  </a:moveTo>
                  <a:cubicBezTo>
                    <a:pt x="2896" y="3850"/>
                    <a:pt x="3016" y="3971"/>
                    <a:pt x="3016" y="4118"/>
                  </a:cubicBezTo>
                  <a:cubicBezTo>
                    <a:pt x="3016" y="4265"/>
                    <a:pt x="2896" y="4385"/>
                    <a:pt x="2748" y="4385"/>
                  </a:cubicBezTo>
                  <a:lnTo>
                    <a:pt x="2389" y="4385"/>
                  </a:lnTo>
                  <a:cubicBezTo>
                    <a:pt x="2430" y="4204"/>
                    <a:pt x="2480" y="4025"/>
                    <a:pt x="2539" y="3850"/>
                  </a:cubicBezTo>
                  <a:close/>
                  <a:moveTo>
                    <a:pt x="11770" y="3850"/>
                  </a:moveTo>
                  <a:cubicBezTo>
                    <a:pt x="11829" y="4025"/>
                    <a:pt x="11880" y="4204"/>
                    <a:pt x="11920" y="4385"/>
                  </a:cubicBezTo>
                  <a:lnTo>
                    <a:pt x="11501" y="4385"/>
                  </a:lnTo>
                  <a:cubicBezTo>
                    <a:pt x="11354" y="4385"/>
                    <a:pt x="11233" y="4265"/>
                    <a:pt x="11233" y="4118"/>
                  </a:cubicBezTo>
                  <a:cubicBezTo>
                    <a:pt x="11233" y="3971"/>
                    <a:pt x="11353" y="3850"/>
                    <a:pt x="11501" y="3850"/>
                  </a:cubicBezTo>
                  <a:close/>
                  <a:moveTo>
                    <a:pt x="8738" y="797"/>
                  </a:moveTo>
                  <a:cubicBezTo>
                    <a:pt x="9973" y="1225"/>
                    <a:pt x="10988" y="2139"/>
                    <a:pt x="11553" y="3319"/>
                  </a:cubicBezTo>
                  <a:lnTo>
                    <a:pt x="11501" y="3319"/>
                  </a:lnTo>
                  <a:cubicBezTo>
                    <a:pt x="11060" y="3319"/>
                    <a:pt x="10701" y="3677"/>
                    <a:pt x="10701" y="4118"/>
                  </a:cubicBezTo>
                  <a:cubicBezTo>
                    <a:pt x="10701" y="4559"/>
                    <a:pt x="11060" y="4917"/>
                    <a:pt x="11501" y="4917"/>
                  </a:cubicBezTo>
                  <a:lnTo>
                    <a:pt x="12007" y="4917"/>
                  </a:lnTo>
                  <a:cubicBezTo>
                    <a:pt x="12017" y="5005"/>
                    <a:pt x="12024" y="5095"/>
                    <a:pt x="12030" y="5184"/>
                  </a:cubicBezTo>
                  <a:cubicBezTo>
                    <a:pt x="12031" y="5208"/>
                    <a:pt x="12021" y="5232"/>
                    <a:pt x="12005" y="5251"/>
                  </a:cubicBezTo>
                  <a:cubicBezTo>
                    <a:pt x="11987" y="5268"/>
                    <a:pt x="11964" y="5279"/>
                    <a:pt x="11939" y="5279"/>
                  </a:cubicBezTo>
                  <a:lnTo>
                    <a:pt x="9504" y="5279"/>
                  </a:lnTo>
                  <a:cubicBezTo>
                    <a:pt x="9357" y="5279"/>
                    <a:pt x="9238" y="5398"/>
                    <a:pt x="9238" y="5545"/>
                  </a:cubicBezTo>
                  <a:cubicBezTo>
                    <a:pt x="9238" y="5691"/>
                    <a:pt x="9357" y="5810"/>
                    <a:pt x="9504" y="5810"/>
                  </a:cubicBezTo>
                  <a:lnTo>
                    <a:pt x="10400" y="5810"/>
                  </a:lnTo>
                  <a:lnTo>
                    <a:pt x="10400" y="6071"/>
                  </a:lnTo>
                  <a:lnTo>
                    <a:pt x="3910" y="6071"/>
                  </a:lnTo>
                  <a:lnTo>
                    <a:pt x="3910" y="5810"/>
                  </a:lnTo>
                  <a:lnTo>
                    <a:pt x="7908" y="5810"/>
                  </a:lnTo>
                  <a:cubicBezTo>
                    <a:pt x="8055" y="5810"/>
                    <a:pt x="8174" y="5691"/>
                    <a:pt x="8174" y="5545"/>
                  </a:cubicBezTo>
                  <a:cubicBezTo>
                    <a:pt x="8174" y="5398"/>
                    <a:pt x="8055" y="5279"/>
                    <a:pt x="7908" y="5279"/>
                  </a:cubicBezTo>
                  <a:lnTo>
                    <a:pt x="2370" y="5279"/>
                  </a:lnTo>
                  <a:cubicBezTo>
                    <a:pt x="2346" y="5279"/>
                    <a:pt x="2322" y="5268"/>
                    <a:pt x="2305" y="5251"/>
                  </a:cubicBezTo>
                  <a:cubicBezTo>
                    <a:pt x="2288" y="5232"/>
                    <a:pt x="2280" y="5208"/>
                    <a:pt x="2281" y="5184"/>
                  </a:cubicBezTo>
                  <a:cubicBezTo>
                    <a:pt x="2286" y="5095"/>
                    <a:pt x="2293" y="5005"/>
                    <a:pt x="2302" y="4917"/>
                  </a:cubicBezTo>
                  <a:lnTo>
                    <a:pt x="2748" y="4917"/>
                  </a:lnTo>
                  <a:cubicBezTo>
                    <a:pt x="3189" y="4917"/>
                    <a:pt x="3548" y="4559"/>
                    <a:pt x="3548" y="4118"/>
                  </a:cubicBezTo>
                  <a:cubicBezTo>
                    <a:pt x="3548" y="3680"/>
                    <a:pt x="3193" y="3324"/>
                    <a:pt x="2757" y="3319"/>
                  </a:cubicBezTo>
                  <a:cubicBezTo>
                    <a:pt x="3321" y="2139"/>
                    <a:pt x="4336" y="1225"/>
                    <a:pt x="5572" y="797"/>
                  </a:cubicBezTo>
                  <a:lnTo>
                    <a:pt x="5834" y="1252"/>
                  </a:lnTo>
                  <a:cubicBezTo>
                    <a:pt x="5925" y="1407"/>
                    <a:pt x="6112" y="1516"/>
                    <a:pt x="6292" y="1516"/>
                  </a:cubicBezTo>
                  <a:lnTo>
                    <a:pt x="8017" y="1516"/>
                  </a:lnTo>
                  <a:cubicBezTo>
                    <a:pt x="8197" y="1516"/>
                    <a:pt x="8386" y="1407"/>
                    <a:pt x="8475" y="1252"/>
                  </a:cubicBezTo>
                  <a:lnTo>
                    <a:pt x="8738" y="797"/>
                  </a:lnTo>
                  <a:close/>
                  <a:moveTo>
                    <a:pt x="2407" y="6603"/>
                  </a:moveTo>
                  <a:lnTo>
                    <a:pt x="2407" y="8419"/>
                  </a:lnTo>
                  <a:lnTo>
                    <a:pt x="1576" y="8419"/>
                  </a:lnTo>
                  <a:cubicBezTo>
                    <a:pt x="1528" y="8419"/>
                    <a:pt x="1488" y="8379"/>
                    <a:pt x="1488" y="8331"/>
                  </a:cubicBezTo>
                  <a:lnTo>
                    <a:pt x="1488" y="6691"/>
                  </a:lnTo>
                  <a:cubicBezTo>
                    <a:pt x="1488" y="6644"/>
                    <a:pt x="1529" y="6603"/>
                    <a:pt x="1576" y="6603"/>
                  </a:cubicBezTo>
                  <a:close/>
                  <a:moveTo>
                    <a:pt x="12733" y="6603"/>
                  </a:moveTo>
                  <a:cubicBezTo>
                    <a:pt x="12781" y="6603"/>
                    <a:pt x="12822" y="6644"/>
                    <a:pt x="12822" y="6691"/>
                  </a:cubicBezTo>
                  <a:lnTo>
                    <a:pt x="12822" y="8331"/>
                  </a:lnTo>
                  <a:cubicBezTo>
                    <a:pt x="12822" y="8379"/>
                    <a:pt x="12781" y="8419"/>
                    <a:pt x="12733" y="8419"/>
                  </a:cubicBezTo>
                  <a:lnTo>
                    <a:pt x="11903" y="8419"/>
                  </a:lnTo>
                  <a:lnTo>
                    <a:pt x="11903" y="6603"/>
                  </a:lnTo>
                  <a:close/>
                  <a:moveTo>
                    <a:pt x="11371" y="6603"/>
                  </a:moveTo>
                  <a:lnTo>
                    <a:pt x="11371" y="9868"/>
                  </a:lnTo>
                  <a:lnTo>
                    <a:pt x="9971" y="9868"/>
                  </a:lnTo>
                  <a:lnTo>
                    <a:pt x="9971" y="8759"/>
                  </a:lnTo>
                  <a:cubicBezTo>
                    <a:pt x="9971" y="8574"/>
                    <a:pt x="9855" y="8374"/>
                    <a:pt x="9696" y="8282"/>
                  </a:cubicBezTo>
                  <a:lnTo>
                    <a:pt x="7431" y="6973"/>
                  </a:lnTo>
                  <a:cubicBezTo>
                    <a:pt x="7330" y="6915"/>
                    <a:pt x="7225" y="6904"/>
                    <a:pt x="7155" y="6904"/>
                  </a:cubicBezTo>
                  <a:cubicBezTo>
                    <a:pt x="7084" y="6904"/>
                    <a:pt x="6979" y="6915"/>
                    <a:pt x="6879" y="6973"/>
                  </a:cubicBezTo>
                  <a:lnTo>
                    <a:pt x="4614" y="8282"/>
                  </a:lnTo>
                  <a:cubicBezTo>
                    <a:pt x="4455" y="8374"/>
                    <a:pt x="4339" y="8574"/>
                    <a:pt x="4339" y="8759"/>
                  </a:cubicBezTo>
                  <a:lnTo>
                    <a:pt x="4339" y="9868"/>
                  </a:lnTo>
                  <a:lnTo>
                    <a:pt x="2939" y="9868"/>
                  </a:lnTo>
                  <a:lnTo>
                    <a:pt x="2939" y="6603"/>
                  </a:lnTo>
                  <a:close/>
                  <a:moveTo>
                    <a:pt x="7155" y="7436"/>
                  </a:moveTo>
                  <a:cubicBezTo>
                    <a:pt x="7161" y="7436"/>
                    <a:pt x="7167" y="7436"/>
                    <a:pt x="7170" y="7437"/>
                  </a:cubicBezTo>
                  <a:lnTo>
                    <a:pt x="9424" y="8739"/>
                  </a:lnTo>
                  <a:cubicBezTo>
                    <a:pt x="9430" y="8745"/>
                    <a:pt x="9436" y="8757"/>
                    <a:pt x="9439" y="8765"/>
                  </a:cubicBezTo>
                  <a:lnTo>
                    <a:pt x="9439" y="11370"/>
                  </a:lnTo>
                  <a:cubicBezTo>
                    <a:pt x="9436" y="11378"/>
                    <a:pt x="9430" y="11390"/>
                    <a:pt x="9424" y="11396"/>
                  </a:cubicBezTo>
                  <a:lnTo>
                    <a:pt x="7170" y="12699"/>
                  </a:lnTo>
                  <a:cubicBezTo>
                    <a:pt x="7167" y="12699"/>
                    <a:pt x="7161" y="12700"/>
                    <a:pt x="7155" y="12700"/>
                  </a:cubicBezTo>
                  <a:cubicBezTo>
                    <a:pt x="7149" y="12700"/>
                    <a:pt x="7143" y="12699"/>
                    <a:pt x="7140" y="12699"/>
                  </a:cubicBezTo>
                  <a:lnTo>
                    <a:pt x="4885" y="11396"/>
                  </a:lnTo>
                  <a:cubicBezTo>
                    <a:pt x="4880" y="11390"/>
                    <a:pt x="4873" y="11378"/>
                    <a:pt x="4870" y="11370"/>
                  </a:cubicBezTo>
                  <a:lnTo>
                    <a:pt x="4870" y="8765"/>
                  </a:lnTo>
                  <a:cubicBezTo>
                    <a:pt x="4873" y="8757"/>
                    <a:pt x="4880" y="8745"/>
                    <a:pt x="4885" y="8739"/>
                  </a:cubicBezTo>
                  <a:lnTo>
                    <a:pt x="7140" y="7437"/>
                  </a:lnTo>
                  <a:cubicBezTo>
                    <a:pt x="7143" y="7436"/>
                    <a:pt x="7149" y="7436"/>
                    <a:pt x="7155" y="7436"/>
                  </a:cubicBezTo>
                  <a:close/>
                  <a:moveTo>
                    <a:pt x="2407" y="8951"/>
                  </a:moveTo>
                  <a:lnTo>
                    <a:pt x="2407" y="13319"/>
                  </a:lnTo>
                  <a:cubicBezTo>
                    <a:pt x="2323" y="13320"/>
                    <a:pt x="2241" y="13324"/>
                    <a:pt x="2158" y="13332"/>
                  </a:cubicBezTo>
                  <a:lnTo>
                    <a:pt x="2158" y="8951"/>
                  </a:lnTo>
                  <a:close/>
                  <a:moveTo>
                    <a:pt x="12151" y="8951"/>
                  </a:moveTo>
                  <a:lnTo>
                    <a:pt x="12151" y="13333"/>
                  </a:lnTo>
                  <a:cubicBezTo>
                    <a:pt x="12070" y="13324"/>
                    <a:pt x="11986" y="13320"/>
                    <a:pt x="11903" y="13319"/>
                  </a:cubicBezTo>
                  <a:lnTo>
                    <a:pt x="11903" y="12434"/>
                  </a:lnTo>
                  <a:cubicBezTo>
                    <a:pt x="11903" y="12287"/>
                    <a:pt x="11784" y="12168"/>
                    <a:pt x="11637" y="12168"/>
                  </a:cubicBezTo>
                  <a:cubicBezTo>
                    <a:pt x="11491" y="12168"/>
                    <a:pt x="11371" y="12287"/>
                    <a:pt x="11371" y="12434"/>
                  </a:cubicBezTo>
                  <a:lnTo>
                    <a:pt x="11371" y="13319"/>
                  </a:lnTo>
                  <a:lnTo>
                    <a:pt x="2939" y="13319"/>
                  </a:lnTo>
                  <a:lnTo>
                    <a:pt x="2939" y="10400"/>
                  </a:lnTo>
                  <a:lnTo>
                    <a:pt x="4339" y="10400"/>
                  </a:lnTo>
                  <a:lnTo>
                    <a:pt x="4339" y="11376"/>
                  </a:lnTo>
                  <a:cubicBezTo>
                    <a:pt x="4339" y="11560"/>
                    <a:pt x="4455" y="11761"/>
                    <a:pt x="4614" y="11854"/>
                  </a:cubicBezTo>
                  <a:lnTo>
                    <a:pt x="6879" y="13162"/>
                  </a:lnTo>
                  <a:cubicBezTo>
                    <a:pt x="6979" y="13219"/>
                    <a:pt x="7084" y="13232"/>
                    <a:pt x="7155" y="13232"/>
                  </a:cubicBezTo>
                  <a:cubicBezTo>
                    <a:pt x="7225" y="13232"/>
                    <a:pt x="7331" y="13219"/>
                    <a:pt x="7431" y="13162"/>
                  </a:cubicBezTo>
                  <a:lnTo>
                    <a:pt x="9696" y="11854"/>
                  </a:lnTo>
                  <a:cubicBezTo>
                    <a:pt x="9855" y="11761"/>
                    <a:pt x="9971" y="11560"/>
                    <a:pt x="9971" y="11376"/>
                  </a:cubicBezTo>
                  <a:lnTo>
                    <a:pt x="9971" y="10400"/>
                  </a:lnTo>
                  <a:lnTo>
                    <a:pt x="11371" y="10400"/>
                  </a:lnTo>
                  <a:lnTo>
                    <a:pt x="11371" y="10981"/>
                  </a:lnTo>
                  <a:cubicBezTo>
                    <a:pt x="11371" y="11128"/>
                    <a:pt x="11491" y="11247"/>
                    <a:pt x="11637" y="11247"/>
                  </a:cubicBezTo>
                  <a:cubicBezTo>
                    <a:pt x="11784" y="11247"/>
                    <a:pt x="11903" y="11128"/>
                    <a:pt x="11903" y="10981"/>
                  </a:cubicBezTo>
                  <a:lnTo>
                    <a:pt x="11903" y="8951"/>
                  </a:lnTo>
                  <a:close/>
                  <a:moveTo>
                    <a:pt x="11894" y="13851"/>
                  </a:moveTo>
                  <a:cubicBezTo>
                    <a:pt x="12932" y="13851"/>
                    <a:pt x="13777" y="14696"/>
                    <a:pt x="13777" y="15734"/>
                  </a:cubicBezTo>
                  <a:cubicBezTo>
                    <a:pt x="13777" y="16773"/>
                    <a:pt x="12932" y="17618"/>
                    <a:pt x="11894" y="17618"/>
                  </a:cubicBezTo>
                  <a:lnTo>
                    <a:pt x="2416" y="17618"/>
                  </a:lnTo>
                  <a:cubicBezTo>
                    <a:pt x="1377" y="17618"/>
                    <a:pt x="532" y="16773"/>
                    <a:pt x="532" y="15734"/>
                  </a:cubicBezTo>
                  <a:cubicBezTo>
                    <a:pt x="532" y="14696"/>
                    <a:pt x="1377" y="13851"/>
                    <a:pt x="2416" y="13851"/>
                  </a:cubicBezTo>
                  <a:close/>
                  <a:moveTo>
                    <a:pt x="7155" y="0"/>
                  </a:moveTo>
                  <a:cubicBezTo>
                    <a:pt x="4283" y="0"/>
                    <a:pt x="1908" y="2264"/>
                    <a:pt x="1750" y="5154"/>
                  </a:cubicBezTo>
                  <a:cubicBezTo>
                    <a:pt x="1741" y="5325"/>
                    <a:pt x="1802" y="5493"/>
                    <a:pt x="1919" y="5616"/>
                  </a:cubicBezTo>
                  <a:cubicBezTo>
                    <a:pt x="2035" y="5740"/>
                    <a:pt x="2201" y="5810"/>
                    <a:pt x="2370" y="5810"/>
                  </a:cubicBezTo>
                  <a:lnTo>
                    <a:pt x="3377" y="5810"/>
                  </a:lnTo>
                  <a:lnTo>
                    <a:pt x="3377" y="6071"/>
                  </a:lnTo>
                  <a:lnTo>
                    <a:pt x="1576" y="6071"/>
                  </a:lnTo>
                  <a:cubicBezTo>
                    <a:pt x="1234" y="6071"/>
                    <a:pt x="956" y="6349"/>
                    <a:pt x="956" y="6691"/>
                  </a:cubicBezTo>
                  <a:lnTo>
                    <a:pt x="956" y="8331"/>
                  </a:lnTo>
                  <a:cubicBezTo>
                    <a:pt x="956" y="8673"/>
                    <a:pt x="1234" y="8951"/>
                    <a:pt x="1576" y="8951"/>
                  </a:cubicBezTo>
                  <a:lnTo>
                    <a:pt x="1627" y="8951"/>
                  </a:lnTo>
                  <a:lnTo>
                    <a:pt x="1627" y="13451"/>
                  </a:lnTo>
                  <a:cubicBezTo>
                    <a:pt x="681" y="13780"/>
                    <a:pt x="0" y="14678"/>
                    <a:pt x="0" y="15734"/>
                  </a:cubicBezTo>
                  <a:cubicBezTo>
                    <a:pt x="0" y="16495"/>
                    <a:pt x="354" y="17174"/>
                    <a:pt x="906" y="17618"/>
                  </a:cubicBezTo>
                  <a:lnTo>
                    <a:pt x="266" y="17618"/>
                  </a:lnTo>
                  <a:cubicBezTo>
                    <a:pt x="119" y="17618"/>
                    <a:pt x="0" y="17736"/>
                    <a:pt x="0" y="17884"/>
                  </a:cubicBezTo>
                  <a:cubicBezTo>
                    <a:pt x="0" y="18030"/>
                    <a:pt x="119" y="18149"/>
                    <a:pt x="266" y="18149"/>
                  </a:cubicBezTo>
                  <a:lnTo>
                    <a:pt x="14043" y="18149"/>
                  </a:lnTo>
                  <a:cubicBezTo>
                    <a:pt x="14190" y="18149"/>
                    <a:pt x="14309" y="18030"/>
                    <a:pt x="14309" y="17884"/>
                  </a:cubicBezTo>
                  <a:cubicBezTo>
                    <a:pt x="14309" y="17737"/>
                    <a:pt x="14190" y="17618"/>
                    <a:pt x="14043" y="17618"/>
                  </a:cubicBezTo>
                  <a:lnTo>
                    <a:pt x="13403" y="17618"/>
                  </a:lnTo>
                  <a:cubicBezTo>
                    <a:pt x="13955" y="17174"/>
                    <a:pt x="14309" y="16495"/>
                    <a:pt x="14309" y="15734"/>
                  </a:cubicBezTo>
                  <a:cubicBezTo>
                    <a:pt x="14309" y="14678"/>
                    <a:pt x="13628" y="13780"/>
                    <a:pt x="12683" y="13452"/>
                  </a:cubicBezTo>
                  <a:lnTo>
                    <a:pt x="12683" y="8951"/>
                  </a:lnTo>
                  <a:lnTo>
                    <a:pt x="12733" y="8951"/>
                  </a:lnTo>
                  <a:cubicBezTo>
                    <a:pt x="13075" y="8951"/>
                    <a:pt x="13353" y="8673"/>
                    <a:pt x="13353" y="8331"/>
                  </a:cubicBezTo>
                  <a:lnTo>
                    <a:pt x="13353" y="6691"/>
                  </a:lnTo>
                  <a:cubicBezTo>
                    <a:pt x="13353" y="6349"/>
                    <a:pt x="13075" y="6071"/>
                    <a:pt x="12733" y="6071"/>
                  </a:cubicBezTo>
                  <a:lnTo>
                    <a:pt x="10932" y="6071"/>
                  </a:lnTo>
                  <a:lnTo>
                    <a:pt x="10932" y="5810"/>
                  </a:lnTo>
                  <a:lnTo>
                    <a:pt x="11939" y="5810"/>
                  </a:lnTo>
                  <a:cubicBezTo>
                    <a:pt x="12109" y="5810"/>
                    <a:pt x="12274" y="5740"/>
                    <a:pt x="12390" y="5616"/>
                  </a:cubicBezTo>
                  <a:cubicBezTo>
                    <a:pt x="12507" y="5493"/>
                    <a:pt x="12569" y="5325"/>
                    <a:pt x="12559" y="5154"/>
                  </a:cubicBezTo>
                  <a:cubicBezTo>
                    <a:pt x="12401" y="2264"/>
                    <a:pt x="10027" y="0"/>
                    <a:pt x="7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4"/>
            <p:cNvSpPr/>
            <p:nvPr/>
          </p:nvSpPr>
          <p:spPr>
            <a:xfrm>
              <a:off x="3394131" y="2752639"/>
              <a:ext cx="429585" cy="115224"/>
            </a:xfrm>
            <a:custGeom>
              <a:avLst/>
              <a:gdLst/>
              <a:ahLst/>
              <a:cxnLst/>
              <a:rect l="l" t="t" r="r" b="b"/>
              <a:pathLst>
                <a:path w="12952" h="3474" extrusionOk="0">
                  <a:moveTo>
                    <a:pt x="1737" y="1"/>
                  </a:moveTo>
                  <a:cubicBezTo>
                    <a:pt x="779" y="1"/>
                    <a:pt x="1" y="780"/>
                    <a:pt x="1" y="1737"/>
                  </a:cubicBezTo>
                  <a:cubicBezTo>
                    <a:pt x="1" y="2695"/>
                    <a:pt x="779" y="3473"/>
                    <a:pt x="1737" y="3473"/>
                  </a:cubicBezTo>
                  <a:lnTo>
                    <a:pt x="2550" y="3473"/>
                  </a:lnTo>
                  <a:cubicBezTo>
                    <a:pt x="2697" y="3473"/>
                    <a:pt x="2816" y="3354"/>
                    <a:pt x="2816" y="3207"/>
                  </a:cubicBezTo>
                  <a:cubicBezTo>
                    <a:pt x="2816" y="3060"/>
                    <a:pt x="2697" y="2941"/>
                    <a:pt x="2550" y="2941"/>
                  </a:cubicBezTo>
                  <a:lnTo>
                    <a:pt x="1737" y="2941"/>
                  </a:lnTo>
                  <a:cubicBezTo>
                    <a:pt x="1073" y="2941"/>
                    <a:pt x="533" y="2401"/>
                    <a:pt x="533" y="1737"/>
                  </a:cubicBezTo>
                  <a:cubicBezTo>
                    <a:pt x="533" y="1073"/>
                    <a:pt x="1073" y="533"/>
                    <a:pt x="1737" y="533"/>
                  </a:cubicBezTo>
                  <a:lnTo>
                    <a:pt x="11215" y="533"/>
                  </a:lnTo>
                  <a:cubicBezTo>
                    <a:pt x="11879" y="533"/>
                    <a:pt x="12419" y="1073"/>
                    <a:pt x="12419" y="1737"/>
                  </a:cubicBezTo>
                  <a:cubicBezTo>
                    <a:pt x="12419" y="2401"/>
                    <a:pt x="11879" y="2941"/>
                    <a:pt x="11215" y="2941"/>
                  </a:cubicBezTo>
                  <a:lnTo>
                    <a:pt x="4110" y="2941"/>
                  </a:lnTo>
                  <a:cubicBezTo>
                    <a:pt x="3963" y="2941"/>
                    <a:pt x="3844" y="3060"/>
                    <a:pt x="3844" y="3207"/>
                  </a:cubicBezTo>
                  <a:cubicBezTo>
                    <a:pt x="3844" y="3354"/>
                    <a:pt x="3963" y="3473"/>
                    <a:pt x="4110" y="3473"/>
                  </a:cubicBezTo>
                  <a:lnTo>
                    <a:pt x="11215" y="3473"/>
                  </a:lnTo>
                  <a:cubicBezTo>
                    <a:pt x="12172" y="3473"/>
                    <a:pt x="12951" y="2695"/>
                    <a:pt x="12951" y="1737"/>
                  </a:cubicBezTo>
                  <a:cubicBezTo>
                    <a:pt x="12951" y="780"/>
                    <a:pt x="12172" y="1"/>
                    <a:pt x="11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4"/>
            <p:cNvSpPr/>
            <p:nvPr/>
          </p:nvSpPr>
          <p:spPr>
            <a:xfrm>
              <a:off x="3522390" y="2775491"/>
              <a:ext cx="70580" cy="69519"/>
            </a:xfrm>
            <a:custGeom>
              <a:avLst/>
              <a:gdLst/>
              <a:ahLst/>
              <a:cxnLst/>
              <a:rect l="l" t="t" r="r" b="b"/>
              <a:pathLst>
                <a:path w="2128" h="2096" extrusionOk="0">
                  <a:moveTo>
                    <a:pt x="1064" y="532"/>
                  </a:moveTo>
                  <a:cubicBezTo>
                    <a:pt x="1357" y="532"/>
                    <a:pt x="1595" y="764"/>
                    <a:pt x="1595" y="1048"/>
                  </a:cubicBezTo>
                  <a:cubicBezTo>
                    <a:pt x="1595" y="1332"/>
                    <a:pt x="1357" y="1563"/>
                    <a:pt x="1064" y="1563"/>
                  </a:cubicBezTo>
                  <a:cubicBezTo>
                    <a:pt x="771" y="1563"/>
                    <a:pt x="533" y="1332"/>
                    <a:pt x="533" y="1048"/>
                  </a:cubicBezTo>
                  <a:cubicBezTo>
                    <a:pt x="533" y="765"/>
                    <a:pt x="771" y="532"/>
                    <a:pt x="1064" y="532"/>
                  </a:cubicBezTo>
                  <a:close/>
                  <a:moveTo>
                    <a:pt x="1064" y="1"/>
                  </a:moveTo>
                  <a:cubicBezTo>
                    <a:pt x="477" y="1"/>
                    <a:pt x="1" y="471"/>
                    <a:pt x="1" y="1048"/>
                  </a:cubicBezTo>
                  <a:cubicBezTo>
                    <a:pt x="1" y="1626"/>
                    <a:pt x="477" y="2095"/>
                    <a:pt x="1064" y="2095"/>
                  </a:cubicBezTo>
                  <a:cubicBezTo>
                    <a:pt x="1651" y="2095"/>
                    <a:pt x="2127" y="1626"/>
                    <a:pt x="2127" y="1048"/>
                  </a:cubicBezTo>
                  <a:cubicBezTo>
                    <a:pt x="2127" y="471"/>
                    <a:pt x="1651" y="1"/>
                    <a:pt x="10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4"/>
            <p:cNvSpPr/>
            <p:nvPr/>
          </p:nvSpPr>
          <p:spPr>
            <a:xfrm>
              <a:off x="3624877" y="2775491"/>
              <a:ext cx="70580" cy="69519"/>
            </a:xfrm>
            <a:custGeom>
              <a:avLst/>
              <a:gdLst/>
              <a:ahLst/>
              <a:cxnLst/>
              <a:rect l="l" t="t" r="r" b="b"/>
              <a:pathLst>
                <a:path w="2128" h="2096" extrusionOk="0">
                  <a:moveTo>
                    <a:pt x="1064" y="532"/>
                  </a:moveTo>
                  <a:cubicBezTo>
                    <a:pt x="1357" y="532"/>
                    <a:pt x="1596" y="764"/>
                    <a:pt x="1596" y="1048"/>
                  </a:cubicBezTo>
                  <a:cubicBezTo>
                    <a:pt x="1596" y="1332"/>
                    <a:pt x="1357" y="1563"/>
                    <a:pt x="1064" y="1563"/>
                  </a:cubicBezTo>
                  <a:cubicBezTo>
                    <a:pt x="770" y="1563"/>
                    <a:pt x="532" y="1332"/>
                    <a:pt x="532" y="1048"/>
                  </a:cubicBezTo>
                  <a:cubicBezTo>
                    <a:pt x="532" y="764"/>
                    <a:pt x="770" y="532"/>
                    <a:pt x="1064" y="532"/>
                  </a:cubicBezTo>
                  <a:close/>
                  <a:moveTo>
                    <a:pt x="1064" y="1"/>
                  </a:moveTo>
                  <a:cubicBezTo>
                    <a:pt x="478" y="1"/>
                    <a:pt x="0" y="471"/>
                    <a:pt x="0" y="1048"/>
                  </a:cubicBezTo>
                  <a:cubicBezTo>
                    <a:pt x="0" y="1626"/>
                    <a:pt x="478" y="2095"/>
                    <a:pt x="1064" y="2095"/>
                  </a:cubicBezTo>
                  <a:cubicBezTo>
                    <a:pt x="1650" y="2095"/>
                    <a:pt x="2128" y="1626"/>
                    <a:pt x="2128" y="1048"/>
                  </a:cubicBezTo>
                  <a:cubicBezTo>
                    <a:pt x="2128" y="471"/>
                    <a:pt x="1650" y="1"/>
                    <a:pt x="10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4"/>
            <p:cNvSpPr/>
            <p:nvPr/>
          </p:nvSpPr>
          <p:spPr>
            <a:xfrm>
              <a:off x="3417647" y="2775491"/>
              <a:ext cx="70580" cy="69519"/>
            </a:xfrm>
            <a:custGeom>
              <a:avLst/>
              <a:gdLst/>
              <a:ahLst/>
              <a:cxnLst/>
              <a:rect l="l" t="t" r="r" b="b"/>
              <a:pathLst>
                <a:path w="2128" h="2096" extrusionOk="0">
                  <a:moveTo>
                    <a:pt x="1064" y="532"/>
                  </a:moveTo>
                  <a:cubicBezTo>
                    <a:pt x="1357" y="532"/>
                    <a:pt x="1596" y="764"/>
                    <a:pt x="1596" y="1048"/>
                  </a:cubicBezTo>
                  <a:cubicBezTo>
                    <a:pt x="1596" y="1332"/>
                    <a:pt x="1357" y="1563"/>
                    <a:pt x="1064" y="1563"/>
                  </a:cubicBezTo>
                  <a:cubicBezTo>
                    <a:pt x="770" y="1563"/>
                    <a:pt x="532" y="1332"/>
                    <a:pt x="532" y="1048"/>
                  </a:cubicBezTo>
                  <a:cubicBezTo>
                    <a:pt x="532" y="764"/>
                    <a:pt x="770" y="532"/>
                    <a:pt x="1064" y="532"/>
                  </a:cubicBezTo>
                  <a:close/>
                  <a:moveTo>
                    <a:pt x="1064" y="1"/>
                  </a:moveTo>
                  <a:cubicBezTo>
                    <a:pt x="478" y="1"/>
                    <a:pt x="0" y="471"/>
                    <a:pt x="0" y="1048"/>
                  </a:cubicBezTo>
                  <a:cubicBezTo>
                    <a:pt x="0" y="1626"/>
                    <a:pt x="478" y="2095"/>
                    <a:pt x="1064" y="2095"/>
                  </a:cubicBezTo>
                  <a:cubicBezTo>
                    <a:pt x="1650" y="2095"/>
                    <a:pt x="2128" y="1626"/>
                    <a:pt x="2128" y="1048"/>
                  </a:cubicBezTo>
                  <a:cubicBezTo>
                    <a:pt x="2128" y="471"/>
                    <a:pt x="1650" y="1"/>
                    <a:pt x="10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4"/>
            <p:cNvSpPr/>
            <p:nvPr/>
          </p:nvSpPr>
          <p:spPr>
            <a:xfrm>
              <a:off x="3729620" y="2775491"/>
              <a:ext cx="70547" cy="69519"/>
            </a:xfrm>
            <a:custGeom>
              <a:avLst/>
              <a:gdLst/>
              <a:ahLst/>
              <a:cxnLst/>
              <a:rect l="l" t="t" r="r" b="b"/>
              <a:pathLst>
                <a:path w="2127" h="2096" extrusionOk="0">
                  <a:moveTo>
                    <a:pt x="1064" y="532"/>
                  </a:moveTo>
                  <a:cubicBezTo>
                    <a:pt x="1357" y="532"/>
                    <a:pt x="1595" y="764"/>
                    <a:pt x="1595" y="1048"/>
                  </a:cubicBezTo>
                  <a:cubicBezTo>
                    <a:pt x="1595" y="1332"/>
                    <a:pt x="1357" y="1563"/>
                    <a:pt x="1064" y="1563"/>
                  </a:cubicBezTo>
                  <a:cubicBezTo>
                    <a:pt x="770" y="1563"/>
                    <a:pt x="532" y="1332"/>
                    <a:pt x="532" y="1048"/>
                  </a:cubicBezTo>
                  <a:cubicBezTo>
                    <a:pt x="532" y="764"/>
                    <a:pt x="770" y="532"/>
                    <a:pt x="1064" y="532"/>
                  </a:cubicBezTo>
                  <a:close/>
                  <a:moveTo>
                    <a:pt x="1064" y="1"/>
                  </a:moveTo>
                  <a:cubicBezTo>
                    <a:pt x="477" y="1"/>
                    <a:pt x="0" y="471"/>
                    <a:pt x="0" y="1048"/>
                  </a:cubicBezTo>
                  <a:cubicBezTo>
                    <a:pt x="0" y="1626"/>
                    <a:pt x="477" y="2095"/>
                    <a:pt x="1064" y="2095"/>
                  </a:cubicBezTo>
                  <a:cubicBezTo>
                    <a:pt x="1650" y="2095"/>
                    <a:pt x="2127" y="1626"/>
                    <a:pt x="2127" y="1048"/>
                  </a:cubicBezTo>
                  <a:cubicBezTo>
                    <a:pt x="2127" y="471"/>
                    <a:pt x="1650" y="1"/>
                    <a:pt x="10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4"/>
            <p:cNvSpPr/>
            <p:nvPr/>
          </p:nvSpPr>
          <p:spPr>
            <a:xfrm>
              <a:off x="3388559" y="2628493"/>
              <a:ext cx="24444" cy="78839"/>
            </a:xfrm>
            <a:custGeom>
              <a:avLst/>
              <a:gdLst/>
              <a:ahLst/>
              <a:cxnLst/>
              <a:rect l="l" t="t" r="r" b="b"/>
              <a:pathLst>
                <a:path w="737" h="2377" extrusionOk="0">
                  <a:moveTo>
                    <a:pt x="436" y="0"/>
                  </a:moveTo>
                  <a:cubicBezTo>
                    <a:pt x="330" y="0"/>
                    <a:pt x="229" y="65"/>
                    <a:pt x="188" y="170"/>
                  </a:cubicBezTo>
                  <a:cubicBezTo>
                    <a:pt x="64" y="490"/>
                    <a:pt x="1" y="833"/>
                    <a:pt x="1" y="1188"/>
                  </a:cubicBezTo>
                  <a:cubicBezTo>
                    <a:pt x="1" y="1544"/>
                    <a:pt x="64" y="1886"/>
                    <a:pt x="188" y="2207"/>
                  </a:cubicBezTo>
                  <a:cubicBezTo>
                    <a:pt x="230" y="2312"/>
                    <a:pt x="330" y="2376"/>
                    <a:pt x="436" y="2376"/>
                  </a:cubicBezTo>
                  <a:cubicBezTo>
                    <a:pt x="469" y="2376"/>
                    <a:pt x="501" y="2370"/>
                    <a:pt x="532" y="2358"/>
                  </a:cubicBezTo>
                  <a:cubicBezTo>
                    <a:pt x="669" y="2305"/>
                    <a:pt x="737" y="2150"/>
                    <a:pt x="684" y="2014"/>
                  </a:cubicBezTo>
                  <a:cubicBezTo>
                    <a:pt x="584" y="1756"/>
                    <a:pt x="532" y="1478"/>
                    <a:pt x="532" y="1188"/>
                  </a:cubicBezTo>
                  <a:cubicBezTo>
                    <a:pt x="532" y="899"/>
                    <a:pt x="584" y="621"/>
                    <a:pt x="684" y="363"/>
                  </a:cubicBezTo>
                  <a:cubicBezTo>
                    <a:pt x="737" y="226"/>
                    <a:pt x="670" y="72"/>
                    <a:pt x="532" y="19"/>
                  </a:cubicBezTo>
                  <a:cubicBezTo>
                    <a:pt x="501" y="6"/>
                    <a:pt x="468" y="0"/>
                    <a:pt x="4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4"/>
            <p:cNvSpPr/>
            <p:nvPr/>
          </p:nvSpPr>
          <p:spPr>
            <a:xfrm>
              <a:off x="3359073" y="2612970"/>
              <a:ext cx="27197" cy="109884"/>
            </a:xfrm>
            <a:custGeom>
              <a:avLst/>
              <a:gdLst/>
              <a:ahLst/>
              <a:cxnLst/>
              <a:rect l="l" t="t" r="r" b="b"/>
              <a:pathLst>
                <a:path w="820" h="3313" extrusionOk="0">
                  <a:moveTo>
                    <a:pt x="518" y="0"/>
                  </a:moveTo>
                  <a:cubicBezTo>
                    <a:pt x="411" y="0"/>
                    <a:pt x="311" y="65"/>
                    <a:pt x="270" y="170"/>
                  </a:cubicBezTo>
                  <a:cubicBezTo>
                    <a:pt x="92" y="638"/>
                    <a:pt x="0" y="1138"/>
                    <a:pt x="0" y="1656"/>
                  </a:cubicBezTo>
                  <a:cubicBezTo>
                    <a:pt x="0" y="2176"/>
                    <a:pt x="92" y="2675"/>
                    <a:pt x="270" y="3142"/>
                  </a:cubicBezTo>
                  <a:cubicBezTo>
                    <a:pt x="311" y="3248"/>
                    <a:pt x="412" y="3312"/>
                    <a:pt x="519" y="3312"/>
                  </a:cubicBezTo>
                  <a:cubicBezTo>
                    <a:pt x="551" y="3312"/>
                    <a:pt x="583" y="3306"/>
                    <a:pt x="614" y="3295"/>
                  </a:cubicBezTo>
                  <a:cubicBezTo>
                    <a:pt x="751" y="3242"/>
                    <a:pt x="820" y="3088"/>
                    <a:pt x="767" y="2951"/>
                  </a:cubicBezTo>
                  <a:cubicBezTo>
                    <a:pt x="611" y="2545"/>
                    <a:pt x="532" y="2110"/>
                    <a:pt x="532" y="1656"/>
                  </a:cubicBezTo>
                  <a:cubicBezTo>
                    <a:pt x="532" y="1202"/>
                    <a:pt x="611" y="767"/>
                    <a:pt x="766" y="361"/>
                  </a:cubicBezTo>
                  <a:cubicBezTo>
                    <a:pt x="820" y="225"/>
                    <a:pt x="751" y="71"/>
                    <a:pt x="614" y="18"/>
                  </a:cubicBezTo>
                  <a:cubicBezTo>
                    <a:pt x="583" y="6"/>
                    <a:pt x="550" y="0"/>
                    <a:pt x="5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4"/>
            <p:cNvSpPr/>
            <p:nvPr/>
          </p:nvSpPr>
          <p:spPr>
            <a:xfrm>
              <a:off x="3804811" y="2628493"/>
              <a:ext cx="24444" cy="78839"/>
            </a:xfrm>
            <a:custGeom>
              <a:avLst/>
              <a:gdLst/>
              <a:ahLst/>
              <a:cxnLst/>
              <a:rect l="l" t="t" r="r" b="b"/>
              <a:pathLst>
                <a:path w="737" h="2377" extrusionOk="0">
                  <a:moveTo>
                    <a:pt x="301" y="0"/>
                  </a:moveTo>
                  <a:cubicBezTo>
                    <a:pt x="269" y="0"/>
                    <a:pt x="236" y="6"/>
                    <a:pt x="205" y="19"/>
                  </a:cubicBezTo>
                  <a:cubicBezTo>
                    <a:pt x="68" y="72"/>
                    <a:pt x="0" y="226"/>
                    <a:pt x="54" y="363"/>
                  </a:cubicBezTo>
                  <a:cubicBezTo>
                    <a:pt x="153" y="621"/>
                    <a:pt x="205" y="899"/>
                    <a:pt x="205" y="1188"/>
                  </a:cubicBezTo>
                  <a:cubicBezTo>
                    <a:pt x="205" y="1478"/>
                    <a:pt x="153" y="1756"/>
                    <a:pt x="54" y="2014"/>
                  </a:cubicBezTo>
                  <a:cubicBezTo>
                    <a:pt x="0" y="2150"/>
                    <a:pt x="68" y="2304"/>
                    <a:pt x="205" y="2358"/>
                  </a:cubicBezTo>
                  <a:cubicBezTo>
                    <a:pt x="237" y="2370"/>
                    <a:pt x="268" y="2376"/>
                    <a:pt x="301" y="2376"/>
                  </a:cubicBezTo>
                  <a:cubicBezTo>
                    <a:pt x="408" y="2376"/>
                    <a:pt x="508" y="2311"/>
                    <a:pt x="549" y="2207"/>
                  </a:cubicBezTo>
                  <a:cubicBezTo>
                    <a:pt x="674" y="1887"/>
                    <a:pt x="737" y="1544"/>
                    <a:pt x="737" y="1188"/>
                  </a:cubicBezTo>
                  <a:cubicBezTo>
                    <a:pt x="737" y="833"/>
                    <a:pt x="674" y="490"/>
                    <a:pt x="549" y="170"/>
                  </a:cubicBezTo>
                  <a:cubicBezTo>
                    <a:pt x="508" y="65"/>
                    <a:pt x="407" y="0"/>
                    <a:pt x="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4"/>
            <p:cNvSpPr/>
            <p:nvPr/>
          </p:nvSpPr>
          <p:spPr>
            <a:xfrm>
              <a:off x="3831544" y="2612970"/>
              <a:ext cx="27197" cy="109884"/>
            </a:xfrm>
            <a:custGeom>
              <a:avLst/>
              <a:gdLst/>
              <a:ahLst/>
              <a:cxnLst/>
              <a:rect l="l" t="t" r="r" b="b"/>
              <a:pathLst>
                <a:path w="820" h="3313" extrusionOk="0">
                  <a:moveTo>
                    <a:pt x="302" y="0"/>
                  </a:moveTo>
                  <a:cubicBezTo>
                    <a:pt x="271" y="0"/>
                    <a:pt x="238" y="6"/>
                    <a:pt x="207" y="18"/>
                  </a:cubicBezTo>
                  <a:cubicBezTo>
                    <a:pt x="69" y="71"/>
                    <a:pt x="0" y="224"/>
                    <a:pt x="54" y="361"/>
                  </a:cubicBezTo>
                  <a:cubicBezTo>
                    <a:pt x="209" y="767"/>
                    <a:pt x="288" y="1203"/>
                    <a:pt x="288" y="1656"/>
                  </a:cubicBezTo>
                  <a:cubicBezTo>
                    <a:pt x="288" y="2110"/>
                    <a:pt x="209" y="2545"/>
                    <a:pt x="54" y="2952"/>
                  </a:cubicBezTo>
                  <a:cubicBezTo>
                    <a:pt x="0" y="3088"/>
                    <a:pt x="69" y="3242"/>
                    <a:pt x="207" y="3295"/>
                  </a:cubicBezTo>
                  <a:cubicBezTo>
                    <a:pt x="238" y="3307"/>
                    <a:pt x="270" y="3312"/>
                    <a:pt x="302" y="3312"/>
                  </a:cubicBezTo>
                  <a:cubicBezTo>
                    <a:pt x="409" y="3312"/>
                    <a:pt x="510" y="3248"/>
                    <a:pt x="550" y="3142"/>
                  </a:cubicBezTo>
                  <a:cubicBezTo>
                    <a:pt x="729" y="2675"/>
                    <a:pt x="820" y="2176"/>
                    <a:pt x="820" y="1656"/>
                  </a:cubicBezTo>
                  <a:cubicBezTo>
                    <a:pt x="820" y="1138"/>
                    <a:pt x="729" y="638"/>
                    <a:pt x="550" y="170"/>
                  </a:cubicBezTo>
                  <a:cubicBezTo>
                    <a:pt x="509" y="65"/>
                    <a:pt x="409" y="0"/>
                    <a:pt x="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4"/>
            <p:cNvSpPr/>
            <p:nvPr/>
          </p:nvSpPr>
          <p:spPr>
            <a:xfrm>
              <a:off x="3493634" y="2348227"/>
              <a:ext cx="230614" cy="103284"/>
            </a:xfrm>
            <a:custGeom>
              <a:avLst/>
              <a:gdLst/>
              <a:ahLst/>
              <a:cxnLst/>
              <a:rect l="l" t="t" r="r" b="b"/>
              <a:pathLst>
                <a:path w="6953" h="3114" extrusionOk="0">
                  <a:moveTo>
                    <a:pt x="5395" y="532"/>
                  </a:moveTo>
                  <a:cubicBezTo>
                    <a:pt x="5960" y="532"/>
                    <a:pt x="6420" y="992"/>
                    <a:pt x="6420" y="1557"/>
                  </a:cubicBezTo>
                  <a:cubicBezTo>
                    <a:pt x="6420" y="2122"/>
                    <a:pt x="5960" y="2581"/>
                    <a:pt x="5396" y="2581"/>
                  </a:cubicBezTo>
                  <a:lnTo>
                    <a:pt x="1557" y="2581"/>
                  </a:lnTo>
                  <a:cubicBezTo>
                    <a:pt x="991" y="2581"/>
                    <a:pt x="532" y="2122"/>
                    <a:pt x="532" y="1557"/>
                  </a:cubicBezTo>
                  <a:cubicBezTo>
                    <a:pt x="532" y="992"/>
                    <a:pt x="991" y="532"/>
                    <a:pt x="1557" y="532"/>
                  </a:cubicBezTo>
                  <a:close/>
                  <a:moveTo>
                    <a:pt x="1557" y="0"/>
                  </a:moveTo>
                  <a:cubicBezTo>
                    <a:pt x="698" y="0"/>
                    <a:pt x="0" y="698"/>
                    <a:pt x="0" y="1557"/>
                  </a:cubicBezTo>
                  <a:cubicBezTo>
                    <a:pt x="0" y="2415"/>
                    <a:pt x="698" y="3113"/>
                    <a:pt x="1557" y="3113"/>
                  </a:cubicBezTo>
                  <a:lnTo>
                    <a:pt x="5395" y="3113"/>
                  </a:lnTo>
                  <a:cubicBezTo>
                    <a:pt x="6254" y="3113"/>
                    <a:pt x="6952" y="2415"/>
                    <a:pt x="6952" y="1557"/>
                  </a:cubicBezTo>
                  <a:cubicBezTo>
                    <a:pt x="6952" y="698"/>
                    <a:pt x="6254" y="0"/>
                    <a:pt x="53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4"/>
            <p:cNvSpPr/>
            <p:nvPr/>
          </p:nvSpPr>
          <p:spPr>
            <a:xfrm>
              <a:off x="3532804" y="2375690"/>
              <a:ext cx="44809" cy="44809"/>
            </a:xfrm>
            <a:custGeom>
              <a:avLst/>
              <a:gdLst/>
              <a:ahLst/>
              <a:cxnLst/>
              <a:rect l="l" t="t" r="r" b="b"/>
              <a:pathLst>
                <a:path w="1351" h="1351" extrusionOk="0">
                  <a:moveTo>
                    <a:pt x="819" y="533"/>
                  </a:moveTo>
                  <a:lnTo>
                    <a:pt x="819" y="819"/>
                  </a:lnTo>
                  <a:lnTo>
                    <a:pt x="533" y="819"/>
                  </a:lnTo>
                  <a:lnTo>
                    <a:pt x="533" y="533"/>
                  </a:lnTo>
                  <a:close/>
                  <a:moveTo>
                    <a:pt x="444" y="1"/>
                  </a:moveTo>
                  <a:cubicBezTo>
                    <a:pt x="200" y="1"/>
                    <a:pt x="1" y="199"/>
                    <a:pt x="1" y="443"/>
                  </a:cubicBezTo>
                  <a:lnTo>
                    <a:pt x="1" y="907"/>
                  </a:lnTo>
                  <a:cubicBezTo>
                    <a:pt x="1" y="1152"/>
                    <a:pt x="199" y="1351"/>
                    <a:pt x="444" y="1351"/>
                  </a:cubicBezTo>
                  <a:lnTo>
                    <a:pt x="907" y="1351"/>
                  </a:lnTo>
                  <a:cubicBezTo>
                    <a:pt x="1152" y="1351"/>
                    <a:pt x="1351" y="1152"/>
                    <a:pt x="1351" y="907"/>
                  </a:cubicBezTo>
                  <a:lnTo>
                    <a:pt x="1351" y="443"/>
                  </a:lnTo>
                  <a:cubicBezTo>
                    <a:pt x="1351" y="200"/>
                    <a:pt x="1152" y="1"/>
                    <a:pt x="9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4"/>
            <p:cNvSpPr/>
            <p:nvPr/>
          </p:nvSpPr>
          <p:spPr>
            <a:xfrm>
              <a:off x="3640201" y="2375690"/>
              <a:ext cx="44809" cy="44809"/>
            </a:xfrm>
            <a:custGeom>
              <a:avLst/>
              <a:gdLst/>
              <a:ahLst/>
              <a:cxnLst/>
              <a:rect l="l" t="t" r="r" b="b"/>
              <a:pathLst>
                <a:path w="1351" h="1351" extrusionOk="0">
                  <a:moveTo>
                    <a:pt x="819" y="533"/>
                  </a:moveTo>
                  <a:lnTo>
                    <a:pt x="819" y="819"/>
                  </a:lnTo>
                  <a:lnTo>
                    <a:pt x="532" y="819"/>
                  </a:lnTo>
                  <a:lnTo>
                    <a:pt x="532" y="533"/>
                  </a:lnTo>
                  <a:close/>
                  <a:moveTo>
                    <a:pt x="444" y="1"/>
                  </a:moveTo>
                  <a:cubicBezTo>
                    <a:pt x="199" y="1"/>
                    <a:pt x="0" y="199"/>
                    <a:pt x="0" y="443"/>
                  </a:cubicBezTo>
                  <a:lnTo>
                    <a:pt x="0" y="907"/>
                  </a:lnTo>
                  <a:cubicBezTo>
                    <a:pt x="0" y="1152"/>
                    <a:pt x="199" y="1351"/>
                    <a:pt x="444" y="1351"/>
                  </a:cubicBezTo>
                  <a:lnTo>
                    <a:pt x="908" y="1351"/>
                  </a:lnTo>
                  <a:cubicBezTo>
                    <a:pt x="1152" y="1351"/>
                    <a:pt x="1350" y="1152"/>
                    <a:pt x="1350" y="907"/>
                  </a:cubicBezTo>
                  <a:lnTo>
                    <a:pt x="1350" y="443"/>
                  </a:lnTo>
                  <a:cubicBezTo>
                    <a:pt x="1350" y="200"/>
                    <a:pt x="1152" y="1"/>
                    <a:pt x="9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4"/>
            <p:cNvSpPr/>
            <p:nvPr/>
          </p:nvSpPr>
          <p:spPr>
            <a:xfrm>
              <a:off x="3536818" y="2541992"/>
              <a:ext cx="144212" cy="160630"/>
            </a:xfrm>
            <a:custGeom>
              <a:avLst/>
              <a:gdLst/>
              <a:ahLst/>
              <a:cxnLst/>
              <a:rect l="l" t="t" r="r" b="b"/>
              <a:pathLst>
                <a:path w="4348" h="4843" extrusionOk="0">
                  <a:moveTo>
                    <a:pt x="2174" y="532"/>
                  </a:moveTo>
                  <a:cubicBezTo>
                    <a:pt x="2180" y="532"/>
                    <a:pt x="2186" y="533"/>
                    <a:pt x="2189" y="533"/>
                  </a:cubicBezTo>
                  <a:lnTo>
                    <a:pt x="3800" y="1464"/>
                  </a:lnTo>
                  <a:cubicBezTo>
                    <a:pt x="3806" y="1471"/>
                    <a:pt x="3812" y="1483"/>
                    <a:pt x="3815" y="1490"/>
                  </a:cubicBezTo>
                  <a:lnTo>
                    <a:pt x="3815" y="3353"/>
                  </a:lnTo>
                  <a:cubicBezTo>
                    <a:pt x="3812" y="3361"/>
                    <a:pt x="3806" y="3373"/>
                    <a:pt x="3800" y="3378"/>
                  </a:cubicBezTo>
                  <a:lnTo>
                    <a:pt x="2189" y="4309"/>
                  </a:lnTo>
                  <a:cubicBezTo>
                    <a:pt x="2186" y="4311"/>
                    <a:pt x="2180" y="4311"/>
                    <a:pt x="2174" y="4311"/>
                  </a:cubicBezTo>
                  <a:cubicBezTo>
                    <a:pt x="2168" y="4311"/>
                    <a:pt x="2162" y="4311"/>
                    <a:pt x="2159" y="4309"/>
                  </a:cubicBezTo>
                  <a:lnTo>
                    <a:pt x="547" y="3378"/>
                  </a:lnTo>
                  <a:cubicBezTo>
                    <a:pt x="542" y="3373"/>
                    <a:pt x="535" y="3361"/>
                    <a:pt x="533" y="3353"/>
                  </a:cubicBezTo>
                  <a:lnTo>
                    <a:pt x="533" y="1490"/>
                  </a:lnTo>
                  <a:cubicBezTo>
                    <a:pt x="535" y="1483"/>
                    <a:pt x="542" y="1471"/>
                    <a:pt x="547" y="1464"/>
                  </a:cubicBezTo>
                  <a:lnTo>
                    <a:pt x="2159" y="533"/>
                  </a:lnTo>
                  <a:cubicBezTo>
                    <a:pt x="2162" y="533"/>
                    <a:pt x="2168" y="532"/>
                    <a:pt x="2174" y="532"/>
                  </a:cubicBezTo>
                  <a:close/>
                  <a:moveTo>
                    <a:pt x="2174" y="0"/>
                  </a:moveTo>
                  <a:cubicBezTo>
                    <a:pt x="2103" y="0"/>
                    <a:pt x="1998" y="13"/>
                    <a:pt x="1898" y="70"/>
                  </a:cubicBezTo>
                  <a:lnTo>
                    <a:pt x="276" y="1007"/>
                  </a:lnTo>
                  <a:cubicBezTo>
                    <a:pt x="117" y="1100"/>
                    <a:pt x="1" y="1300"/>
                    <a:pt x="1" y="1485"/>
                  </a:cubicBezTo>
                  <a:lnTo>
                    <a:pt x="1" y="3359"/>
                  </a:lnTo>
                  <a:cubicBezTo>
                    <a:pt x="1" y="3543"/>
                    <a:pt x="117" y="3744"/>
                    <a:pt x="276" y="3836"/>
                  </a:cubicBezTo>
                  <a:lnTo>
                    <a:pt x="1898" y="4773"/>
                  </a:lnTo>
                  <a:cubicBezTo>
                    <a:pt x="1998" y="4831"/>
                    <a:pt x="2103" y="4842"/>
                    <a:pt x="2174" y="4842"/>
                  </a:cubicBezTo>
                  <a:cubicBezTo>
                    <a:pt x="2244" y="4842"/>
                    <a:pt x="2350" y="4831"/>
                    <a:pt x="2450" y="4773"/>
                  </a:cubicBezTo>
                  <a:lnTo>
                    <a:pt x="4071" y="3836"/>
                  </a:lnTo>
                  <a:cubicBezTo>
                    <a:pt x="4231" y="3744"/>
                    <a:pt x="4347" y="3544"/>
                    <a:pt x="4347" y="3359"/>
                  </a:cubicBezTo>
                  <a:lnTo>
                    <a:pt x="4347" y="1485"/>
                  </a:lnTo>
                  <a:cubicBezTo>
                    <a:pt x="4347" y="1300"/>
                    <a:pt x="4231" y="1100"/>
                    <a:pt x="4071" y="1007"/>
                  </a:cubicBezTo>
                  <a:lnTo>
                    <a:pt x="2450" y="70"/>
                  </a:lnTo>
                  <a:cubicBezTo>
                    <a:pt x="2349" y="13"/>
                    <a:pt x="2244" y="0"/>
                    <a:pt x="2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4"/>
            <p:cNvSpPr/>
            <p:nvPr/>
          </p:nvSpPr>
          <p:spPr>
            <a:xfrm>
              <a:off x="3577879" y="2597448"/>
              <a:ext cx="62056" cy="17678"/>
            </a:xfrm>
            <a:custGeom>
              <a:avLst/>
              <a:gdLst/>
              <a:ahLst/>
              <a:cxnLst/>
              <a:rect l="l" t="t" r="r" b="b"/>
              <a:pathLst>
                <a:path w="1871" h="533" extrusionOk="0">
                  <a:moveTo>
                    <a:pt x="266" y="1"/>
                  </a:moveTo>
                  <a:cubicBezTo>
                    <a:pt x="119" y="1"/>
                    <a:pt x="0" y="120"/>
                    <a:pt x="0" y="267"/>
                  </a:cubicBezTo>
                  <a:cubicBezTo>
                    <a:pt x="0" y="414"/>
                    <a:pt x="119" y="532"/>
                    <a:pt x="266" y="532"/>
                  </a:cubicBezTo>
                  <a:lnTo>
                    <a:pt x="1605" y="533"/>
                  </a:lnTo>
                  <a:cubicBezTo>
                    <a:pt x="1752" y="533"/>
                    <a:pt x="1871" y="414"/>
                    <a:pt x="1871" y="267"/>
                  </a:cubicBezTo>
                  <a:cubicBezTo>
                    <a:pt x="1871" y="120"/>
                    <a:pt x="1752" y="1"/>
                    <a:pt x="16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4"/>
            <p:cNvSpPr/>
            <p:nvPr/>
          </p:nvSpPr>
          <p:spPr>
            <a:xfrm>
              <a:off x="3577912" y="2629488"/>
              <a:ext cx="62023" cy="17678"/>
            </a:xfrm>
            <a:custGeom>
              <a:avLst/>
              <a:gdLst/>
              <a:ahLst/>
              <a:cxnLst/>
              <a:rect l="l" t="t" r="r" b="b"/>
              <a:pathLst>
                <a:path w="1870" h="533" extrusionOk="0">
                  <a:moveTo>
                    <a:pt x="266" y="1"/>
                  </a:moveTo>
                  <a:cubicBezTo>
                    <a:pt x="119" y="1"/>
                    <a:pt x="0" y="120"/>
                    <a:pt x="0" y="267"/>
                  </a:cubicBezTo>
                  <a:cubicBezTo>
                    <a:pt x="0" y="414"/>
                    <a:pt x="119" y="532"/>
                    <a:pt x="266" y="532"/>
                  </a:cubicBezTo>
                  <a:lnTo>
                    <a:pt x="1604" y="533"/>
                  </a:lnTo>
                  <a:cubicBezTo>
                    <a:pt x="1751" y="533"/>
                    <a:pt x="1870" y="414"/>
                    <a:pt x="1870" y="267"/>
                  </a:cubicBezTo>
                  <a:cubicBezTo>
                    <a:pt x="1870" y="120"/>
                    <a:pt x="1751" y="1"/>
                    <a:pt x="16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3" name="Google Shape;2513;p64"/>
          <p:cNvGrpSpPr/>
          <p:nvPr/>
        </p:nvGrpSpPr>
        <p:grpSpPr>
          <a:xfrm>
            <a:off x="3912984" y="2253390"/>
            <a:ext cx="536674" cy="506189"/>
            <a:chOff x="4002290" y="2305475"/>
            <a:chExt cx="601990" cy="567794"/>
          </a:xfrm>
        </p:grpSpPr>
        <p:sp>
          <p:nvSpPr>
            <p:cNvPr id="2514" name="Google Shape;2514;p64"/>
            <p:cNvSpPr/>
            <p:nvPr/>
          </p:nvSpPr>
          <p:spPr>
            <a:xfrm>
              <a:off x="4123717" y="2467995"/>
              <a:ext cx="36086" cy="55058"/>
            </a:xfrm>
            <a:custGeom>
              <a:avLst/>
              <a:gdLst/>
              <a:ahLst/>
              <a:cxnLst/>
              <a:rect l="l" t="t" r="r" b="b"/>
              <a:pathLst>
                <a:path w="1088" h="1660" extrusionOk="0">
                  <a:moveTo>
                    <a:pt x="267" y="0"/>
                  </a:moveTo>
                  <a:cubicBezTo>
                    <a:pt x="120" y="0"/>
                    <a:pt x="1" y="119"/>
                    <a:pt x="1" y="265"/>
                  </a:cubicBezTo>
                  <a:lnTo>
                    <a:pt x="1" y="1039"/>
                  </a:lnTo>
                  <a:cubicBezTo>
                    <a:pt x="1" y="1381"/>
                    <a:pt x="244" y="1659"/>
                    <a:pt x="544" y="1659"/>
                  </a:cubicBezTo>
                  <a:lnTo>
                    <a:pt x="821" y="1659"/>
                  </a:lnTo>
                  <a:cubicBezTo>
                    <a:pt x="968" y="1659"/>
                    <a:pt x="1087" y="1540"/>
                    <a:pt x="1087" y="1393"/>
                  </a:cubicBezTo>
                  <a:cubicBezTo>
                    <a:pt x="1087" y="1247"/>
                    <a:pt x="968" y="1128"/>
                    <a:pt x="821" y="1128"/>
                  </a:cubicBezTo>
                  <a:lnTo>
                    <a:pt x="559" y="1128"/>
                  </a:lnTo>
                  <a:cubicBezTo>
                    <a:pt x="549" y="1116"/>
                    <a:pt x="533" y="1085"/>
                    <a:pt x="533" y="1039"/>
                  </a:cubicBezTo>
                  <a:lnTo>
                    <a:pt x="533" y="265"/>
                  </a:lnTo>
                  <a:cubicBezTo>
                    <a:pt x="533" y="119"/>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4"/>
            <p:cNvSpPr/>
            <p:nvPr/>
          </p:nvSpPr>
          <p:spPr>
            <a:xfrm>
              <a:off x="4077382" y="2453269"/>
              <a:ext cx="17678" cy="39337"/>
            </a:xfrm>
            <a:custGeom>
              <a:avLst/>
              <a:gdLst/>
              <a:ahLst/>
              <a:cxnLst/>
              <a:rect l="l" t="t" r="r" b="b"/>
              <a:pathLst>
                <a:path w="533" h="1186" extrusionOk="0">
                  <a:moveTo>
                    <a:pt x="266" y="1"/>
                  </a:moveTo>
                  <a:cubicBezTo>
                    <a:pt x="120" y="1"/>
                    <a:pt x="0" y="120"/>
                    <a:pt x="0" y="267"/>
                  </a:cubicBezTo>
                  <a:lnTo>
                    <a:pt x="0" y="920"/>
                  </a:lnTo>
                  <a:cubicBezTo>
                    <a:pt x="0" y="1066"/>
                    <a:pt x="120" y="1185"/>
                    <a:pt x="266" y="1185"/>
                  </a:cubicBezTo>
                  <a:cubicBezTo>
                    <a:pt x="413" y="1185"/>
                    <a:pt x="532" y="1066"/>
                    <a:pt x="532" y="920"/>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4"/>
            <p:cNvSpPr/>
            <p:nvPr/>
          </p:nvSpPr>
          <p:spPr>
            <a:xfrm>
              <a:off x="4180002" y="2453269"/>
              <a:ext cx="17645" cy="39337"/>
            </a:xfrm>
            <a:custGeom>
              <a:avLst/>
              <a:gdLst/>
              <a:ahLst/>
              <a:cxnLst/>
              <a:rect l="l" t="t" r="r" b="b"/>
              <a:pathLst>
                <a:path w="532" h="1186" extrusionOk="0">
                  <a:moveTo>
                    <a:pt x="266" y="1"/>
                  </a:moveTo>
                  <a:cubicBezTo>
                    <a:pt x="119" y="1"/>
                    <a:pt x="0" y="120"/>
                    <a:pt x="0" y="267"/>
                  </a:cubicBezTo>
                  <a:lnTo>
                    <a:pt x="0" y="920"/>
                  </a:lnTo>
                  <a:cubicBezTo>
                    <a:pt x="0" y="1066"/>
                    <a:pt x="119" y="1185"/>
                    <a:pt x="266" y="1185"/>
                  </a:cubicBezTo>
                  <a:cubicBezTo>
                    <a:pt x="413" y="1185"/>
                    <a:pt x="532" y="1066"/>
                    <a:pt x="532" y="920"/>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4"/>
            <p:cNvSpPr/>
            <p:nvPr/>
          </p:nvSpPr>
          <p:spPr>
            <a:xfrm>
              <a:off x="4093733" y="2536884"/>
              <a:ext cx="87595" cy="31708"/>
            </a:xfrm>
            <a:custGeom>
              <a:avLst/>
              <a:gdLst/>
              <a:ahLst/>
              <a:cxnLst/>
              <a:rect l="l" t="t" r="r" b="b"/>
              <a:pathLst>
                <a:path w="2641" h="956" extrusionOk="0">
                  <a:moveTo>
                    <a:pt x="292" y="1"/>
                  </a:moveTo>
                  <a:cubicBezTo>
                    <a:pt x="224" y="1"/>
                    <a:pt x="156" y="26"/>
                    <a:pt x="104" y="78"/>
                  </a:cubicBezTo>
                  <a:cubicBezTo>
                    <a:pt x="0" y="183"/>
                    <a:pt x="1" y="350"/>
                    <a:pt x="105" y="454"/>
                  </a:cubicBezTo>
                  <a:cubicBezTo>
                    <a:pt x="440" y="789"/>
                    <a:pt x="880" y="955"/>
                    <a:pt x="1321" y="955"/>
                  </a:cubicBezTo>
                  <a:cubicBezTo>
                    <a:pt x="1760" y="955"/>
                    <a:pt x="2201" y="789"/>
                    <a:pt x="2535" y="454"/>
                  </a:cubicBezTo>
                  <a:cubicBezTo>
                    <a:pt x="2640" y="350"/>
                    <a:pt x="2640" y="183"/>
                    <a:pt x="2536" y="78"/>
                  </a:cubicBezTo>
                  <a:cubicBezTo>
                    <a:pt x="2485" y="26"/>
                    <a:pt x="2416" y="1"/>
                    <a:pt x="2348" y="1"/>
                  </a:cubicBezTo>
                  <a:cubicBezTo>
                    <a:pt x="2280" y="1"/>
                    <a:pt x="2212" y="26"/>
                    <a:pt x="2161" y="78"/>
                  </a:cubicBezTo>
                  <a:cubicBezTo>
                    <a:pt x="1929" y="309"/>
                    <a:pt x="1625" y="424"/>
                    <a:pt x="1321" y="424"/>
                  </a:cubicBezTo>
                  <a:cubicBezTo>
                    <a:pt x="1016" y="424"/>
                    <a:pt x="712" y="309"/>
                    <a:pt x="480" y="78"/>
                  </a:cubicBezTo>
                  <a:cubicBezTo>
                    <a:pt x="428" y="26"/>
                    <a:pt x="360" y="1"/>
                    <a:pt x="2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4"/>
            <p:cNvSpPr/>
            <p:nvPr/>
          </p:nvSpPr>
          <p:spPr>
            <a:xfrm>
              <a:off x="4002290" y="2305475"/>
              <a:ext cx="601990" cy="567794"/>
            </a:xfrm>
            <a:custGeom>
              <a:avLst/>
              <a:gdLst/>
              <a:ahLst/>
              <a:cxnLst/>
              <a:rect l="l" t="t" r="r" b="b"/>
              <a:pathLst>
                <a:path w="18150" h="17119" extrusionOk="0">
                  <a:moveTo>
                    <a:pt x="4172" y="532"/>
                  </a:moveTo>
                  <a:cubicBezTo>
                    <a:pt x="4485" y="532"/>
                    <a:pt x="4740" y="785"/>
                    <a:pt x="4740" y="1096"/>
                  </a:cubicBezTo>
                  <a:lnTo>
                    <a:pt x="4740" y="1406"/>
                  </a:lnTo>
                  <a:cubicBezTo>
                    <a:pt x="4515" y="1393"/>
                    <a:pt x="4296" y="1389"/>
                    <a:pt x="4093" y="1389"/>
                  </a:cubicBezTo>
                  <a:lnTo>
                    <a:pt x="4061" y="1389"/>
                  </a:lnTo>
                  <a:cubicBezTo>
                    <a:pt x="3375" y="1389"/>
                    <a:pt x="2506" y="1430"/>
                    <a:pt x="1870" y="1751"/>
                  </a:cubicBezTo>
                  <a:cubicBezTo>
                    <a:pt x="1687" y="1844"/>
                    <a:pt x="1531" y="1955"/>
                    <a:pt x="1398" y="2087"/>
                  </a:cubicBezTo>
                  <a:lnTo>
                    <a:pt x="1398" y="1096"/>
                  </a:lnTo>
                  <a:cubicBezTo>
                    <a:pt x="1398" y="785"/>
                    <a:pt x="1653" y="532"/>
                    <a:pt x="1966" y="532"/>
                  </a:cubicBezTo>
                  <a:close/>
                  <a:moveTo>
                    <a:pt x="5558" y="891"/>
                  </a:moveTo>
                  <a:cubicBezTo>
                    <a:pt x="6219" y="891"/>
                    <a:pt x="6756" y="1426"/>
                    <a:pt x="6756" y="2083"/>
                  </a:cubicBezTo>
                  <a:lnTo>
                    <a:pt x="6756" y="2087"/>
                  </a:lnTo>
                  <a:cubicBezTo>
                    <a:pt x="6623" y="1955"/>
                    <a:pt x="6467" y="1844"/>
                    <a:pt x="6284" y="1751"/>
                  </a:cubicBezTo>
                  <a:cubicBezTo>
                    <a:pt x="5984" y="1600"/>
                    <a:pt x="5632" y="1511"/>
                    <a:pt x="5272" y="1460"/>
                  </a:cubicBezTo>
                  <a:lnTo>
                    <a:pt x="5272" y="1096"/>
                  </a:lnTo>
                  <a:cubicBezTo>
                    <a:pt x="5272" y="1040"/>
                    <a:pt x="5267" y="983"/>
                    <a:pt x="5258" y="929"/>
                  </a:cubicBezTo>
                  <a:cubicBezTo>
                    <a:pt x="5356" y="904"/>
                    <a:pt x="5456" y="891"/>
                    <a:pt x="5558" y="891"/>
                  </a:cubicBezTo>
                  <a:close/>
                  <a:moveTo>
                    <a:pt x="7537" y="2592"/>
                  </a:moveTo>
                  <a:lnTo>
                    <a:pt x="7537" y="3178"/>
                  </a:lnTo>
                  <a:lnTo>
                    <a:pt x="7288" y="3178"/>
                  </a:lnTo>
                  <a:lnTo>
                    <a:pt x="7288" y="2592"/>
                  </a:lnTo>
                  <a:close/>
                  <a:moveTo>
                    <a:pt x="14299" y="5359"/>
                  </a:moveTo>
                  <a:lnTo>
                    <a:pt x="14299" y="5731"/>
                  </a:lnTo>
                  <a:lnTo>
                    <a:pt x="13120" y="5731"/>
                  </a:lnTo>
                  <a:lnTo>
                    <a:pt x="13120" y="5359"/>
                  </a:lnTo>
                  <a:close/>
                  <a:moveTo>
                    <a:pt x="866" y="5052"/>
                  </a:moveTo>
                  <a:lnTo>
                    <a:pt x="866" y="6047"/>
                  </a:lnTo>
                  <a:cubicBezTo>
                    <a:pt x="866" y="6113"/>
                    <a:pt x="868" y="6178"/>
                    <a:pt x="872" y="6243"/>
                  </a:cubicBezTo>
                  <a:cubicBezTo>
                    <a:pt x="671" y="6141"/>
                    <a:pt x="532" y="5933"/>
                    <a:pt x="532" y="5694"/>
                  </a:cubicBezTo>
                  <a:lnTo>
                    <a:pt x="532" y="5598"/>
                  </a:lnTo>
                  <a:cubicBezTo>
                    <a:pt x="532" y="5360"/>
                    <a:pt x="668" y="5155"/>
                    <a:pt x="866" y="5052"/>
                  </a:cubicBezTo>
                  <a:close/>
                  <a:moveTo>
                    <a:pt x="7288" y="5052"/>
                  </a:moveTo>
                  <a:cubicBezTo>
                    <a:pt x="7486" y="5155"/>
                    <a:pt x="7622" y="5360"/>
                    <a:pt x="7622" y="5598"/>
                  </a:cubicBezTo>
                  <a:lnTo>
                    <a:pt x="7622" y="5694"/>
                  </a:lnTo>
                  <a:cubicBezTo>
                    <a:pt x="7622" y="5933"/>
                    <a:pt x="7483" y="6141"/>
                    <a:pt x="7282" y="6243"/>
                  </a:cubicBezTo>
                  <a:cubicBezTo>
                    <a:pt x="7286" y="6178"/>
                    <a:pt x="7288" y="6113"/>
                    <a:pt x="7288" y="6046"/>
                  </a:cubicBezTo>
                  <a:lnTo>
                    <a:pt x="7288" y="5052"/>
                  </a:lnTo>
                  <a:close/>
                  <a:moveTo>
                    <a:pt x="10076" y="7666"/>
                  </a:moveTo>
                  <a:cubicBezTo>
                    <a:pt x="10074" y="7720"/>
                    <a:pt x="10072" y="7773"/>
                    <a:pt x="10072" y="7826"/>
                  </a:cubicBezTo>
                  <a:lnTo>
                    <a:pt x="10072" y="8252"/>
                  </a:lnTo>
                  <a:lnTo>
                    <a:pt x="9810" y="8252"/>
                  </a:lnTo>
                  <a:lnTo>
                    <a:pt x="9810" y="7666"/>
                  </a:lnTo>
                  <a:close/>
                  <a:moveTo>
                    <a:pt x="16096" y="8462"/>
                  </a:moveTo>
                  <a:cubicBezTo>
                    <a:pt x="16123" y="8462"/>
                    <a:pt x="16147" y="8485"/>
                    <a:pt x="16147" y="8512"/>
                  </a:cubicBezTo>
                  <a:lnTo>
                    <a:pt x="16147" y="8626"/>
                  </a:lnTo>
                  <a:lnTo>
                    <a:pt x="11272" y="8626"/>
                  </a:lnTo>
                  <a:lnTo>
                    <a:pt x="11272" y="8512"/>
                  </a:lnTo>
                  <a:cubicBezTo>
                    <a:pt x="11272" y="8485"/>
                    <a:pt x="11295" y="8462"/>
                    <a:pt x="11323" y="8462"/>
                  </a:cubicBezTo>
                  <a:close/>
                  <a:moveTo>
                    <a:pt x="4093" y="1921"/>
                  </a:moveTo>
                  <a:cubicBezTo>
                    <a:pt x="6035" y="1921"/>
                    <a:pt x="6756" y="2357"/>
                    <a:pt x="6756" y="3530"/>
                  </a:cubicBezTo>
                  <a:lnTo>
                    <a:pt x="6756" y="6046"/>
                  </a:lnTo>
                  <a:cubicBezTo>
                    <a:pt x="6756" y="7508"/>
                    <a:pt x="5561" y="8697"/>
                    <a:pt x="4093" y="8697"/>
                  </a:cubicBezTo>
                  <a:lnTo>
                    <a:pt x="4061" y="8697"/>
                  </a:lnTo>
                  <a:cubicBezTo>
                    <a:pt x="2592" y="8697"/>
                    <a:pt x="1398" y="7508"/>
                    <a:pt x="1398" y="6046"/>
                  </a:cubicBezTo>
                  <a:lnTo>
                    <a:pt x="1398" y="3530"/>
                  </a:lnTo>
                  <a:cubicBezTo>
                    <a:pt x="1398" y="2357"/>
                    <a:pt x="2120" y="1921"/>
                    <a:pt x="4061" y="1921"/>
                  </a:cubicBezTo>
                  <a:close/>
                  <a:moveTo>
                    <a:pt x="16147" y="9158"/>
                  </a:moveTo>
                  <a:lnTo>
                    <a:pt x="16147" y="11196"/>
                  </a:lnTo>
                  <a:cubicBezTo>
                    <a:pt x="16147" y="11224"/>
                    <a:pt x="16123" y="11246"/>
                    <a:pt x="16096" y="11246"/>
                  </a:cubicBezTo>
                  <a:lnTo>
                    <a:pt x="11323" y="11246"/>
                  </a:lnTo>
                  <a:cubicBezTo>
                    <a:pt x="11295" y="11246"/>
                    <a:pt x="11272" y="11224"/>
                    <a:pt x="11272" y="11196"/>
                  </a:cubicBezTo>
                  <a:lnTo>
                    <a:pt x="11272" y="9158"/>
                  </a:lnTo>
                  <a:close/>
                  <a:moveTo>
                    <a:pt x="10072" y="9350"/>
                  </a:moveTo>
                  <a:lnTo>
                    <a:pt x="10072" y="10784"/>
                  </a:lnTo>
                  <a:cubicBezTo>
                    <a:pt x="10072" y="10966"/>
                    <a:pt x="10089" y="11144"/>
                    <a:pt x="10120" y="11316"/>
                  </a:cubicBezTo>
                  <a:cubicBezTo>
                    <a:pt x="9935" y="11263"/>
                    <a:pt x="9801" y="11092"/>
                    <a:pt x="9801" y="10891"/>
                  </a:cubicBezTo>
                  <a:lnTo>
                    <a:pt x="9801" y="9759"/>
                  </a:lnTo>
                  <a:cubicBezTo>
                    <a:pt x="9801" y="9576"/>
                    <a:pt x="9913" y="9418"/>
                    <a:pt x="10072" y="9350"/>
                  </a:cubicBezTo>
                  <a:close/>
                  <a:moveTo>
                    <a:pt x="17346" y="9350"/>
                  </a:moveTo>
                  <a:cubicBezTo>
                    <a:pt x="17505" y="9418"/>
                    <a:pt x="17618" y="9575"/>
                    <a:pt x="17618" y="9759"/>
                  </a:cubicBezTo>
                  <a:lnTo>
                    <a:pt x="17618" y="10891"/>
                  </a:lnTo>
                  <a:cubicBezTo>
                    <a:pt x="17618" y="11092"/>
                    <a:pt x="17483" y="11263"/>
                    <a:pt x="17298" y="11316"/>
                  </a:cubicBezTo>
                  <a:cubicBezTo>
                    <a:pt x="17329" y="11144"/>
                    <a:pt x="17346" y="10966"/>
                    <a:pt x="17346" y="10784"/>
                  </a:cubicBezTo>
                  <a:lnTo>
                    <a:pt x="17346" y="9350"/>
                  </a:lnTo>
                  <a:close/>
                  <a:moveTo>
                    <a:pt x="11721" y="5765"/>
                  </a:moveTo>
                  <a:lnTo>
                    <a:pt x="11721" y="7930"/>
                  </a:lnTo>
                  <a:lnTo>
                    <a:pt x="11323" y="7930"/>
                  </a:lnTo>
                  <a:cubicBezTo>
                    <a:pt x="11001" y="7930"/>
                    <a:pt x="10740" y="8191"/>
                    <a:pt x="10740" y="8512"/>
                  </a:cubicBezTo>
                  <a:lnTo>
                    <a:pt x="10740" y="11196"/>
                  </a:lnTo>
                  <a:cubicBezTo>
                    <a:pt x="10740" y="11518"/>
                    <a:pt x="11001" y="11778"/>
                    <a:pt x="11323" y="11778"/>
                  </a:cubicBezTo>
                  <a:lnTo>
                    <a:pt x="11721" y="11778"/>
                  </a:lnTo>
                  <a:lnTo>
                    <a:pt x="11721" y="12845"/>
                  </a:lnTo>
                  <a:cubicBezTo>
                    <a:pt x="11048" y="12404"/>
                    <a:pt x="10604" y="11645"/>
                    <a:pt x="10604" y="10784"/>
                  </a:cubicBezTo>
                  <a:lnTo>
                    <a:pt x="10604" y="7826"/>
                  </a:lnTo>
                  <a:cubicBezTo>
                    <a:pt x="10604" y="6966"/>
                    <a:pt x="11048" y="6207"/>
                    <a:pt x="11721" y="5765"/>
                  </a:cubicBezTo>
                  <a:close/>
                  <a:moveTo>
                    <a:pt x="14831" y="5408"/>
                  </a:moveTo>
                  <a:cubicBezTo>
                    <a:pt x="14945" y="5431"/>
                    <a:pt x="15058" y="5463"/>
                    <a:pt x="15165" y="5501"/>
                  </a:cubicBezTo>
                  <a:lnTo>
                    <a:pt x="15165" y="6150"/>
                  </a:lnTo>
                  <a:cubicBezTo>
                    <a:pt x="15165" y="6297"/>
                    <a:pt x="15285" y="6415"/>
                    <a:pt x="15431" y="6415"/>
                  </a:cubicBezTo>
                  <a:cubicBezTo>
                    <a:pt x="15578" y="6415"/>
                    <a:pt x="15697" y="6295"/>
                    <a:pt x="15697" y="6150"/>
                  </a:cubicBezTo>
                  <a:lnTo>
                    <a:pt x="15697" y="5765"/>
                  </a:lnTo>
                  <a:cubicBezTo>
                    <a:pt x="16370" y="6207"/>
                    <a:pt x="16815" y="6966"/>
                    <a:pt x="16815" y="7826"/>
                  </a:cubicBezTo>
                  <a:lnTo>
                    <a:pt x="16815" y="10784"/>
                  </a:lnTo>
                  <a:cubicBezTo>
                    <a:pt x="16815" y="11645"/>
                    <a:pt x="16370" y="12404"/>
                    <a:pt x="15697" y="12845"/>
                  </a:cubicBezTo>
                  <a:lnTo>
                    <a:pt x="15697" y="11778"/>
                  </a:lnTo>
                  <a:lnTo>
                    <a:pt x="16096" y="11778"/>
                  </a:lnTo>
                  <a:cubicBezTo>
                    <a:pt x="16417" y="11778"/>
                    <a:pt x="16679" y="11518"/>
                    <a:pt x="16679" y="11196"/>
                  </a:cubicBezTo>
                  <a:lnTo>
                    <a:pt x="16679" y="8512"/>
                  </a:lnTo>
                  <a:cubicBezTo>
                    <a:pt x="16679" y="8191"/>
                    <a:pt x="16417" y="7930"/>
                    <a:pt x="16096" y="7930"/>
                  </a:cubicBezTo>
                  <a:lnTo>
                    <a:pt x="15697" y="7930"/>
                  </a:lnTo>
                  <a:lnTo>
                    <a:pt x="15697" y="7603"/>
                  </a:lnTo>
                  <a:cubicBezTo>
                    <a:pt x="15697" y="7456"/>
                    <a:pt x="15578" y="7337"/>
                    <a:pt x="15431" y="7337"/>
                  </a:cubicBezTo>
                  <a:cubicBezTo>
                    <a:pt x="15285" y="7337"/>
                    <a:pt x="15165" y="7456"/>
                    <a:pt x="15165" y="7603"/>
                  </a:cubicBezTo>
                  <a:lnTo>
                    <a:pt x="15165" y="7930"/>
                  </a:lnTo>
                  <a:lnTo>
                    <a:pt x="12253" y="7930"/>
                  </a:lnTo>
                  <a:lnTo>
                    <a:pt x="12253" y="5501"/>
                  </a:lnTo>
                  <a:cubicBezTo>
                    <a:pt x="12361" y="5463"/>
                    <a:pt x="12473" y="5431"/>
                    <a:pt x="12588" y="5408"/>
                  </a:cubicBezTo>
                  <a:lnTo>
                    <a:pt x="12588" y="5822"/>
                  </a:lnTo>
                  <a:cubicBezTo>
                    <a:pt x="12588" y="6066"/>
                    <a:pt x="12787" y="6263"/>
                    <a:pt x="13029" y="6263"/>
                  </a:cubicBezTo>
                  <a:lnTo>
                    <a:pt x="14389" y="6263"/>
                  </a:lnTo>
                  <a:cubicBezTo>
                    <a:pt x="14633" y="6263"/>
                    <a:pt x="14831" y="6066"/>
                    <a:pt x="14831" y="5822"/>
                  </a:cubicBezTo>
                  <a:lnTo>
                    <a:pt x="14831" y="5408"/>
                  </a:lnTo>
                  <a:close/>
                  <a:moveTo>
                    <a:pt x="15165" y="11778"/>
                  </a:moveTo>
                  <a:lnTo>
                    <a:pt x="15165" y="13110"/>
                  </a:lnTo>
                  <a:cubicBezTo>
                    <a:pt x="14907" y="13201"/>
                    <a:pt x="14628" y="13252"/>
                    <a:pt x="14339" y="13252"/>
                  </a:cubicBezTo>
                  <a:lnTo>
                    <a:pt x="13080" y="13252"/>
                  </a:lnTo>
                  <a:cubicBezTo>
                    <a:pt x="12790" y="13252"/>
                    <a:pt x="12511" y="13201"/>
                    <a:pt x="12253" y="13110"/>
                  </a:cubicBezTo>
                  <a:lnTo>
                    <a:pt x="12253" y="11778"/>
                  </a:lnTo>
                  <a:close/>
                  <a:moveTo>
                    <a:pt x="14686" y="13763"/>
                  </a:moveTo>
                  <a:lnTo>
                    <a:pt x="14686" y="14163"/>
                  </a:lnTo>
                  <a:lnTo>
                    <a:pt x="12732" y="14163"/>
                  </a:lnTo>
                  <a:lnTo>
                    <a:pt x="12732" y="13763"/>
                  </a:lnTo>
                  <a:cubicBezTo>
                    <a:pt x="12846" y="13775"/>
                    <a:pt x="12962" y="13784"/>
                    <a:pt x="13080" y="13784"/>
                  </a:cubicBezTo>
                  <a:lnTo>
                    <a:pt x="14339" y="13784"/>
                  </a:lnTo>
                  <a:cubicBezTo>
                    <a:pt x="14456" y="13784"/>
                    <a:pt x="14572" y="13775"/>
                    <a:pt x="14686" y="13763"/>
                  </a:cubicBezTo>
                  <a:close/>
                  <a:moveTo>
                    <a:pt x="16094" y="15780"/>
                  </a:moveTo>
                  <a:cubicBezTo>
                    <a:pt x="16245" y="15780"/>
                    <a:pt x="16368" y="15902"/>
                    <a:pt x="16368" y="16052"/>
                  </a:cubicBezTo>
                  <a:lnTo>
                    <a:pt x="16368" y="16588"/>
                  </a:lnTo>
                  <a:lnTo>
                    <a:pt x="11050" y="16588"/>
                  </a:lnTo>
                  <a:lnTo>
                    <a:pt x="11050" y="16052"/>
                  </a:lnTo>
                  <a:cubicBezTo>
                    <a:pt x="11050" y="15902"/>
                    <a:pt x="11174" y="15780"/>
                    <a:pt x="11324" y="15780"/>
                  </a:cubicBezTo>
                  <a:close/>
                  <a:moveTo>
                    <a:pt x="1965" y="1"/>
                  </a:moveTo>
                  <a:cubicBezTo>
                    <a:pt x="1359" y="1"/>
                    <a:pt x="866" y="491"/>
                    <a:pt x="866" y="1096"/>
                  </a:cubicBezTo>
                  <a:lnTo>
                    <a:pt x="866" y="4485"/>
                  </a:lnTo>
                  <a:cubicBezTo>
                    <a:pt x="369" y="4613"/>
                    <a:pt x="1" y="5062"/>
                    <a:pt x="1" y="5597"/>
                  </a:cubicBezTo>
                  <a:lnTo>
                    <a:pt x="1" y="5693"/>
                  </a:lnTo>
                  <a:cubicBezTo>
                    <a:pt x="1" y="6263"/>
                    <a:pt x="417" y="6736"/>
                    <a:pt x="964" y="6826"/>
                  </a:cubicBezTo>
                  <a:cubicBezTo>
                    <a:pt x="1208" y="7789"/>
                    <a:pt x="1894" y="8579"/>
                    <a:pt x="2794" y="8968"/>
                  </a:cubicBezTo>
                  <a:lnTo>
                    <a:pt x="2794" y="9309"/>
                  </a:lnTo>
                  <a:lnTo>
                    <a:pt x="1198" y="9309"/>
                  </a:lnTo>
                  <a:cubicBezTo>
                    <a:pt x="577" y="9309"/>
                    <a:pt x="70" y="9813"/>
                    <a:pt x="70" y="10433"/>
                  </a:cubicBezTo>
                  <a:lnTo>
                    <a:pt x="70" y="11353"/>
                  </a:lnTo>
                  <a:cubicBezTo>
                    <a:pt x="70" y="11549"/>
                    <a:pt x="229" y="11708"/>
                    <a:pt x="426" y="11708"/>
                  </a:cubicBezTo>
                  <a:lnTo>
                    <a:pt x="4913" y="11708"/>
                  </a:lnTo>
                  <a:cubicBezTo>
                    <a:pt x="5060" y="11708"/>
                    <a:pt x="5179" y="11589"/>
                    <a:pt x="5179" y="11443"/>
                  </a:cubicBezTo>
                  <a:cubicBezTo>
                    <a:pt x="5179" y="11296"/>
                    <a:pt x="5060" y="11177"/>
                    <a:pt x="4913" y="11177"/>
                  </a:cubicBezTo>
                  <a:lnTo>
                    <a:pt x="602" y="11177"/>
                  </a:lnTo>
                  <a:lnTo>
                    <a:pt x="602" y="10433"/>
                  </a:lnTo>
                  <a:cubicBezTo>
                    <a:pt x="602" y="10107"/>
                    <a:pt x="869" y="9841"/>
                    <a:pt x="1198" y="9841"/>
                  </a:cubicBezTo>
                  <a:lnTo>
                    <a:pt x="3060" y="9841"/>
                  </a:lnTo>
                  <a:cubicBezTo>
                    <a:pt x="3207" y="9841"/>
                    <a:pt x="3326" y="9722"/>
                    <a:pt x="3326" y="9575"/>
                  </a:cubicBezTo>
                  <a:lnTo>
                    <a:pt x="3326" y="9144"/>
                  </a:lnTo>
                  <a:cubicBezTo>
                    <a:pt x="3562" y="9200"/>
                    <a:pt x="3808" y="9229"/>
                    <a:pt x="4061" y="9229"/>
                  </a:cubicBezTo>
                  <a:lnTo>
                    <a:pt x="4093" y="9229"/>
                  </a:lnTo>
                  <a:cubicBezTo>
                    <a:pt x="4346" y="9229"/>
                    <a:pt x="4592" y="9200"/>
                    <a:pt x="4828" y="9144"/>
                  </a:cubicBezTo>
                  <a:lnTo>
                    <a:pt x="4828" y="9575"/>
                  </a:lnTo>
                  <a:cubicBezTo>
                    <a:pt x="4828" y="9722"/>
                    <a:pt x="4947" y="9841"/>
                    <a:pt x="5094" y="9841"/>
                  </a:cubicBezTo>
                  <a:lnTo>
                    <a:pt x="6957" y="9841"/>
                  </a:lnTo>
                  <a:cubicBezTo>
                    <a:pt x="7285" y="9841"/>
                    <a:pt x="7552" y="10107"/>
                    <a:pt x="7552" y="10433"/>
                  </a:cubicBezTo>
                  <a:lnTo>
                    <a:pt x="7552" y="11177"/>
                  </a:lnTo>
                  <a:lnTo>
                    <a:pt x="6437" y="11177"/>
                  </a:lnTo>
                  <a:cubicBezTo>
                    <a:pt x="6290" y="11177"/>
                    <a:pt x="6171" y="11296"/>
                    <a:pt x="6171" y="11443"/>
                  </a:cubicBezTo>
                  <a:cubicBezTo>
                    <a:pt x="6171" y="11589"/>
                    <a:pt x="6290" y="11708"/>
                    <a:pt x="6437" y="11708"/>
                  </a:cubicBezTo>
                  <a:lnTo>
                    <a:pt x="7729" y="11708"/>
                  </a:lnTo>
                  <a:cubicBezTo>
                    <a:pt x="7925" y="11708"/>
                    <a:pt x="8084" y="11549"/>
                    <a:pt x="8084" y="11353"/>
                  </a:cubicBezTo>
                  <a:lnTo>
                    <a:pt x="8084" y="10433"/>
                  </a:lnTo>
                  <a:cubicBezTo>
                    <a:pt x="8084" y="9813"/>
                    <a:pt x="7578" y="9309"/>
                    <a:pt x="6957" y="9309"/>
                  </a:cubicBezTo>
                  <a:lnTo>
                    <a:pt x="5360" y="9309"/>
                  </a:lnTo>
                  <a:lnTo>
                    <a:pt x="5360" y="8968"/>
                  </a:lnTo>
                  <a:cubicBezTo>
                    <a:pt x="6260" y="8579"/>
                    <a:pt x="6946" y="7789"/>
                    <a:pt x="7191" y="6826"/>
                  </a:cubicBezTo>
                  <a:cubicBezTo>
                    <a:pt x="7737" y="6736"/>
                    <a:pt x="8154" y="6263"/>
                    <a:pt x="8154" y="5693"/>
                  </a:cubicBezTo>
                  <a:lnTo>
                    <a:pt x="8154" y="5597"/>
                  </a:lnTo>
                  <a:cubicBezTo>
                    <a:pt x="8154" y="5062"/>
                    <a:pt x="7785" y="4613"/>
                    <a:pt x="7288" y="4485"/>
                  </a:cubicBezTo>
                  <a:lnTo>
                    <a:pt x="7288" y="3710"/>
                  </a:lnTo>
                  <a:lnTo>
                    <a:pt x="7626" y="3710"/>
                  </a:lnTo>
                  <a:cubicBezTo>
                    <a:pt x="7870" y="3710"/>
                    <a:pt x="8069" y="3512"/>
                    <a:pt x="8069" y="3268"/>
                  </a:cubicBezTo>
                  <a:lnTo>
                    <a:pt x="8069" y="3175"/>
                  </a:lnTo>
                  <a:lnTo>
                    <a:pt x="8459" y="3175"/>
                  </a:lnTo>
                  <a:lnTo>
                    <a:pt x="8459" y="7721"/>
                  </a:lnTo>
                  <a:cubicBezTo>
                    <a:pt x="8459" y="7965"/>
                    <a:pt x="8657" y="8163"/>
                    <a:pt x="8901" y="8163"/>
                  </a:cubicBezTo>
                  <a:lnTo>
                    <a:pt x="9277" y="8163"/>
                  </a:lnTo>
                  <a:lnTo>
                    <a:pt x="9277" y="8342"/>
                  </a:lnTo>
                  <a:cubicBezTo>
                    <a:pt x="9277" y="8586"/>
                    <a:pt x="9476" y="8784"/>
                    <a:pt x="9721" y="8784"/>
                  </a:cubicBezTo>
                  <a:lnTo>
                    <a:pt x="10072" y="8784"/>
                  </a:lnTo>
                  <a:lnTo>
                    <a:pt x="10072" y="8800"/>
                  </a:lnTo>
                  <a:cubicBezTo>
                    <a:pt x="9616" y="8881"/>
                    <a:pt x="9268" y="9280"/>
                    <a:pt x="9268" y="9759"/>
                  </a:cubicBezTo>
                  <a:lnTo>
                    <a:pt x="9268" y="10891"/>
                  </a:lnTo>
                  <a:cubicBezTo>
                    <a:pt x="9268" y="11428"/>
                    <a:pt x="9705" y="11866"/>
                    <a:pt x="10243" y="11866"/>
                  </a:cubicBezTo>
                  <a:lnTo>
                    <a:pt x="10275" y="11866"/>
                  </a:lnTo>
                  <a:cubicBezTo>
                    <a:pt x="10607" y="12718"/>
                    <a:pt x="11317" y="13382"/>
                    <a:pt x="12200" y="13652"/>
                  </a:cubicBezTo>
                  <a:lnTo>
                    <a:pt x="12200" y="14163"/>
                  </a:lnTo>
                  <a:lnTo>
                    <a:pt x="10324" y="14163"/>
                  </a:lnTo>
                  <a:cubicBezTo>
                    <a:pt x="9755" y="14163"/>
                    <a:pt x="9291" y="14624"/>
                    <a:pt x="9291" y="15193"/>
                  </a:cubicBezTo>
                  <a:lnTo>
                    <a:pt x="9291" y="16852"/>
                  </a:lnTo>
                  <a:cubicBezTo>
                    <a:pt x="9291" y="17000"/>
                    <a:pt x="9411" y="17118"/>
                    <a:pt x="9557" y="17118"/>
                  </a:cubicBezTo>
                  <a:lnTo>
                    <a:pt x="17860" y="17118"/>
                  </a:lnTo>
                  <a:cubicBezTo>
                    <a:pt x="18008" y="17118"/>
                    <a:pt x="18126" y="16999"/>
                    <a:pt x="18126" y="16852"/>
                  </a:cubicBezTo>
                  <a:lnTo>
                    <a:pt x="18126" y="15193"/>
                  </a:lnTo>
                  <a:cubicBezTo>
                    <a:pt x="18126" y="14625"/>
                    <a:pt x="17663" y="14163"/>
                    <a:pt x="17094" y="14163"/>
                  </a:cubicBezTo>
                  <a:lnTo>
                    <a:pt x="16788" y="14163"/>
                  </a:lnTo>
                  <a:cubicBezTo>
                    <a:pt x="16641" y="14163"/>
                    <a:pt x="16522" y="14281"/>
                    <a:pt x="16522" y="14428"/>
                  </a:cubicBezTo>
                  <a:cubicBezTo>
                    <a:pt x="16522" y="14575"/>
                    <a:pt x="16641" y="14694"/>
                    <a:pt x="16788" y="14694"/>
                  </a:cubicBezTo>
                  <a:lnTo>
                    <a:pt x="17094" y="14694"/>
                  </a:lnTo>
                  <a:cubicBezTo>
                    <a:pt x="17370" y="14694"/>
                    <a:pt x="17594" y="14918"/>
                    <a:pt x="17594" y="15193"/>
                  </a:cubicBezTo>
                  <a:lnTo>
                    <a:pt x="17594" y="16587"/>
                  </a:lnTo>
                  <a:lnTo>
                    <a:pt x="16899" y="16587"/>
                  </a:lnTo>
                  <a:lnTo>
                    <a:pt x="16899" y="16052"/>
                  </a:lnTo>
                  <a:cubicBezTo>
                    <a:pt x="16899" y="15608"/>
                    <a:pt x="16537" y="15248"/>
                    <a:pt x="16094" y="15248"/>
                  </a:cubicBezTo>
                  <a:lnTo>
                    <a:pt x="11324" y="15248"/>
                  </a:lnTo>
                  <a:cubicBezTo>
                    <a:pt x="10880" y="15248"/>
                    <a:pt x="10518" y="15608"/>
                    <a:pt x="10518" y="16052"/>
                  </a:cubicBezTo>
                  <a:lnTo>
                    <a:pt x="10518" y="16587"/>
                  </a:lnTo>
                  <a:lnTo>
                    <a:pt x="9823" y="16587"/>
                  </a:lnTo>
                  <a:lnTo>
                    <a:pt x="9823" y="15193"/>
                  </a:lnTo>
                  <a:cubicBezTo>
                    <a:pt x="9823" y="14918"/>
                    <a:pt x="10048" y="14694"/>
                    <a:pt x="10324" y="14694"/>
                  </a:cubicBezTo>
                  <a:lnTo>
                    <a:pt x="15406" y="14694"/>
                  </a:lnTo>
                  <a:cubicBezTo>
                    <a:pt x="15553" y="14694"/>
                    <a:pt x="15672" y="14575"/>
                    <a:pt x="15672" y="14428"/>
                  </a:cubicBezTo>
                  <a:cubicBezTo>
                    <a:pt x="15672" y="14281"/>
                    <a:pt x="15553" y="14163"/>
                    <a:pt x="15406" y="14163"/>
                  </a:cubicBezTo>
                  <a:lnTo>
                    <a:pt x="15218" y="14163"/>
                  </a:lnTo>
                  <a:lnTo>
                    <a:pt x="15218" y="13652"/>
                  </a:lnTo>
                  <a:cubicBezTo>
                    <a:pt x="16101" y="13383"/>
                    <a:pt x="16811" y="12718"/>
                    <a:pt x="17143" y="11866"/>
                  </a:cubicBezTo>
                  <a:lnTo>
                    <a:pt x="17175" y="11866"/>
                  </a:lnTo>
                  <a:cubicBezTo>
                    <a:pt x="17712" y="11866"/>
                    <a:pt x="18149" y="11428"/>
                    <a:pt x="18149" y="10891"/>
                  </a:cubicBezTo>
                  <a:lnTo>
                    <a:pt x="18149" y="9759"/>
                  </a:lnTo>
                  <a:cubicBezTo>
                    <a:pt x="18149" y="9280"/>
                    <a:pt x="17802" y="8881"/>
                    <a:pt x="17346" y="8800"/>
                  </a:cubicBezTo>
                  <a:lnTo>
                    <a:pt x="17346" y="7826"/>
                  </a:lnTo>
                  <a:cubicBezTo>
                    <a:pt x="17346" y="6173"/>
                    <a:pt x="15997" y="4827"/>
                    <a:pt x="14338" y="4827"/>
                  </a:cubicBezTo>
                  <a:lnTo>
                    <a:pt x="13080" y="4827"/>
                  </a:lnTo>
                  <a:cubicBezTo>
                    <a:pt x="11660" y="4827"/>
                    <a:pt x="10468" y="5813"/>
                    <a:pt x="10153" y="7134"/>
                  </a:cubicBezTo>
                  <a:lnTo>
                    <a:pt x="9721" y="7134"/>
                  </a:lnTo>
                  <a:cubicBezTo>
                    <a:pt x="9476" y="7134"/>
                    <a:pt x="9278" y="7334"/>
                    <a:pt x="9278" y="7578"/>
                  </a:cubicBezTo>
                  <a:lnTo>
                    <a:pt x="9278" y="7631"/>
                  </a:lnTo>
                  <a:lnTo>
                    <a:pt x="8991" y="7631"/>
                  </a:lnTo>
                  <a:lnTo>
                    <a:pt x="8991" y="3087"/>
                  </a:lnTo>
                  <a:cubicBezTo>
                    <a:pt x="8991" y="2843"/>
                    <a:pt x="8791" y="2643"/>
                    <a:pt x="8547" y="2643"/>
                  </a:cubicBezTo>
                  <a:lnTo>
                    <a:pt x="8069" y="2643"/>
                  </a:lnTo>
                  <a:lnTo>
                    <a:pt x="8069" y="2503"/>
                  </a:lnTo>
                  <a:cubicBezTo>
                    <a:pt x="8069" y="2258"/>
                    <a:pt x="7870" y="2060"/>
                    <a:pt x="7626" y="2060"/>
                  </a:cubicBezTo>
                  <a:lnTo>
                    <a:pt x="7287" y="2060"/>
                  </a:lnTo>
                  <a:cubicBezTo>
                    <a:pt x="7275" y="1120"/>
                    <a:pt x="6505" y="359"/>
                    <a:pt x="5558" y="359"/>
                  </a:cubicBezTo>
                  <a:cubicBezTo>
                    <a:pt x="5386" y="359"/>
                    <a:pt x="5214" y="386"/>
                    <a:pt x="5049" y="437"/>
                  </a:cubicBezTo>
                  <a:cubicBezTo>
                    <a:pt x="4849" y="172"/>
                    <a:pt x="4529" y="1"/>
                    <a:pt x="4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4"/>
            <p:cNvSpPr/>
            <p:nvPr/>
          </p:nvSpPr>
          <p:spPr>
            <a:xfrm>
              <a:off x="4384911" y="2616752"/>
              <a:ext cx="63980" cy="42852"/>
            </a:xfrm>
            <a:custGeom>
              <a:avLst/>
              <a:gdLst/>
              <a:ahLst/>
              <a:cxnLst/>
              <a:rect l="l" t="t" r="r" b="b"/>
              <a:pathLst>
                <a:path w="1929" h="1292" extrusionOk="0">
                  <a:moveTo>
                    <a:pt x="1396" y="533"/>
                  </a:moveTo>
                  <a:lnTo>
                    <a:pt x="1396" y="760"/>
                  </a:lnTo>
                  <a:lnTo>
                    <a:pt x="532" y="760"/>
                  </a:lnTo>
                  <a:lnTo>
                    <a:pt x="532" y="533"/>
                  </a:lnTo>
                  <a:close/>
                  <a:moveTo>
                    <a:pt x="373" y="1"/>
                  </a:moveTo>
                  <a:cubicBezTo>
                    <a:pt x="167" y="1"/>
                    <a:pt x="1" y="168"/>
                    <a:pt x="1" y="373"/>
                  </a:cubicBezTo>
                  <a:lnTo>
                    <a:pt x="1" y="920"/>
                  </a:lnTo>
                  <a:cubicBezTo>
                    <a:pt x="1" y="1125"/>
                    <a:pt x="167" y="1292"/>
                    <a:pt x="373" y="1292"/>
                  </a:cubicBezTo>
                  <a:lnTo>
                    <a:pt x="1556" y="1292"/>
                  </a:lnTo>
                  <a:cubicBezTo>
                    <a:pt x="1762" y="1292"/>
                    <a:pt x="1928" y="1125"/>
                    <a:pt x="1928" y="920"/>
                  </a:cubicBezTo>
                  <a:lnTo>
                    <a:pt x="1928" y="373"/>
                  </a:lnTo>
                  <a:cubicBezTo>
                    <a:pt x="1928" y="168"/>
                    <a:pt x="1762" y="1"/>
                    <a:pt x="15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4"/>
            <p:cNvSpPr/>
            <p:nvPr/>
          </p:nvSpPr>
          <p:spPr>
            <a:xfrm>
              <a:off x="4465077" y="2616752"/>
              <a:ext cx="64013" cy="42852"/>
            </a:xfrm>
            <a:custGeom>
              <a:avLst/>
              <a:gdLst/>
              <a:ahLst/>
              <a:cxnLst/>
              <a:rect l="l" t="t" r="r" b="b"/>
              <a:pathLst>
                <a:path w="1930" h="1292" extrusionOk="0">
                  <a:moveTo>
                    <a:pt x="1397" y="533"/>
                  </a:moveTo>
                  <a:lnTo>
                    <a:pt x="1397" y="760"/>
                  </a:lnTo>
                  <a:lnTo>
                    <a:pt x="533" y="760"/>
                  </a:lnTo>
                  <a:lnTo>
                    <a:pt x="533" y="533"/>
                  </a:lnTo>
                  <a:close/>
                  <a:moveTo>
                    <a:pt x="373" y="1"/>
                  </a:moveTo>
                  <a:cubicBezTo>
                    <a:pt x="167" y="1"/>
                    <a:pt x="1" y="168"/>
                    <a:pt x="1" y="373"/>
                  </a:cubicBezTo>
                  <a:lnTo>
                    <a:pt x="1" y="920"/>
                  </a:lnTo>
                  <a:cubicBezTo>
                    <a:pt x="1" y="1125"/>
                    <a:pt x="167" y="1292"/>
                    <a:pt x="373" y="1292"/>
                  </a:cubicBezTo>
                  <a:lnTo>
                    <a:pt x="1556" y="1292"/>
                  </a:lnTo>
                  <a:cubicBezTo>
                    <a:pt x="1762" y="1292"/>
                    <a:pt x="1929" y="1125"/>
                    <a:pt x="1929" y="920"/>
                  </a:cubicBezTo>
                  <a:lnTo>
                    <a:pt x="1929" y="373"/>
                  </a:lnTo>
                  <a:cubicBezTo>
                    <a:pt x="1929" y="168"/>
                    <a:pt x="1762" y="1"/>
                    <a:pt x="15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4"/>
            <p:cNvSpPr/>
            <p:nvPr/>
          </p:nvSpPr>
          <p:spPr>
            <a:xfrm>
              <a:off x="4376221" y="2833567"/>
              <a:ext cx="45506" cy="17645"/>
            </a:xfrm>
            <a:custGeom>
              <a:avLst/>
              <a:gdLst/>
              <a:ahLst/>
              <a:cxnLst/>
              <a:rect l="l" t="t" r="r" b="b"/>
              <a:pathLst>
                <a:path w="1372" h="532" extrusionOk="0">
                  <a:moveTo>
                    <a:pt x="266" y="0"/>
                  </a:moveTo>
                  <a:cubicBezTo>
                    <a:pt x="119" y="0"/>
                    <a:pt x="0" y="118"/>
                    <a:pt x="0" y="266"/>
                  </a:cubicBezTo>
                  <a:cubicBezTo>
                    <a:pt x="0" y="413"/>
                    <a:pt x="119" y="531"/>
                    <a:pt x="266" y="531"/>
                  </a:cubicBezTo>
                  <a:lnTo>
                    <a:pt x="1106" y="531"/>
                  </a:lnTo>
                  <a:cubicBezTo>
                    <a:pt x="1253" y="531"/>
                    <a:pt x="1372" y="412"/>
                    <a:pt x="1372" y="266"/>
                  </a:cubicBezTo>
                  <a:cubicBezTo>
                    <a:pt x="1372" y="118"/>
                    <a:pt x="1253" y="0"/>
                    <a:pt x="11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4"/>
            <p:cNvSpPr/>
            <p:nvPr/>
          </p:nvSpPr>
          <p:spPr>
            <a:xfrm>
              <a:off x="4466801" y="2833567"/>
              <a:ext cx="17678" cy="17678"/>
            </a:xfrm>
            <a:custGeom>
              <a:avLst/>
              <a:gdLst/>
              <a:ahLst/>
              <a:cxnLst/>
              <a:rect l="l" t="t" r="r" b="b"/>
              <a:pathLst>
                <a:path w="533" h="533" extrusionOk="0">
                  <a:moveTo>
                    <a:pt x="266" y="0"/>
                  </a:moveTo>
                  <a:cubicBezTo>
                    <a:pt x="195" y="0"/>
                    <a:pt x="128" y="28"/>
                    <a:pt x="78" y="77"/>
                  </a:cubicBezTo>
                  <a:cubicBezTo>
                    <a:pt x="28" y="128"/>
                    <a:pt x="0" y="195"/>
                    <a:pt x="0" y="265"/>
                  </a:cubicBezTo>
                  <a:cubicBezTo>
                    <a:pt x="0" y="336"/>
                    <a:pt x="28" y="404"/>
                    <a:pt x="78" y="454"/>
                  </a:cubicBezTo>
                  <a:cubicBezTo>
                    <a:pt x="128" y="503"/>
                    <a:pt x="195" y="532"/>
                    <a:pt x="266" y="532"/>
                  </a:cubicBezTo>
                  <a:cubicBezTo>
                    <a:pt x="336" y="532"/>
                    <a:pt x="404" y="503"/>
                    <a:pt x="454" y="454"/>
                  </a:cubicBezTo>
                  <a:cubicBezTo>
                    <a:pt x="503" y="404"/>
                    <a:pt x="532" y="336"/>
                    <a:pt x="532" y="265"/>
                  </a:cubicBezTo>
                  <a:cubicBezTo>
                    <a:pt x="532" y="195"/>
                    <a:pt x="503" y="128"/>
                    <a:pt x="454" y="77"/>
                  </a:cubicBezTo>
                  <a:cubicBezTo>
                    <a:pt x="404"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4"/>
            <p:cNvSpPr/>
            <p:nvPr/>
          </p:nvSpPr>
          <p:spPr>
            <a:xfrm>
              <a:off x="4492340" y="2833567"/>
              <a:ext cx="17678" cy="17678"/>
            </a:xfrm>
            <a:custGeom>
              <a:avLst/>
              <a:gdLst/>
              <a:ahLst/>
              <a:cxnLst/>
              <a:rect l="l" t="t" r="r" b="b"/>
              <a:pathLst>
                <a:path w="533" h="533" extrusionOk="0">
                  <a:moveTo>
                    <a:pt x="266" y="0"/>
                  </a:moveTo>
                  <a:cubicBezTo>
                    <a:pt x="195" y="0"/>
                    <a:pt x="128" y="28"/>
                    <a:pt x="77" y="77"/>
                  </a:cubicBezTo>
                  <a:cubicBezTo>
                    <a:pt x="29" y="128"/>
                    <a:pt x="0" y="195"/>
                    <a:pt x="0" y="265"/>
                  </a:cubicBezTo>
                  <a:cubicBezTo>
                    <a:pt x="0" y="336"/>
                    <a:pt x="29" y="404"/>
                    <a:pt x="77" y="454"/>
                  </a:cubicBezTo>
                  <a:cubicBezTo>
                    <a:pt x="128" y="503"/>
                    <a:pt x="195" y="532"/>
                    <a:pt x="266" y="532"/>
                  </a:cubicBezTo>
                  <a:cubicBezTo>
                    <a:pt x="336" y="532"/>
                    <a:pt x="404" y="503"/>
                    <a:pt x="454" y="454"/>
                  </a:cubicBezTo>
                  <a:cubicBezTo>
                    <a:pt x="503" y="404"/>
                    <a:pt x="532" y="336"/>
                    <a:pt x="532" y="265"/>
                  </a:cubicBezTo>
                  <a:cubicBezTo>
                    <a:pt x="532" y="195"/>
                    <a:pt x="503" y="128"/>
                    <a:pt x="454" y="77"/>
                  </a:cubicBezTo>
                  <a:cubicBezTo>
                    <a:pt x="404"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4"/>
            <p:cNvSpPr/>
            <p:nvPr/>
          </p:nvSpPr>
          <p:spPr>
            <a:xfrm>
              <a:off x="4517879" y="2833567"/>
              <a:ext cx="17678" cy="17678"/>
            </a:xfrm>
            <a:custGeom>
              <a:avLst/>
              <a:gdLst/>
              <a:ahLst/>
              <a:cxnLst/>
              <a:rect l="l" t="t" r="r" b="b"/>
              <a:pathLst>
                <a:path w="533" h="533" extrusionOk="0">
                  <a:moveTo>
                    <a:pt x="266" y="0"/>
                  </a:moveTo>
                  <a:cubicBezTo>
                    <a:pt x="195" y="0"/>
                    <a:pt x="128" y="28"/>
                    <a:pt x="77" y="77"/>
                  </a:cubicBezTo>
                  <a:cubicBezTo>
                    <a:pt x="29" y="128"/>
                    <a:pt x="0" y="195"/>
                    <a:pt x="0" y="265"/>
                  </a:cubicBezTo>
                  <a:cubicBezTo>
                    <a:pt x="0" y="336"/>
                    <a:pt x="29" y="404"/>
                    <a:pt x="77" y="454"/>
                  </a:cubicBezTo>
                  <a:cubicBezTo>
                    <a:pt x="128" y="503"/>
                    <a:pt x="195" y="532"/>
                    <a:pt x="266" y="532"/>
                  </a:cubicBezTo>
                  <a:cubicBezTo>
                    <a:pt x="336" y="532"/>
                    <a:pt x="405" y="503"/>
                    <a:pt x="454" y="454"/>
                  </a:cubicBezTo>
                  <a:cubicBezTo>
                    <a:pt x="503" y="404"/>
                    <a:pt x="532" y="336"/>
                    <a:pt x="532" y="265"/>
                  </a:cubicBezTo>
                  <a:cubicBezTo>
                    <a:pt x="532" y="195"/>
                    <a:pt x="503" y="128"/>
                    <a:pt x="454" y="77"/>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4"/>
            <p:cNvSpPr/>
            <p:nvPr/>
          </p:nvSpPr>
          <p:spPr>
            <a:xfrm>
              <a:off x="4422622" y="2534894"/>
              <a:ext cx="17645" cy="17678"/>
            </a:xfrm>
            <a:custGeom>
              <a:avLst/>
              <a:gdLst/>
              <a:ahLst/>
              <a:cxnLst/>
              <a:rect l="l" t="t" r="r" b="b"/>
              <a:pathLst>
                <a:path w="532" h="533" extrusionOk="0">
                  <a:moveTo>
                    <a:pt x="265" y="1"/>
                  </a:moveTo>
                  <a:cubicBezTo>
                    <a:pt x="197" y="1"/>
                    <a:pt x="127" y="29"/>
                    <a:pt x="79" y="79"/>
                  </a:cubicBezTo>
                  <a:cubicBezTo>
                    <a:pt x="28" y="128"/>
                    <a:pt x="1" y="197"/>
                    <a:pt x="1" y="267"/>
                  </a:cubicBezTo>
                  <a:cubicBezTo>
                    <a:pt x="1" y="336"/>
                    <a:pt x="28" y="405"/>
                    <a:pt x="79" y="455"/>
                  </a:cubicBezTo>
                  <a:cubicBezTo>
                    <a:pt x="127" y="504"/>
                    <a:pt x="196" y="533"/>
                    <a:pt x="265" y="533"/>
                  </a:cubicBezTo>
                  <a:cubicBezTo>
                    <a:pt x="336" y="533"/>
                    <a:pt x="404" y="504"/>
                    <a:pt x="453" y="455"/>
                  </a:cubicBezTo>
                  <a:cubicBezTo>
                    <a:pt x="504" y="405"/>
                    <a:pt x="531" y="336"/>
                    <a:pt x="531" y="267"/>
                  </a:cubicBezTo>
                  <a:cubicBezTo>
                    <a:pt x="531" y="197"/>
                    <a:pt x="504" y="128"/>
                    <a:pt x="453" y="79"/>
                  </a:cubicBezTo>
                  <a:cubicBezTo>
                    <a:pt x="404" y="29"/>
                    <a:pt x="336" y="1"/>
                    <a:pt x="2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4"/>
            <p:cNvSpPr/>
            <p:nvPr/>
          </p:nvSpPr>
          <p:spPr>
            <a:xfrm>
              <a:off x="4448161" y="2534894"/>
              <a:ext cx="17678" cy="17678"/>
            </a:xfrm>
            <a:custGeom>
              <a:avLst/>
              <a:gdLst/>
              <a:ahLst/>
              <a:cxnLst/>
              <a:rect l="l" t="t" r="r" b="b"/>
              <a:pathLst>
                <a:path w="533" h="533" extrusionOk="0">
                  <a:moveTo>
                    <a:pt x="267" y="1"/>
                  </a:moveTo>
                  <a:cubicBezTo>
                    <a:pt x="196" y="1"/>
                    <a:pt x="128" y="29"/>
                    <a:pt x="78" y="79"/>
                  </a:cubicBezTo>
                  <a:cubicBezTo>
                    <a:pt x="28" y="128"/>
                    <a:pt x="1" y="197"/>
                    <a:pt x="1" y="267"/>
                  </a:cubicBezTo>
                  <a:cubicBezTo>
                    <a:pt x="1" y="336"/>
                    <a:pt x="28" y="405"/>
                    <a:pt x="78" y="455"/>
                  </a:cubicBezTo>
                  <a:cubicBezTo>
                    <a:pt x="128" y="504"/>
                    <a:pt x="196" y="533"/>
                    <a:pt x="267" y="533"/>
                  </a:cubicBezTo>
                  <a:cubicBezTo>
                    <a:pt x="336" y="533"/>
                    <a:pt x="405" y="504"/>
                    <a:pt x="454" y="455"/>
                  </a:cubicBezTo>
                  <a:cubicBezTo>
                    <a:pt x="504" y="405"/>
                    <a:pt x="532" y="336"/>
                    <a:pt x="532" y="267"/>
                  </a:cubicBezTo>
                  <a:cubicBezTo>
                    <a:pt x="532" y="197"/>
                    <a:pt x="504" y="128"/>
                    <a:pt x="454" y="79"/>
                  </a:cubicBezTo>
                  <a:cubicBezTo>
                    <a:pt x="404" y="29"/>
                    <a:pt x="336"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4"/>
            <p:cNvSpPr/>
            <p:nvPr/>
          </p:nvSpPr>
          <p:spPr>
            <a:xfrm>
              <a:off x="4473700" y="2534894"/>
              <a:ext cx="17678" cy="17678"/>
            </a:xfrm>
            <a:custGeom>
              <a:avLst/>
              <a:gdLst/>
              <a:ahLst/>
              <a:cxnLst/>
              <a:rect l="l" t="t" r="r" b="b"/>
              <a:pathLst>
                <a:path w="533" h="533" extrusionOk="0">
                  <a:moveTo>
                    <a:pt x="267" y="1"/>
                  </a:moveTo>
                  <a:cubicBezTo>
                    <a:pt x="197" y="1"/>
                    <a:pt x="128" y="29"/>
                    <a:pt x="79" y="79"/>
                  </a:cubicBezTo>
                  <a:cubicBezTo>
                    <a:pt x="29" y="128"/>
                    <a:pt x="1" y="197"/>
                    <a:pt x="1" y="267"/>
                  </a:cubicBezTo>
                  <a:cubicBezTo>
                    <a:pt x="1" y="336"/>
                    <a:pt x="29" y="405"/>
                    <a:pt x="79" y="455"/>
                  </a:cubicBezTo>
                  <a:cubicBezTo>
                    <a:pt x="128" y="504"/>
                    <a:pt x="197" y="533"/>
                    <a:pt x="267" y="533"/>
                  </a:cubicBezTo>
                  <a:cubicBezTo>
                    <a:pt x="336" y="533"/>
                    <a:pt x="404" y="504"/>
                    <a:pt x="455" y="455"/>
                  </a:cubicBezTo>
                  <a:cubicBezTo>
                    <a:pt x="504" y="405"/>
                    <a:pt x="533" y="336"/>
                    <a:pt x="533" y="267"/>
                  </a:cubicBezTo>
                  <a:cubicBezTo>
                    <a:pt x="533" y="197"/>
                    <a:pt x="504" y="128"/>
                    <a:pt x="455" y="79"/>
                  </a:cubicBezTo>
                  <a:cubicBezTo>
                    <a:pt x="405" y="29"/>
                    <a:pt x="336"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4"/>
            <p:cNvSpPr/>
            <p:nvPr/>
          </p:nvSpPr>
          <p:spPr>
            <a:xfrm>
              <a:off x="4418543" y="2700433"/>
              <a:ext cx="76882" cy="17645"/>
            </a:xfrm>
            <a:custGeom>
              <a:avLst/>
              <a:gdLst/>
              <a:ahLst/>
              <a:cxnLst/>
              <a:rect l="l" t="t" r="r" b="b"/>
              <a:pathLst>
                <a:path w="2318" h="532" extrusionOk="0">
                  <a:moveTo>
                    <a:pt x="266" y="1"/>
                  </a:moveTo>
                  <a:cubicBezTo>
                    <a:pt x="119" y="1"/>
                    <a:pt x="0" y="120"/>
                    <a:pt x="0" y="267"/>
                  </a:cubicBezTo>
                  <a:cubicBezTo>
                    <a:pt x="0" y="412"/>
                    <a:pt x="119" y="532"/>
                    <a:pt x="266" y="532"/>
                  </a:cubicBezTo>
                  <a:lnTo>
                    <a:pt x="2052" y="532"/>
                  </a:lnTo>
                  <a:cubicBezTo>
                    <a:pt x="2199" y="532"/>
                    <a:pt x="2318" y="412"/>
                    <a:pt x="2318" y="267"/>
                  </a:cubicBezTo>
                  <a:cubicBezTo>
                    <a:pt x="2318" y="120"/>
                    <a:pt x="2199" y="1"/>
                    <a:pt x="20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4"/>
            <p:cNvSpPr/>
            <p:nvPr/>
          </p:nvSpPr>
          <p:spPr>
            <a:xfrm>
              <a:off x="4418543" y="2721262"/>
              <a:ext cx="76882" cy="17645"/>
            </a:xfrm>
            <a:custGeom>
              <a:avLst/>
              <a:gdLst/>
              <a:ahLst/>
              <a:cxnLst/>
              <a:rect l="l" t="t" r="r" b="b"/>
              <a:pathLst>
                <a:path w="2318" h="532" extrusionOk="0">
                  <a:moveTo>
                    <a:pt x="266" y="0"/>
                  </a:moveTo>
                  <a:cubicBezTo>
                    <a:pt x="119" y="0"/>
                    <a:pt x="0" y="119"/>
                    <a:pt x="0" y="266"/>
                  </a:cubicBezTo>
                  <a:cubicBezTo>
                    <a:pt x="0" y="413"/>
                    <a:pt x="119" y="532"/>
                    <a:pt x="266" y="532"/>
                  </a:cubicBezTo>
                  <a:lnTo>
                    <a:pt x="2052" y="532"/>
                  </a:lnTo>
                  <a:cubicBezTo>
                    <a:pt x="2199" y="532"/>
                    <a:pt x="2318" y="413"/>
                    <a:pt x="2318" y="266"/>
                  </a:cubicBezTo>
                  <a:cubicBezTo>
                    <a:pt x="2318" y="119"/>
                    <a:pt x="2199" y="0"/>
                    <a:pt x="20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0" name="Google Shape;2530;p64"/>
          <p:cNvGrpSpPr/>
          <p:nvPr/>
        </p:nvGrpSpPr>
        <p:grpSpPr>
          <a:xfrm>
            <a:off x="4645568" y="2257737"/>
            <a:ext cx="536674" cy="497496"/>
            <a:chOff x="4696652" y="2310350"/>
            <a:chExt cx="601990" cy="558043"/>
          </a:xfrm>
        </p:grpSpPr>
        <p:sp>
          <p:nvSpPr>
            <p:cNvPr id="2531" name="Google Shape;2531;p64"/>
            <p:cNvSpPr/>
            <p:nvPr/>
          </p:nvSpPr>
          <p:spPr>
            <a:xfrm>
              <a:off x="4696652" y="2310350"/>
              <a:ext cx="601990" cy="558043"/>
            </a:xfrm>
            <a:custGeom>
              <a:avLst/>
              <a:gdLst/>
              <a:ahLst/>
              <a:cxnLst/>
              <a:rect l="l" t="t" r="r" b="b"/>
              <a:pathLst>
                <a:path w="18150" h="16825" extrusionOk="0">
                  <a:moveTo>
                    <a:pt x="10845" y="532"/>
                  </a:moveTo>
                  <a:lnTo>
                    <a:pt x="10845" y="2436"/>
                  </a:lnTo>
                  <a:lnTo>
                    <a:pt x="7304" y="2436"/>
                  </a:lnTo>
                  <a:lnTo>
                    <a:pt x="7304" y="532"/>
                  </a:lnTo>
                  <a:close/>
                  <a:moveTo>
                    <a:pt x="11764" y="3894"/>
                  </a:moveTo>
                  <a:lnTo>
                    <a:pt x="11764" y="4569"/>
                  </a:lnTo>
                  <a:lnTo>
                    <a:pt x="9146" y="4569"/>
                  </a:lnTo>
                  <a:lnTo>
                    <a:pt x="9146" y="3894"/>
                  </a:lnTo>
                  <a:close/>
                  <a:moveTo>
                    <a:pt x="2616" y="3397"/>
                  </a:moveTo>
                  <a:lnTo>
                    <a:pt x="2616" y="4985"/>
                  </a:lnTo>
                  <a:lnTo>
                    <a:pt x="2298" y="4985"/>
                  </a:lnTo>
                  <a:lnTo>
                    <a:pt x="2298" y="3397"/>
                  </a:lnTo>
                  <a:close/>
                  <a:moveTo>
                    <a:pt x="15852" y="3397"/>
                  </a:moveTo>
                  <a:lnTo>
                    <a:pt x="15852" y="4985"/>
                  </a:lnTo>
                  <a:lnTo>
                    <a:pt x="15533" y="4985"/>
                  </a:lnTo>
                  <a:lnTo>
                    <a:pt x="15533" y="3397"/>
                  </a:lnTo>
                  <a:close/>
                  <a:moveTo>
                    <a:pt x="11206" y="5101"/>
                  </a:moveTo>
                  <a:lnTo>
                    <a:pt x="10966" y="5516"/>
                  </a:lnTo>
                  <a:lnTo>
                    <a:pt x="9944" y="5516"/>
                  </a:lnTo>
                  <a:lnTo>
                    <a:pt x="9705" y="5101"/>
                  </a:lnTo>
                  <a:close/>
                  <a:moveTo>
                    <a:pt x="2298" y="8006"/>
                  </a:moveTo>
                  <a:cubicBezTo>
                    <a:pt x="2595" y="8146"/>
                    <a:pt x="2801" y="8450"/>
                    <a:pt x="2801" y="8793"/>
                  </a:cubicBezTo>
                  <a:lnTo>
                    <a:pt x="2801" y="12054"/>
                  </a:lnTo>
                  <a:cubicBezTo>
                    <a:pt x="2801" y="12397"/>
                    <a:pt x="2595" y="12701"/>
                    <a:pt x="2298" y="12841"/>
                  </a:cubicBezTo>
                  <a:lnTo>
                    <a:pt x="2298" y="8006"/>
                  </a:lnTo>
                  <a:close/>
                  <a:moveTo>
                    <a:pt x="10135" y="8133"/>
                  </a:moveTo>
                  <a:lnTo>
                    <a:pt x="9632" y="9977"/>
                  </a:lnTo>
                  <a:cubicBezTo>
                    <a:pt x="9538" y="10234"/>
                    <a:pt x="9629" y="10522"/>
                    <a:pt x="9852" y="10682"/>
                  </a:cubicBezTo>
                  <a:cubicBezTo>
                    <a:pt x="10210" y="10934"/>
                    <a:pt x="10423" y="11346"/>
                    <a:pt x="10423" y="11782"/>
                  </a:cubicBezTo>
                  <a:cubicBezTo>
                    <a:pt x="10423" y="12237"/>
                    <a:pt x="10196" y="12657"/>
                    <a:pt x="9814" y="12909"/>
                  </a:cubicBezTo>
                  <a:cubicBezTo>
                    <a:pt x="9697" y="12987"/>
                    <a:pt x="9660" y="13142"/>
                    <a:pt x="9730" y="13264"/>
                  </a:cubicBezTo>
                  <a:lnTo>
                    <a:pt x="9900" y="13555"/>
                  </a:lnTo>
                  <a:lnTo>
                    <a:pt x="8251" y="13555"/>
                  </a:lnTo>
                  <a:lnTo>
                    <a:pt x="8347" y="13388"/>
                  </a:lnTo>
                  <a:lnTo>
                    <a:pt x="8826" y="13388"/>
                  </a:lnTo>
                  <a:cubicBezTo>
                    <a:pt x="8972" y="13388"/>
                    <a:pt x="9092" y="13269"/>
                    <a:pt x="9092" y="13122"/>
                  </a:cubicBezTo>
                  <a:cubicBezTo>
                    <a:pt x="9092" y="12975"/>
                    <a:pt x="8972" y="12857"/>
                    <a:pt x="8826" y="12857"/>
                  </a:cubicBezTo>
                  <a:lnTo>
                    <a:pt x="8262" y="12857"/>
                  </a:lnTo>
                  <a:cubicBezTo>
                    <a:pt x="7925" y="12602"/>
                    <a:pt x="7727" y="12206"/>
                    <a:pt x="7727" y="11782"/>
                  </a:cubicBezTo>
                  <a:cubicBezTo>
                    <a:pt x="7727" y="11346"/>
                    <a:pt x="7941" y="10934"/>
                    <a:pt x="8298" y="10682"/>
                  </a:cubicBezTo>
                  <a:cubicBezTo>
                    <a:pt x="8522" y="10522"/>
                    <a:pt x="8612" y="10232"/>
                    <a:pt x="8519" y="9977"/>
                  </a:cubicBezTo>
                  <a:lnTo>
                    <a:pt x="8462" y="9772"/>
                  </a:lnTo>
                  <a:lnTo>
                    <a:pt x="8700" y="9772"/>
                  </a:lnTo>
                  <a:cubicBezTo>
                    <a:pt x="8847" y="9772"/>
                    <a:pt x="8966" y="9653"/>
                    <a:pt x="8966" y="9506"/>
                  </a:cubicBezTo>
                  <a:cubicBezTo>
                    <a:pt x="8966" y="9359"/>
                    <a:pt x="8847" y="9240"/>
                    <a:pt x="8700" y="9240"/>
                  </a:cubicBezTo>
                  <a:lnTo>
                    <a:pt x="8317" y="9240"/>
                  </a:lnTo>
                  <a:lnTo>
                    <a:pt x="8224" y="8899"/>
                  </a:lnTo>
                  <a:lnTo>
                    <a:pt x="8742" y="8899"/>
                  </a:lnTo>
                  <a:cubicBezTo>
                    <a:pt x="8889" y="8899"/>
                    <a:pt x="9008" y="8780"/>
                    <a:pt x="9008" y="8633"/>
                  </a:cubicBezTo>
                  <a:cubicBezTo>
                    <a:pt x="9008" y="8486"/>
                    <a:pt x="8889" y="8367"/>
                    <a:pt x="8742" y="8367"/>
                  </a:cubicBezTo>
                  <a:lnTo>
                    <a:pt x="8079" y="8367"/>
                  </a:lnTo>
                  <a:lnTo>
                    <a:pt x="8016" y="8133"/>
                  </a:lnTo>
                  <a:close/>
                  <a:moveTo>
                    <a:pt x="15409" y="2298"/>
                  </a:moveTo>
                  <a:cubicBezTo>
                    <a:pt x="15653" y="2298"/>
                    <a:pt x="15852" y="2496"/>
                    <a:pt x="15852" y="2742"/>
                  </a:cubicBezTo>
                  <a:lnTo>
                    <a:pt x="15852" y="2865"/>
                  </a:lnTo>
                  <a:lnTo>
                    <a:pt x="15476" y="2865"/>
                  </a:lnTo>
                  <a:cubicBezTo>
                    <a:pt x="15215" y="2865"/>
                    <a:pt x="15002" y="3078"/>
                    <a:pt x="15002" y="3338"/>
                  </a:cubicBezTo>
                  <a:lnTo>
                    <a:pt x="15002" y="3907"/>
                  </a:lnTo>
                  <a:lnTo>
                    <a:pt x="12296" y="3907"/>
                  </a:lnTo>
                  <a:lnTo>
                    <a:pt x="12296" y="3734"/>
                  </a:lnTo>
                  <a:cubicBezTo>
                    <a:pt x="12296" y="3528"/>
                    <a:pt x="12130" y="3362"/>
                    <a:pt x="11924" y="3362"/>
                  </a:cubicBezTo>
                  <a:lnTo>
                    <a:pt x="8987" y="3362"/>
                  </a:lnTo>
                  <a:cubicBezTo>
                    <a:pt x="8781" y="3362"/>
                    <a:pt x="8614" y="3528"/>
                    <a:pt x="8614" y="3734"/>
                  </a:cubicBezTo>
                  <a:lnTo>
                    <a:pt x="8614" y="3907"/>
                  </a:lnTo>
                  <a:lnTo>
                    <a:pt x="5601" y="3907"/>
                  </a:lnTo>
                  <a:cubicBezTo>
                    <a:pt x="5454" y="3907"/>
                    <a:pt x="5335" y="4026"/>
                    <a:pt x="5335" y="4173"/>
                  </a:cubicBezTo>
                  <a:cubicBezTo>
                    <a:pt x="5335" y="4320"/>
                    <a:pt x="5454" y="4439"/>
                    <a:pt x="5601" y="4439"/>
                  </a:cubicBezTo>
                  <a:lnTo>
                    <a:pt x="8614" y="4439"/>
                  </a:lnTo>
                  <a:lnTo>
                    <a:pt x="8614" y="4729"/>
                  </a:lnTo>
                  <a:cubicBezTo>
                    <a:pt x="8614" y="4934"/>
                    <a:pt x="8781" y="5101"/>
                    <a:pt x="8987" y="5101"/>
                  </a:cubicBezTo>
                  <a:lnTo>
                    <a:pt x="9091" y="5101"/>
                  </a:lnTo>
                  <a:lnTo>
                    <a:pt x="9507" y="5822"/>
                  </a:lnTo>
                  <a:cubicBezTo>
                    <a:pt x="9583" y="5954"/>
                    <a:pt x="9744" y="6047"/>
                    <a:pt x="9897" y="6047"/>
                  </a:cubicBezTo>
                  <a:lnTo>
                    <a:pt x="10189" y="6047"/>
                  </a:lnTo>
                  <a:lnTo>
                    <a:pt x="10189" y="6245"/>
                  </a:lnTo>
                  <a:cubicBezTo>
                    <a:pt x="10189" y="6392"/>
                    <a:pt x="10308" y="6511"/>
                    <a:pt x="10455" y="6511"/>
                  </a:cubicBezTo>
                  <a:cubicBezTo>
                    <a:pt x="10602" y="6511"/>
                    <a:pt x="10721" y="6392"/>
                    <a:pt x="10721" y="6245"/>
                  </a:cubicBezTo>
                  <a:lnTo>
                    <a:pt x="10721" y="6048"/>
                  </a:lnTo>
                  <a:lnTo>
                    <a:pt x="11014" y="6048"/>
                  </a:lnTo>
                  <a:cubicBezTo>
                    <a:pt x="11167" y="6048"/>
                    <a:pt x="11327" y="5955"/>
                    <a:pt x="11403" y="5822"/>
                  </a:cubicBezTo>
                  <a:lnTo>
                    <a:pt x="11820" y="5101"/>
                  </a:lnTo>
                  <a:lnTo>
                    <a:pt x="11923" y="5101"/>
                  </a:lnTo>
                  <a:cubicBezTo>
                    <a:pt x="12129" y="5101"/>
                    <a:pt x="12296" y="4934"/>
                    <a:pt x="12296" y="4729"/>
                  </a:cubicBezTo>
                  <a:lnTo>
                    <a:pt x="12296" y="4439"/>
                  </a:lnTo>
                  <a:lnTo>
                    <a:pt x="15001" y="4439"/>
                  </a:lnTo>
                  <a:lnTo>
                    <a:pt x="15001" y="5043"/>
                  </a:lnTo>
                  <a:cubicBezTo>
                    <a:pt x="15001" y="5305"/>
                    <a:pt x="15214" y="5516"/>
                    <a:pt x="15476" y="5516"/>
                  </a:cubicBezTo>
                  <a:lnTo>
                    <a:pt x="15852" y="5516"/>
                  </a:lnTo>
                  <a:lnTo>
                    <a:pt x="15852" y="7441"/>
                  </a:lnTo>
                  <a:cubicBezTo>
                    <a:pt x="15248" y="7602"/>
                    <a:pt x="14817" y="8146"/>
                    <a:pt x="14817" y="8793"/>
                  </a:cubicBezTo>
                  <a:lnTo>
                    <a:pt x="14817" y="12054"/>
                  </a:lnTo>
                  <a:cubicBezTo>
                    <a:pt x="14817" y="12701"/>
                    <a:pt x="15248" y="13245"/>
                    <a:pt x="15852" y="13407"/>
                  </a:cubicBezTo>
                  <a:lnTo>
                    <a:pt x="15852" y="14084"/>
                  </a:lnTo>
                  <a:cubicBezTo>
                    <a:pt x="15852" y="14329"/>
                    <a:pt x="15652" y="14527"/>
                    <a:pt x="15408" y="14527"/>
                  </a:cubicBezTo>
                  <a:lnTo>
                    <a:pt x="14219" y="14527"/>
                  </a:lnTo>
                  <a:lnTo>
                    <a:pt x="14219" y="14237"/>
                  </a:lnTo>
                  <a:cubicBezTo>
                    <a:pt x="14219" y="13861"/>
                    <a:pt x="13913" y="13555"/>
                    <a:pt x="13537" y="13555"/>
                  </a:cubicBezTo>
                  <a:lnTo>
                    <a:pt x="12797" y="13555"/>
                  </a:lnTo>
                  <a:cubicBezTo>
                    <a:pt x="12650" y="13555"/>
                    <a:pt x="12531" y="13675"/>
                    <a:pt x="12531" y="13821"/>
                  </a:cubicBezTo>
                  <a:cubicBezTo>
                    <a:pt x="12531" y="13968"/>
                    <a:pt x="12650" y="14087"/>
                    <a:pt x="12797" y="14087"/>
                  </a:cubicBezTo>
                  <a:lnTo>
                    <a:pt x="13538" y="14087"/>
                  </a:lnTo>
                  <a:cubicBezTo>
                    <a:pt x="13619" y="14087"/>
                    <a:pt x="13688" y="14156"/>
                    <a:pt x="13688" y="14237"/>
                  </a:cubicBezTo>
                  <a:lnTo>
                    <a:pt x="13688" y="14528"/>
                  </a:lnTo>
                  <a:lnTo>
                    <a:pt x="4462" y="14528"/>
                  </a:lnTo>
                  <a:lnTo>
                    <a:pt x="4462" y="14237"/>
                  </a:lnTo>
                  <a:cubicBezTo>
                    <a:pt x="4462" y="14156"/>
                    <a:pt x="4531" y="14087"/>
                    <a:pt x="4612" y="14087"/>
                  </a:cubicBezTo>
                  <a:lnTo>
                    <a:pt x="11308" y="14087"/>
                  </a:lnTo>
                  <a:cubicBezTo>
                    <a:pt x="11455" y="14087"/>
                    <a:pt x="11574" y="13968"/>
                    <a:pt x="11574" y="13821"/>
                  </a:cubicBezTo>
                  <a:cubicBezTo>
                    <a:pt x="11574" y="13675"/>
                    <a:pt x="11455" y="13555"/>
                    <a:pt x="11308" y="13555"/>
                  </a:cubicBezTo>
                  <a:lnTo>
                    <a:pt x="10514" y="13555"/>
                  </a:lnTo>
                  <a:lnTo>
                    <a:pt x="10308" y="13200"/>
                  </a:lnTo>
                  <a:cubicBezTo>
                    <a:pt x="10717" y="12845"/>
                    <a:pt x="10955" y="12332"/>
                    <a:pt x="10955" y="11782"/>
                  </a:cubicBezTo>
                  <a:cubicBezTo>
                    <a:pt x="10955" y="11173"/>
                    <a:pt x="10657" y="10599"/>
                    <a:pt x="10159" y="10247"/>
                  </a:cubicBezTo>
                  <a:cubicBezTo>
                    <a:pt x="10131" y="10227"/>
                    <a:pt x="10119" y="10190"/>
                    <a:pt x="10133" y="10156"/>
                  </a:cubicBezTo>
                  <a:cubicBezTo>
                    <a:pt x="10137" y="10145"/>
                    <a:pt x="10140" y="10133"/>
                    <a:pt x="10143" y="10123"/>
                  </a:cubicBezTo>
                  <a:lnTo>
                    <a:pt x="10696" y="8094"/>
                  </a:lnTo>
                  <a:cubicBezTo>
                    <a:pt x="10728" y="7978"/>
                    <a:pt x="10704" y="7851"/>
                    <a:pt x="10631" y="7754"/>
                  </a:cubicBezTo>
                  <a:cubicBezTo>
                    <a:pt x="10557" y="7659"/>
                    <a:pt x="10441" y="7601"/>
                    <a:pt x="10320" y="7601"/>
                  </a:cubicBezTo>
                  <a:lnTo>
                    <a:pt x="7831" y="7601"/>
                  </a:lnTo>
                  <a:cubicBezTo>
                    <a:pt x="7710" y="7601"/>
                    <a:pt x="7594" y="7659"/>
                    <a:pt x="7520" y="7754"/>
                  </a:cubicBezTo>
                  <a:cubicBezTo>
                    <a:pt x="7447" y="7851"/>
                    <a:pt x="7422" y="7978"/>
                    <a:pt x="7454" y="8095"/>
                  </a:cubicBezTo>
                  <a:lnTo>
                    <a:pt x="8007" y="10122"/>
                  </a:lnTo>
                  <a:cubicBezTo>
                    <a:pt x="8010" y="10133"/>
                    <a:pt x="8013" y="10145"/>
                    <a:pt x="8019" y="10157"/>
                  </a:cubicBezTo>
                  <a:cubicBezTo>
                    <a:pt x="8031" y="10190"/>
                    <a:pt x="8019" y="10227"/>
                    <a:pt x="7991" y="10247"/>
                  </a:cubicBezTo>
                  <a:cubicBezTo>
                    <a:pt x="7492" y="10599"/>
                    <a:pt x="7195" y="11173"/>
                    <a:pt x="7195" y="11782"/>
                  </a:cubicBezTo>
                  <a:cubicBezTo>
                    <a:pt x="7195" y="12332"/>
                    <a:pt x="7433" y="12845"/>
                    <a:pt x="7842" y="13200"/>
                  </a:cubicBezTo>
                  <a:lnTo>
                    <a:pt x="7637" y="13555"/>
                  </a:lnTo>
                  <a:lnTo>
                    <a:pt x="4612" y="13555"/>
                  </a:lnTo>
                  <a:cubicBezTo>
                    <a:pt x="4236" y="13555"/>
                    <a:pt x="3930" y="13861"/>
                    <a:pt x="3930" y="14237"/>
                  </a:cubicBezTo>
                  <a:lnTo>
                    <a:pt x="3930" y="14528"/>
                  </a:lnTo>
                  <a:lnTo>
                    <a:pt x="2741" y="14528"/>
                  </a:lnTo>
                  <a:cubicBezTo>
                    <a:pt x="2497" y="14528"/>
                    <a:pt x="2298" y="14329"/>
                    <a:pt x="2298" y="14084"/>
                  </a:cubicBezTo>
                  <a:lnTo>
                    <a:pt x="2298" y="13407"/>
                  </a:lnTo>
                  <a:cubicBezTo>
                    <a:pt x="2901" y="13245"/>
                    <a:pt x="3333" y="12702"/>
                    <a:pt x="3333" y="12054"/>
                  </a:cubicBezTo>
                  <a:lnTo>
                    <a:pt x="3333" y="8793"/>
                  </a:lnTo>
                  <a:cubicBezTo>
                    <a:pt x="3333" y="8146"/>
                    <a:pt x="2901" y="7602"/>
                    <a:pt x="2298" y="7441"/>
                  </a:cubicBezTo>
                  <a:lnTo>
                    <a:pt x="2298" y="5516"/>
                  </a:lnTo>
                  <a:lnTo>
                    <a:pt x="2674" y="5516"/>
                  </a:lnTo>
                  <a:cubicBezTo>
                    <a:pt x="2935" y="5516"/>
                    <a:pt x="3148" y="5305"/>
                    <a:pt x="3148" y="5043"/>
                  </a:cubicBezTo>
                  <a:lnTo>
                    <a:pt x="3148" y="4439"/>
                  </a:lnTo>
                  <a:lnTo>
                    <a:pt x="4112" y="4439"/>
                  </a:lnTo>
                  <a:cubicBezTo>
                    <a:pt x="4259" y="4439"/>
                    <a:pt x="4378" y="4320"/>
                    <a:pt x="4378" y="4173"/>
                  </a:cubicBezTo>
                  <a:cubicBezTo>
                    <a:pt x="4378" y="4026"/>
                    <a:pt x="4259" y="3908"/>
                    <a:pt x="4112" y="3908"/>
                  </a:cubicBezTo>
                  <a:lnTo>
                    <a:pt x="3148" y="3908"/>
                  </a:lnTo>
                  <a:lnTo>
                    <a:pt x="3148" y="3338"/>
                  </a:lnTo>
                  <a:cubicBezTo>
                    <a:pt x="3148" y="3078"/>
                    <a:pt x="2935" y="2865"/>
                    <a:pt x="2674" y="2865"/>
                  </a:cubicBezTo>
                  <a:lnTo>
                    <a:pt x="2298" y="2865"/>
                  </a:lnTo>
                  <a:lnTo>
                    <a:pt x="2298" y="2742"/>
                  </a:lnTo>
                  <a:cubicBezTo>
                    <a:pt x="2298" y="2497"/>
                    <a:pt x="2497" y="2298"/>
                    <a:pt x="2741" y="2298"/>
                  </a:cubicBezTo>
                  <a:lnTo>
                    <a:pt x="6772" y="2298"/>
                  </a:lnTo>
                  <a:lnTo>
                    <a:pt x="6772" y="2494"/>
                  </a:lnTo>
                  <a:cubicBezTo>
                    <a:pt x="6772" y="2755"/>
                    <a:pt x="6985" y="2968"/>
                    <a:pt x="7246" y="2968"/>
                  </a:cubicBezTo>
                  <a:lnTo>
                    <a:pt x="10904" y="2968"/>
                  </a:lnTo>
                  <a:cubicBezTo>
                    <a:pt x="11165" y="2968"/>
                    <a:pt x="11377" y="2755"/>
                    <a:pt x="11377" y="2493"/>
                  </a:cubicBezTo>
                  <a:lnTo>
                    <a:pt x="11377" y="2298"/>
                  </a:lnTo>
                  <a:close/>
                  <a:moveTo>
                    <a:pt x="17529" y="532"/>
                  </a:moveTo>
                  <a:cubicBezTo>
                    <a:pt x="17578" y="532"/>
                    <a:pt x="17618" y="572"/>
                    <a:pt x="17618" y="621"/>
                  </a:cubicBezTo>
                  <a:lnTo>
                    <a:pt x="17618" y="16204"/>
                  </a:lnTo>
                  <a:cubicBezTo>
                    <a:pt x="17618" y="16253"/>
                    <a:pt x="17578" y="16294"/>
                    <a:pt x="17529" y="16294"/>
                  </a:cubicBezTo>
                  <a:lnTo>
                    <a:pt x="621" y="16294"/>
                  </a:lnTo>
                  <a:cubicBezTo>
                    <a:pt x="573" y="16294"/>
                    <a:pt x="532" y="16253"/>
                    <a:pt x="532" y="16204"/>
                  </a:cubicBezTo>
                  <a:lnTo>
                    <a:pt x="532" y="621"/>
                  </a:lnTo>
                  <a:cubicBezTo>
                    <a:pt x="532" y="572"/>
                    <a:pt x="573" y="532"/>
                    <a:pt x="621" y="532"/>
                  </a:cubicBezTo>
                  <a:lnTo>
                    <a:pt x="6772" y="532"/>
                  </a:lnTo>
                  <a:lnTo>
                    <a:pt x="6772" y="1766"/>
                  </a:lnTo>
                  <a:lnTo>
                    <a:pt x="2741" y="1766"/>
                  </a:lnTo>
                  <a:cubicBezTo>
                    <a:pt x="2204" y="1766"/>
                    <a:pt x="1767" y="2204"/>
                    <a:pt x="1767" y="2742"/>
                  </a:cubicBezTo>
                  <a:lnTo>
                    <a:pt x="1767" y="14084"/>
                  </a:lnTo>
                  <a:cubicBezTo>
                    <a:pt x="1767" y="14621"/>
                    <a:pt x="2204" y="15059"/>
                    <a:pt x="2741" y="15059"/>
                  </a:cubicBezTo>
                  <a:lnTo>
                    <a:pt x="15409" y="15059"/>
                  </a:lnTo>
                  <a:cubicBezTo>
                    <a:pt x="15946" y="15059"/>
                    <a:pt x="16383" y="14621"/>
                    <a:pt x="16383" y="14084"/>
                  </a:cubicBezTo>
                  <a:lnTo>
                    <a:pt x="16383" y="10575"/>
                  </a:lnTo>
                  <a:cubicBezTo>
                    <a:pt x="16383" y="10428"/>
                    <a:pt x="16264" y="10309"/>
                    <a:pt x="16118" y="10309"/>
                  </a:cubicBezTo>
                  <a:cubicBezTo>
                    <a:pt x="15971" y="10309"/>
                    <a:pt x="15852" y="10428"/>
                    <a:pt x="15852" y="10575"/>
                  </a:cubicBezTo>
                  <a:lnTo>
                    <a:pt x="15852" y="12840"/>
                  </a:lnTo>
                  <a:cubicBezTo>
                    <a:pt x="15556" y="12700"/>
                    <a:pt x="15350" y="12397"/>
                    <a:pt x="15350" y="12054"/>
                  </a:cubicBezTo>
                  <a:lnTo>
                    <a:pt x="15350" y="8793"/>
                  </a:lnTo>
                  <a:cubicBezTo>
                    <a:pt x="15350" y="8450"/>
                    <a:pt x="15555" y="8148"/>
                    <a:pt x="15852" y="8008"/>
                  </a:cubicBezTo>
                  <a:lnTo>
                    <a:pt x="15852" y="8980"/>
                  </a:lnTo>
                  <a:cubicBezTo>
                    <a:pt x="15852" y="9127"/>
                    <a:pt x="15971" y="9246"/>
                    <a:pt x="16118" y="9246"/>
                  </a:cubicBezTo>
                  <a:cubicBezTo>
                    <a:pt x="16264" y="9246"/>
                    <a:pt x="16383" y="9127"/>
                    <a:pt x="16383" y="8980"/>
                  </a:cubicBezTo>
                  <a:lnTo>
                    <a:pt x="16383" y="2741"/>
                  </a:lnTo>
                  <a:cubicBezTo>
                    <a:pt x="16383" y="2204"/>
                    <a:pt x="15946" y="1766"/>
                    <a:pt x="15409" y="1766"/>
                  </a:cubicBezTo>
                  <a:lnTo>
                    <a:pt x="11377" y="1766"/>
                  </a:lnTo>
                  <a:lnTo>
                    <a:pt x="11377" y="532"/>
                  </a:lnTo>
                  <a:close/>
                  <a:moveTo>
                    <a:pt x="621" y="0"/>
                  </a:moveTo>
                  <a:cubicBezTo>
                    <a:pt x="279" y="0"/>
                    <a:pt x="1" y="279"/>
                    <a:pt x="1" y="621"/>
                  </a:cubicBezTo>
                  <a:lnTo>
                    <a:pt x="1" y="16204"/>
                  </a:lnTo>
                  <a:cubicBezTo>
                    <a:pt x="1" y="16546"/>
                    <a:pt x="279" y="16825"/>
                    <a:pt x="621" y="16825"/>
                  </a:cubicBezTo>
                  <a:lnTo>
                    <a:pt x="17529" y="16825"/>
                  </a:lnTo>
                  <a:cubicBezTo>
                    <a:pt x="17871" y="16825"/>
                    <a:pt x="18149" y="16546"/>
                    <a:pt x="18149" y="16204"/>
                  </a:cubicBezTo>
                  <a:lnTo>
                    <a:pt x="18149" y="621"/>
                  </a:lnTo>
                  <a:cubicBezTo>
                    <a:pt x="18149" y="279"/>
                    <a:pt x="17871" y="0"/>
                    <a:pt x="175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4"/>
            <p:cNvSpPr/>
            <p:nvPr/>
          </p:nvSpPr>
          <p:spPr>
            <a:xfrm>
              <a:off x="5088095" y="2340698"/>
              <a:ext cx="17612" cy="17645"/>
            </a:xfrm>
            <a:custGeom>
              <a:avLst/>
              <a:gdLst/>
              <a:ahLst/>
              <a:cxnLst/>
              <a:rect l="l" t="t" r="r" b="b"/>
              <a:pathLst>
                <a:path w="531" h="532" extrusionOk="0">
                  <a:moveTo>
                    <a:pt x="265" y="0"/>
                  </a:moveTo>
                  <a:cubicBezTo>
                    <a:pt x="195" y="0"/>
                    <a:pt x="126" y="28"/>
                    <a:pt x="78" y="77"/>
                  </a:cubicBezTo>
                  <a:cubicBezTo>
                    <a:pt x="28" y="127"/>
                    <a:pt x="0" y="195"/>
                    <a:pt x="0" y="265"/>
                  </a:cubicBezTo>
                  <a:cubicBezTo>
                    <a:pt x="0" y="336"/>
                    <a:pt x="28" y="404"/>
                    <a:pt x="78" y="453"/>
                  </a:cubicBezTo>
                  <a:cubicBezTo>
                    <a:pt x="126" y="503"/>
                    <a:pt x="196" y="531"/>
                    <a:pt x="265" y="531"/>
                  </a:cubicBezTo>
                  <a:cubicBezTo>
                    <a:pt x="336" y="531"/>
                    <a:pt x="404" y="503"/>
                    <a:pt x="454" y="453"/>
                  </a:cubicBezTo>
                  <a:cubicBezTo>
                    <a:pt x="503" y="404"/>
                    <a:pt x="531" y="336"/>
                    <a:pt x="531" y="265"/>
                  </a:cubicBezTo>
                  <a:cubicBezTo>
                    <a:pt x="531" y="195"/>
                    <a:pt x="503" y="127"/>
                    <a:pt x="454" y="77"/>
                  </a:cubicBezTo>
                  <a:cubicBezTo>
                    <a:pt x="404" y="28"/>
                    <a:pt x="336"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4"/>
            <p:cNvSpPr/>
            <p:nvPr/>
          </p:nvSpPr>
          <p:spPr>
            <a:xfrm>
              <a:off x="4888194" y="2340698"/>
              <a:ext cx="17678" cy="17645"/>
            </a:xfrm>
            <a:custGeom>
              <a:avLst/>
              <a:gdLst/>
              <a:ahLst/>
              <a:cxnLst/>
              <a:rect l="l" t="t" r="r" b="b"/>
              <a:pathLst>
                <a:path w="533" h="532" extrusionOk="0">
                  <a:moveTo>
                    <a:pt x="266" y="0"/>
                  </a:moveTo>
                  <a:cubicBezTo>
                    <a:pt x="195" y="0"/>
                    <a:pt x="127" y="28"/>
                    <a:pt x="78" y="77"/>
                  </a:cubicBezTo>
                  <a:cubicBezTo>
                    <a:pt x="29" y="126"/>
                    <a:pt x="0" y="195"/>
                    <a:pt x="0" y="265"/>
                  </a:cubicBezTo>
                  <a:cubicBezTo>
                    <a:pt x="0" y="336"/>
                    <a:pt x="29" y="404"/>
                    <a:pt x="78" y="454"/>
                  </a:cubicBezTo>
                  <a:cubicBezTo>
                    <a:pt x="127" y="503"/>
                    <a:pt x="196" y="531"/>
                    <a:pt x="266" y="531"/>
                  </a:cubicBezTo>
                  <a:cubicBezTo>
                    <a:pt x="336" y="531"/>
                    <a:pt x="404" y="503"/>
                    <a:pt x="454" y="454"/>
                  </a:cubicBezTo>
                  <a:cubicBezTo>
                    <a:pt x="503" y="404"/>
                    <a:pt x="532" y="335"/>
                    <a:pt x="532" y="265"/>
                  </a:cubicBezTo>
                  <a:cubicBezTo>
                    <a:pt x="532" y="195"/>
                    <a:pt x="503" y="127"/>
                    <a:pt x="454" y="77"/>
                  </a:cubicBezTo>
                  <a:cubicBezTo>
                    <a:pt x="404"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4"/>
            <p:cNvSpPr/>
            <p:nvPr/>
          </p:nvSpPr>
          <p:spPr>
            <a:xfrm>
              <a:off x="4977083" y="2821760"/>
              <a:ext cx="41128" cy="17678"/>
            </a:xfrm>
            <a:custGeom>
              <a:avLst/>
              <a:gdLst/>
              <a:ahLst/>
              <a:cxnLst/>
              <a:rect l="l" t="t" r="r" b="b"/>
              <a:pathLst>
                <a:path w="1240" h="533" extrusionOk="0">
                  <a:moveTo>
                    <a:pt x="267" y="1"/>
                  </a:moveTo>
                  <a:cubicBezTo>
                    <a:pt x="120" y="1"/>
                    <a:pt x="1" y="120"/>
                    <a:pt x="1" y="267"/>
                  </a:cubicBezTo>
                  <a:cubicBezTo>
                    <a:pt x="1" y="414"/>
                    <a:pt x="120" y="533"/>
                    <a:pt x="267" y="533"/>
                  </a:cubicBezTo>
                  <a:lnTo>
                    <a:pt x="973" y="533"/>
                  </a:lnTo>
                  <a:cubicBezTo>
                    <a:pt x="1120" y="533"/>
                    <a:pt x="1239" y="414"/>
                    <a:pt x="1239" y="267"/>
                  </a:cubicBezTo>
                  <a:cubicBezTo>
                    <a:pt x="1239" y="120"/>
                    <a:pt x="1120" y="1"/>
                    <a:pt x="9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4"/>
            <p:cNvSpPr/>
            <p:nvPr/>
          </p:nvSpPr>
          <p:spPr>
            <a:xfrm>
              <a:off x="4946072" y="2335159"/>
              <a:ext cx="49386" cy="49353"/>
            </a:xfrm>
            <a:custGeom>
              <a:avLst/>
              <a:gdLst/>
              <a:ahLst/>
              <a:cxnLst/>
              <a:rect l="l" t="t" r="r" b="b"/>
              <a:pathLst>
                <a:path w="1489" h="1488" extrusionOk="0">
                  <a:moveTo>
                    <a:pt x="957" y="532"/>
                  </a:moveTo>
                  <a:lnTo>
                    <a:pt x="957" y="957"/>
                  </a:lnTo>
                  <a:lnTo>
                    <a:pt x="532" y="957"/>
                  </a:lnTo>
                  <a:lnTo>
                    <a:pt x="532" y="532"/>
                  </a:lnTo>
                  <a:close/>
                  <a:moveTo>
                    <a:pt x="267" y="1"/>
                  </a:moveTo>
                  <a:cubicBezTo>
                    <a:pt x="120" y="1"/>
                    <a:pt x="1" y="119"/>
                    <a:pt x="1" y="267"/>
                  </a:cubicBezTo>
                  <a:lnTo>
                    <a:pt x="1" y="1223"/>
                  </a:lnTo>
                  <a:cubicBezTo>
                    <a:pt x="1" y="1368"/>
                    <a:pt x="120" y="1488"/>
                    <a:pt x="267" y="1488"/>
                  </a:cubicBezTo>
                  <a:lnTo>
                    <a:pt x="1222" y="1488"/>
                  </a:lnTo>
                  <a:cubicBezTo>
                    <a:pt x="1369" y="1488"/>
                    <a:pt x="1488" y="1368"/>
                    <a:pt x="1488" y="1223"/>
                  </a:cubicBezTo>
                  <a:lnTo>
                    <a:pt x="1488" y="267"/>
                  </a:lnTo>
                  <a:cubicBezTo>
                    <a:pt x="1488" y="119"/>
                    <a:pt x="1369" y="1"/>
                    <a:pt x="12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4"/>
            <p:cNvSpPr/>
            <p:nvPr/>
          </p:nvSpPr>
          <p:spPr>
            <a:xfrm>
              <a:off x="5003982" y="2366868"/>
              <a:ext cx="41095" cy="17645"/>
            </a:xfrm>
            <a:custGeom>
              <a:avLst/>
              <a:gdLst/>
              <a:ahLst/>
              <a:cxnLst/>
              <a:rect l="l" t="t" r="r" b="b"/>
              <a:pathLst>
                <a:path w="1239" h="532" extrusionOk="0">
                  <a:moveTo>
                    <a:pt x="266" y="1"/>
                  </a:moveTo>
                  <a:cubicBezTo>
                    <a:pt x="119" y="1"/>
                    <a:pt x="0" y="120"/>
                    <a:pt x="0" y="266"/>
                  </a:cubicBezTo>
                  <a:cubicBezTo>
                    <a:pt x="0" y="412"/>
                    <a:pt x="119" y="532"/>
                    <a:pt x="266" y="532"/>
                  </a:cubicBezTo>
                  <a:lnTo>
                    <a:pt x="972" y="532"/>
                  </a:lnTo>
                  <a:cubicBezTo>
                    <a:pt x="1119" y="532"/>
                    <a:pt x="1238" y="412"/>
                    <a:pt x="1238" y="266"/>
                  </a:cubicBezTo>
                  <a:cubicBezTo>
                    <a:pt x="1238" y="120"/>
                    <a:pt x="1119" y="1"/>
                    <a:pt x="9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4"/>
            <p:cNvSpPr/>
            <p:nvPr/>
          </p:nvSpPr>
          <p:spPr>
            <a:xfrm>
              <a:off x="5003982" y="2335159"/>
              <a:ext cx="41095" cy="17645"/>
            </a:xfrm>
            <a:custGeom>
              <a:avLst/>
              <a:gdLst/>
              <a:ahLst/>
              <a:cxnLst/>
              <a:rect l="l" t="t" r="r" b="b"/>
              <a:pathLst>
                <a:path w="1239" h="532" extrusionOk="0">
                  <a:moveTo>
                    <a:pt x="266" y="1"/>
                  </a:moveTo>
                  <a:cubicBezTo>
                    <a:pt x="119" y="1"/>
                    <a:pt x="0" y="119"/>
                    <a:pt x="0" y="267"/>
                  </a:cubicBezTo>
                  <a:cubicBezTo>
                    <a:pt x="0" y="414"/>
                    <a:pt x="119" y="532"/>
                    <a:pt x="266" y="532"/>
                  </a:cubicBezTo>
                  <a:lnTo>
                    <a:pt x="972" y="532"/>
                  </a:lnTo>
                  <a:cubicBezTo>
                    <a:pt x="1119" y="532"/>
                    <a:pt x="1238" y="413"/>
                    <a:pt x="1238" y="267"/>
                  </a:cubicBezTo>
                  <a:cubicBezTo>
                    <a:pt x="1238" y="119"/>
                    <a:pt x="1119" y="1"/>
                    <a:pt x="9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4"/>
            <p:cNvSpPr/>
            <p:nvPr/>
          </p:nvSpPr>
          <p:spPr>
            <a:xfrm>
              <a:off x="4945906" y="2539405"/>
              <a:ext cx="31177" cy="17678"/>
            </a:xfrm>
            <a:custGeom>
              <a:avLst/>
              <a:gdLst/>
              <a:ahLst/>
              <a:cxnLst/>
              <a:rect l="l" t="t" r="r" b="b"/>
              <a:pathLst>
                <a:path w="940" h="533" extrusionOk="0">
                  <a:moveTo>
                    <a:pt x="266" y="0"/>
                  </a:moveTo>
                  <a:cubicBezTo>
                    <a:pt x="120" y="0"/>
                    <a:pt x="0" y="119"/>
                    <a:pt x="0" y="266"/>
                  </a:cubicBezTo>
                  <a:cubicBezTo>
                    <a:pt x="0" y="413"/>
                    <a:pt x="120" y="532"/>
                    <a:pt x="266" y="532"/>
                  </a:cubicBezTo>
                  <a:lnTo>
                    <a:pt x="674" y="532"/>
                  </a:lnTo>
                  <a:cubicBezTo>
                    <a:pt x="821" y="532"/>
                    <a:pt x="940" y="413"/>
                    <a:pt x="940" y="266"/>
                  </a:cubicBezTo>
                  <a:cubicBezTo>
                    <a:pt x="940" y="119"/>
                    <a:pt x="821" y="0"/>
                    <a:pt x="6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4"/>
            <p:cNvSpPr/>
            <p:nvPr/>
          </p:nvSpPr>
          <p:spPr>
            <a:xfrm>
              <a:off x="4981063" y="2539405"/>
              <a:ext cx="33168" cy="17678"/>
            </a:xfrm>
            <a:custGeom>
              <a:avLst/>
              <a:gdLst/>
              <a:ahLst/>
              <a:cxnLst/>
              <a:rect l="l" t="t" r="r" b="b"/>
              <a:pathLst>
                <a:path w="1000" h="533" extrusionOk="0">
                  <a:moveTo>
                    <a:pt x="266" y="0"/>
                  </a:moveTo>
                  <a:cubicBezTo>
                    <a:pt x="119" y="0"/>
                    <a:pt x="0" y="119"/>
                    <a:pt x="0" y="266"/>
                  </a:cubicBezTo>
                  <a:cubicBezTo>
                    <a:pt x="0" y="413"/>
                    <a:pt x="119" y="532"/>
                    <a:pt x="266" y="532"/>
                  </a:cubicBezTo>
                  <a:lnTo>
                    <a:pt x="733" y="532"/>
                  </a:lnTo>
                  <a:cubicBezTo>
                    <a:pt x="881" y="532"/>
                    <a:pt x="999" y="413"/>
                    <a:pt x="999" y="266"/>
                  </a:cubicBezTo>
                  <a:cubicBezTo>
                    <a:pt x="999" y="119"/>
                    <a:pt x="881" y="0"/>
                    <a:pt x="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4"/>
            <p:cNvSpPr/>
            <p:nvPr/>
          </p:nvSpPr>
          <p:spPr>
            <a:xfrm>
              <a:off x="5018211" y="2539405"/>
              <a:ext cx="31177" cy="17678"/>
            </a:xfrm>
            <a:custGeom>
              <a:avLst/>
              <a:gdLst/>
              <a:ahLst/>
              <a:cxnLst/>
              <a:rect l="l" t="t" r="r" b="b"/>
              <a:pathLst>
                <a:path w="940" h="533" extrusionOk="0">
                  <a:moveTo>
                    <a:pt x="266" y="0"/>
                  </a:moveTo>
                  <a:cubicBezTo>
                    <a:pt x="119" y="0"/>
                    <a:pt x="0" y="119"/>
                    <a:pt x="0" y="266"/>
                  </a:cubicBezTo>
                  <a:cubicBezTo>
                    <a:pt x="0" y="413"/>
                    <a:pt x="119" y="532"/>
                    <a:pt x="266" y="532"/>
                  </a:cubicBezTo>
                  <a:lnTo>
                    <a:pt x="674" y="532"/>
                  </a:lnTo>
                  <a:cubicBezTo>
                    <a:pt x="821" y="532"/>
                    <a:pt x="940" y="413"/>
                    <a:pt x="940" y="266"/>
                  </a:cubicBezTo>
                  <a:cubicBezTo>
                    <a:pt x="940" y="119"/>
                    <a:pt x="821" y="0"/>
                    <a:pt x="6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1" name="Google Shape;2541;p64"/>
          <p:cNvGrpSpPr/>
          <p:nvPr/>
        </p:nvGrpSpPr>
        <p:grpSpPr>
          <a:xfrm>
            <a:off x="5333415" y="2238133"/>
            <a:ext cx="530465" cy="536704"/>
            <a:chOff x="5394364" y="2287896"/>
            <a:chExt cx="595025" cy="602023"/>
          </a:xfrm>
        </p:grpSpPr>
        <p:sp>
          <p:nvSpPr>
            <p:cNvPr id="2542" name="Google Shape;2542;p64"/>
            <p:cNvSpPr/>
            <p:nvPr/>
          </p:nvSpPr>
          <p:spPr>
            <a:xfrm>
              <a:off x="5505906" y="2407796"/>
              <a:ext cx="43085" cy="62156"/>
            </a:xfrm>
            <a:custGeom>
              <a:avLst/>
              <a:gdLst/>
              <a:ahLst/>
              <a:cxnLst/>
              <a:rect l="l" t="t" r="r" b="b"/>
              <a:pathLst>
                <a:path w="1299" h="1874" extrusionOk="0">
                  <a:moveTo>
                    <a:pt x="766" y="533"/>
                  </a:moveTo>
                  <a:lnTo>
                    <a:pt x="766" y="1342"/>
                  </a:lnTo>
                  <a:lnTo>
                    <a:pt x="532" y="1342"/>
                  </a:lnTo>
                  <a:lnTo>
                    <a:pt x="532" y="533"/>
                  </a:lnTo>
                  <a:close/>
                  <a:moveTo>
                    <a:pt x="373" y="1"/>
                  </a:moveTo>
                  <a:cubicBezTo>
                    <a:pt x="168" y="1"/>
                    <a:pt x="0" y="168"/>
                    <a:pt x="0" y="374"/>
                  </a:cubicBezTo>
                  <a:lnTo>
                    <a:pt x="0" y="1501"/>
                  </a:lnTo>
                  <a:cubicBezTo>
                    <a:pt x="0" y="1706"/>
                    <a:pt x="168" y="1874"/>
                    <a:pt x="373" y="1874"/>
                  </a:cubicBezTo>
                  <a:lnTo>
                    <a:pt x="926" y="1874"/>
                  </a:lnTo>
                  <a:cubicBezTo>
                    <a:pt x="1131" y="1874"/>
                    <a:pt x="1298" y="1706"/>
                    <a:pt x="1298" y="1501"/>
                  </a:cubicBezTo>
                  <a:lnTo>
                    <a:pt x="1298" y="374"/>
                  </a:lnTo>
                  <a:cubicBezTo>
                    <a:pt x="1298" y="168"/>
                    <a:pt x="1132" y="1"/>
                    <a:pt x="9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4"/>
            <p:cNvSpPr/>
            <p:nvPr/>
          </p:nvSpPr>
          <p:spPr>
            <a:xfrm>
              <a:off x="5624148" y="2742025"/>
              <a:ext cx="39171" cy="39204"/>
            </a:xfrm>
            <a:custGeom>
              <a:avLst/>
              <a:gdLst/>
              <a:ahLst/>
              <a:cxnLst/>
              <a:rect l="l" t="t" r="r" b="b"/>
              <a:pathLst>
                <a:path w="1181" h="1182" extrusionOk="0">
                  <a:moveTo>
                    <a:pt x="590" y="532"/>
                  </a:moveTo>
                  <a:cubicBezTo>
                    <a:pt x="622" y="532"/>
                    <a:pt x="649" y="558"/>
                    <a:pt x="649" y="591"/>
                  </a:cubicBezTo>
                  <a:cubicBezTo>
                    <a:pt x="649" y="623"/>
                    <a:pt x="622" y="649"/>
                    <a:pt x="590" y="649"/>
                  </a:cubicBezTo>
                  <a:cubicBezTo>
                    <a:pt x="558" y="649"/>
                    <a:pt x="532" y="623"/>
                    <a:pt x="532" y="591"/>
                  </a:cubicBezTo>
                  <a:cubicBezTo>
                    <a:pt x="532" y="558"/>
                    <a:pt x="558" y="532"/>
                    <a:pt x="590" y="532"/>
                  </a:cubicBezTo>
                  <a:close/>
                  <a:moveTo>
                    <a:pt x="590" y="0"/>
                  </a:moveTo>
                  <a:cubicBezTo>
                    <a:pt x="265" y="0"/>
                    <a:pt x="0" y="265"/>
                    <a:pt x="0" y="591"/>
                  </a:cubicBezTo>
                  <a:cubicBezTo>
                    <a:pt x="0" y="916"/>
                    <a:pt x="265" y="1181"/>
                    <a:pt x="590" y="1181"/>
                  </a:cubicBezTo>
                  <a:cubicBezTo>
                    <a:pt x="916" y="1181"/>
                    <a:pt x="1181" y="916"/>
                    <a:pt x="1181" y="591"/>
                  </a:cubicBezTo>
                  <a:cubicBezTo>
                    <a:pt x="1181" y="265"/>
                    <a:pt x="916" y="0"/>
                    <a:pt x="5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4"/>
            <p:cNvSpPr/>
            <p:nvPr/>
          </p:nvSpPr>
          <p:spPr>
            <a:xfrm>
              <a:off x="5394364" y="2303385"/>
              <a:ext cx="595025" cy="586534"/>
            </a:xfrm>
            <a:custGeom>
              <a:avLst/>
              <a:gdLst/>
              <a:ahLst/>
              <a:cxnLst/>
              <a:rect l="l" t="t" r="r" b="b"/>
              <a:pathLst>
                <a:path w="17940" h="17684" extrusionOk="0">
                  <a:moveTo>
                    <a:pt x="4567" y="563"/>
                  </a:moveTo>
                  <a:cubicBezTo>
                    <a:pt x="4864" y="772"/>
                    <a:pt x="5085" y="1221"/>
                    <a:pt x="5161" y="1747"/>
                  </a:cubicBezTo>
                  <a:cubicBezTo>
                    <a:pt x="5158" y="1774"/>
                    <a:pt x="5155" y="1802"/>
                    <a:pt x="5152" y="1830"/>
                  </a:cubicBezTo>
                  <a:lnTo>
                    <a:pt x="4147" y="1830"/>
                  </a:lnTo>
                  <a:cubicBezTo>
                    <a:pt x="4084" y="1830"/>
                    <a:pt x="4022" y="1833"/>
                    <a:pt x="3962" y="1840"/>
                  </a:cubicBezTo>
                  <a:cubicBezTo>
                    <a:pt x="4023" y="1274"/>
                    <a:pt x="4252" y="784"/>
                    <a:pt x="4567" y="563"/>
                  </a:cubicBezTo>
                  <a:close/>
                  <a:moveTo>
                    <a:pt x="6292" y="563"/>
                  </a:moveTo>
                  <a:cubicBezTo>
                    <a:pt x="6662" y="824"/>
                    <a:pt x="6914" y="1456"/>
                    <a:pt x="6914" y="2148"/>
                  </a:cubicBezTo>
                  <a:cubicBezTo>
                    <a:pt x="6914" y="2839"/>
                    <a:pt x="6662" y="3471"/>
                    <a:pt x="6292" y="3733"/>
                  </a:cubicBezTo>
                  <a:cubicBezTo>
                    <a:pt x="5921" y="3471"/>
                    <a:pt x="5669" y="2840"/>
                    <a:pt x="5669" y="2148"/>
                  </a:cubicBezTo>
                  <a:cubicBezTo>
                    <a:pt x="5669" y="1456"/>
                    <a:pt x="5921" y="824"/>
                    <a:pt x="6292" y="563"/>
                  </a:cubicBezTo>
                  <a:close/>
                  <a:moveTo>
                    <a:pt x="1154" y="4489"/>
                  </a:moveTo>
                  <a:cubicBezTo>
                    <a:pt x="1293" y="4489"/>
                    <a:pt x="1406" y="4602"/>
                    <a:pt x="1406" y="4740"/>
                  </a:cubicBezTo>
                  <a:cubicBezTo>
                    <a:pt x="1406" y="4879"/>
                    <a:pt x="1293" y="4992"/>
                    <a:pt x="1154" y="4992"/>
                  </a:cubicBezTo>
                  <a:lnTo>
                    <a:pt x="785" y="4992"/>
                  </a:lnTo>
                  <a:cubicBezTo>
                    <a:pt x="645" y="4992"/>
                    <a:pt x="533" y="4879"/>
                    <a:pt x="533" y="4740"/>
                  </a:cubicBezTo>
                  <a:cubicBezTo>
                    <a:pt x="533" y="4602"/>
                    <a:pt x="645" y="4489"/>
                    <a:pt x="785" y="4489"/>
                  </a:cubicBezTo>
                  <a:close/>
                  <a:moveTo>
                    <a:pt x="2512" y="4489"/>
                  </a:moveTo>
                  <a:lnTo>
                    <a:pt x="2512" y="5408"/>
                  </a:lnTo>
                  <a:cubicBezTo>
                    <a:pt x="2512" y="5833"/>
                    <a:pt x="2675" y="6220"/>
                    <a:pt x="2941" y="6510"/>
                  </a:cubicBezTo>
                  <a:lnTo>
                    <a:pt x="1671" y="6510"/>
                  </a:lnTo>
                  <a:cubicBezTo>
                    <a:pt x="1119" y="6510"/>
                    <a:pt x="669" y="6065"/>
                    <a:pt x="661" y="5513"/>
                  </a:cubicBezTo>
                  <a:lnTo>
                    <a:pt x="661" y="5513"/>
                  </a:lnTo>
                  <a:cubicBezTo>
                    <a:pt x="701" y="5521"/>
                    <a:pt x="743" y="5524"/>
                    <a:pt x="785" y="5524"/>
                  </a:cubicBezTo>
                  <a:lnTo>
                    <a:pt x="1154" y="5524"/>
                  </a:lnTo>
                  <a:cubicBezTo>
                    <a:pt x="1586" y="5524"/>
                    <a:pt x="1937" y="5173"/>
                    <a:pt x="1937" y="4740"/>
                  </a:cubicBezTo>
                  <a:cubicBezTo>
                    <a:pt x="1937" y="4652"/>
                    <a:pt x="1923" y="4568"/>
                    <a:pt x="1896" y="4489"/>
                  </a:cubicBezTo>
                  <a:close/>
                  <a:moveTo>
                    <a:pt x="5145" y="2360"/>
                  </a:moveTo>
                  <a:cubicBezTo>
                    <a:pt x="5197" y="3228"/>
                    <a:pt x="5570" y="3957"/>
                    <a:pt x="6124" y="4254"/>
                  </a:cubicBezTo>
                  <a:cubicBezTo>
                    <a:pt x="6175" y="4281"/>
                    <a:pt x="6233" y="4296"/>
                    <a:pt x="6292" y="4296"/>
                  </a:cubicBezTo>
                  <a:cubicBezTo>
                    <a:pt x="6350" y="4296"/>
                    <a:pt x="6409" y="4280"/>
                    <a:pt x="6460" y="4254"/>
                  </a:cubicBezTo>
                  <a:cubicBezTo>
                    <a:pt x="6541" y="4211"/>
                    <a:pt x="6617" y="4157"/>
                    <a:pt x="6690" y="4097"/>
                  </a:cubicBezTo>
                  <a:lnTo>
                    <a:pt x="6690" y="5408"/>
                  </a:lnTo>
                  <a:cubicBezTo>
                    <a:pt x="6690" y="6016"/>
                    <a:pt x="6195" y="6510"/>
                    <a:pt x="5587" y="6510"/>
                  </a:cubicBezTo>
                  <a:lnTo>
                    <a:pt x="4147" y="6510"/>
                  </a:lnTo>
                  <a:cubicBezTo>
                    <a:pt x="3539" y="6510"/>
                    <a:pt x="3044" y="6016"/>
                    <a:pt x="3044" y="5408"/>
                  </a:cubicBezTo>
                  <a:lnTo>
                    <a:pt x="3044" y="3463"/>
                  </a:lnTo>
                  <a:cubicBezTo>
                    <a:pt x="3044" y="2855"/>
                    <a:pt x="3539" y="2360"/>
                    <a:pt x="4147" y="2360"/>
                  </a:cubicBezTo>
                  <a:close/>
                  <a:moveTo>
                    <a:pt x="16969" y="5114"/>
                  </a:moveTo>
                  <a:lnTo>
                    <a:pt x="16969" y="5114"/>
                  </a:lnTo>
                  <a:cubicBezTo>
                    <a:pt x="17001" y="5214"/>
                    <a:pt x="17033" y="5319"/>
                    <a:pt x="17059" y="5427"/>
                  </a:cubicBezTo>
                  <a:cubicBezTo>
                    <a:pt x="17225" y="6102"/>
                    <a:pt x="17172" y="6673"/>
                    <a:pt x="16903" y="7136"/>
                  </a:cubicBezTo>
                  <a:cubicBezTo>
                    <a:pt x="16744" y="6997"/>
                    <a:pt x="16570" y="6874"/>
                    <a:pt x="16385" y="6770"/>
                  </a:cubicBezTo>
                  <a:cubicBezTo>
                    <a:pt x="16457" y="6691"/>
                    <a:pt x="16528" y="6603"/>
                    <a:pt x="16595" y="6503"/>
                  </a:cubicBezTo>
                  <a:cubicBezTo>
                    <a:pt x="16895" y="6058"/>
                    <a:pt x="16986" y="5574"/>
                    <a:pt x="16969" y="5114"/>
                  </a:cubicBezTo>
                  <a:close/>
                  <a:moveTo>
                    <a:pt x="4874" y="7042"/>
                  </a:moveTo>
                  <a:cubicBezTo>
                    <a:pt x="4807" y="7548"/>
                    <a:pt x="4709" y="8038"/>
                    <a:pt x="4583" y="8503"/>
                  </a:cubicBezTo>
                  <a:cubicBezTo>
                    <a:pt x="4366" y="7920"/>
                    <a:pt x="4247" y="7410"/>
                    <a:pt x="4183" y="7042"/>
                  </a:cubicBezTo>
                  <a:close/>
                  <a:moveTo>
                    <a:pt x="11008" y="7751"/>
                  </a:moveTo>
                  <a:lnTo>
                    <a:pt x="11008" y="8981"/>
                  </a:lnTo>
                  <a:lnTo>
                    <a:pt x="10748" y="8981"/>
                  </a:lnTo>
                  <a:lnTo>
                    <a:pt x="10748" y="7751"/>
                  </a:lnTo>
                  <a:close/>
                  <a:moveTo>
                    <a:pt x="7518" y="8788"/>
                  </a:moveTo>
                  <a:cubicBezTo>
                    <a:pt x="8287" y="8788"/>
                    <a:pt x="8913" y="9413"/>
                    <a:pt x="8913" y="10182"/>
                  </a:cubicBezTo>
                  <a:cubicBezTo>
                    <a:pt x="8913" y="10951"/>
                    <a:pt x="8287" y="11576"/>
                    <a:pt x="7518" y="11576"/>
                  </a:cubicBezTo>
                  <a:cubicBezTo>
                    <a:pt x="6749" y="11576"/>
                    <a:pt x="6124" y="10951"/>
                    <a:pt x="6124" y="10182"/>
                  </a:cubicBezTo>
                  <a:cubicBezTo>
                    <a:pt x="6124" y="9413"/>
                    <a:pt x="6749" y="8788"/>
                    <a:pt x="7518" y="8788"/>
                  </a:cubicBezTo>
                  <a:close/>
                  <a:moveTo>
                    <a:pt x="7192" y="5715"/>
                  </a:moveTo>
                  <a:lnTo>
                    <a:pt x="9297" y="6857"/>
                  </a:lnTo>
                  <a:cubicBezTo>
                    <a:pt x="9367" y="6895"/>
                    <a:pt x="9446" y="6916"/>
                    <a:pt x="9526" y="6916"/>
                  </a:cubicBezTo>
                  <a:lnTo>
                    <a:pt x="10216" y="6916"/>
                  </a:lnTo>
                  <a:lnTo>
                    <a:pt x="10216" y="9813"/>
                  </a:lnTo>
                  <a:cubicBezTo>
                    <a:pt x="10216" y="9960"/>
                    <a:pt x="10335" y="10079"/>
                    <a:pt x="10482" y="10079"/>
                  </a:cubicBezTo>
                  <a:cubicBezTo>
                    <a:pt x="10628" y="10079"/>
                    <a:pt x="10748" y="9960"/>
                    <a:pt x="10748" y="9813"/>
                  </a:cubicBezTo>
                  <a:lnTo>
                    <a:pt x="10748" y="9513"/>
                  </a:lnTo>
                  <a:lnTo>
                    <a:pt x="11135" y="9513"/>
                  </a:lnTo>
                  <a:cubicBezTo>
                    <a:pt x="11358" y="9513"/>
                    <a:pt x="11540" y="9330"/>
                    <a:pt x="11540" y="9107"/>
                  </a:cubicBezTo>
                  <a:lnTo>
                    <a:pt x="11540" y="7625"/>
                  </a:lnTo>
                  <a:cubicBezTo>
                    <a:pt x="11540" y="7402"/>
                    <a:pt x="11358" y="7220"/>
                    <a:pt x="11135" y="7220"/>
                  </a:cubicBezTo>
                  <a:lnTo>
                    <a:pt x="10748" y="7220"/>
                  </a:lnTo>
                  <a:lnTo>
                    <a:pt x="10748" y="6916"/>
                  </a:lnTo>
                  <a:lnTo>
                    <a:pt x="13194" y="6916"/>
                  </a:lnTo>
                  <a:cubicBezTo>
                    <a:pt x="12399" y="7462"/>
                    <a:pt x="11875" y="8379"/>
                    <a:pt x="11875" y="9416"/>
                  </a:cubicBezTo>
                  <a:cubicBezTo>
                    <a:pt x="11875" y="10261"/>
                    <a:pt x="12223" y="11026"/>
                    <a:pt x="12783" y="11576"/>
                  </a:cubicBezTo>
                  <a:lnTo>
                    <a:pt x="10748" y="11576"/>
                  </a:lnTo>
                  <a:lnTo>
                    <a:pt x="10748" y="11267"/>
                  </a:lnTo>
                  <a:cubicBezTo>
                    <a:pt x="10748" y="11121"/>
                    <a:pt x="10628" y="11001"/>
                    <a:pt x="10482" y="11001"/>
                  </a:cubicBezTo>
                  <a:cubicBezTo>
                    <a:pt x="10335" y="11001"/>
                    <a:pt x="10216" y="11121"/>
                    <a:pt x="10216" y="11267"/>
                  </a:cubicBezTo>
                  <a:lnTo>
                    <a:pt x="10216" y="11576"/>
                  </a:lnTo>
                  <a:lnTo>
                    <a:pt x="8912" y="11576"/>
                  </a:lnTo>
                  <a:lnTo>
                    <a:pt x="8912" y="11510"/>
                  </a:lnTo>
                  <a:cubicBezTo>
                    <a:pt x="9241" y="11164"/>
                    <a:pt x="9445" y="10696"/>
                    <a:pt x="9445" y="10182"/>
                  </a:cubicBezTo>
                  <a:cubicBezTo>
                    <a:pt x="9445" y="9120"/>
                    <a:pt x="8580" y="8257"/>
                    <a:pt x="7518" y="8257"/>
                  </a:cubicBezTo>
                  <a:cubicBezTo>
                    <a:pt x="6457" y="8257"/>
                    <a:pt x="5592" y="9120"/>
                    <a:pt x="5592" y="10182"/>
                  </a:cubicBezTo>
                  <a:cubicBezTo>
                    <a:pt x="5592" y="10278"/>
                    <a:pt x="5601" y="10372"/>
                    <a:pt x="5614" y="10464"/>
                  </a:cubicBezTo>
                  <a:cubicBezTo>
                    <a:pt x="5327" y="10057"/>
                    <a:pt x="5095" y="9651"/>
                    <a:pt x="4907" y="9262"/>
                  </a:cubicBezTo>
                  <a:cubicBezTo>
                    <a:pt x="5142" y="8578"/>
                    <a:pt x="5310" y="7828"/>
                    <a:pt x="5410" y="7042"/>
                  </a:cubicBezTo>
                  <a:lnTo>
                    <a:pt x="5587" y="7042"/>
                  </a:lnTo>
                  <a:cubicBezTo>
                    <a:pt x="6383" y="7042"/>
                    <a:pt x="7048" y="6469"/>
                    <a:pt x="7192" y="5715"/>
                  </a:cubicBezTo>
                  <a:close/>
                  <a:moveTo>
                    <a:pt x="14908" y="6916"/>
                  </a:moveTo>
                  <a:cubicBezTo>
                    <a:pt x="16287" y="6916"/>
                    <a:pt x="17408" y="8037"/>
                    <a:pt x="17408" y="9416"/>
                  </a:cubicBezTo>
                  <a:cubicBezTo>
                    <a:pt x="17408" y="10795"/>
                    <a:pt x="16287" y="11916"/>
                    <a:pt x="14908" y="11916"/>
                  </a:cubicBezTo>
                  <a:cubicBezTo>
                    <a:pt x="13529" y="11916"/>
                    <a:pt x="12407" y="10795"/>
                    <a:pt x="12407" y="9416"/>
                  </a:cubicBezTo>
                  <a:cubicBezTo>
                    <a:pt x="12407" y="8037"/>
                    <a:pt x="13529" y="6916"/>
                    <a:pt x="14908" y="6916"/>
                  </a:cubicBezTo>
                  <a:close/>
                  <a:moveTo>
                    <a:pt x="15154" y="13765"/>
                  </a:moveTo>
                  <a:lnTo>
                    <a:pt x="15154" y="13864"/>
                  </a:lnTo>
                  <a:lnTo>
                    <a:pt x="15154" y="13865"/>
                  </a:lnTo>
                  <a:cubicBezTo>
                    <a:pt x="15137" y="13855"/>
                    <a:pt x="15127" y="13836"/>
                    <a:pt x="15127" y="13816"/>
                  </a:cubicBezTo>
                  <a:cubicBezTo>
                    <a:pt x="15127" y="13794"/>
                    <a:pt x="15137" y="13777"/>
                    <a:pt x="15154" y="13765"/>
                  </a:cubicBezTo>
                  <a:close/>
                  <a:moveTo>
                    <a:pt x="8380" y="11904"/>
                  </a:moveTo>
                  <a:lnTo>
                    <a:pt x="8380" y="13864"/>
                  </a:lnTo>
                  <a:cubicBezTo>
                    <a:pt x="8380" y="14339"/>
                    <a:pt x="7994" y="14725"/>
                    <a:pt x="7518" y="14725"/>
                  </a:cubicBezTo>
                  <a:cubicBezTo>
                    <a:pt x="7043" y="14725"/>
                    <a:pt x="6657" y="14339"/>
                    <a:pt x="6657" y="13864"/>
                  </a:cubicBezTo>
                  <a:lnTo>
                    <a:pt x="6657" y="11904"/>
                  </a:lnTo>
                  <a:cubicBezTo>
                    <a:pt x="6917" y="12034"/>
                    <a:pt x="7208" y="12108"/>
                    <a:pt x="7518" y="12108"/>
                  </a:cubicBezTo>
                  <a:cubicBezTo>
                    <a:pt x="7828" y="12108"/>
                    <a:pt x="8120" y="12034"/>
                    <a:pt x="8380" y="11904"/>
                  </a:cubicBezTo>
                  <a:close/>
                  <a:moveTo>
                    <a:pt x="14324" y="12391"/>
                  </a:moveTo>
                  <a:cubicBezTo>
                    <a:pt x="14513" y="12429"/>
                    <a:pt x="14708" y="12448"/>
                    <a:pt x="14908" y="12448"/>
                  </a:cubicBezTo>
                  <a:cubicBezTo>
                    <a:pt x="14991" y="12448"/>
                    <a:pt x="15072" y="12444"/>
                    <a:pt x="15154" y="12437"/>
                  </a:cubicBezTo>
                  <a:lnTo>
                    <a:pt x="15154" y="13226"/>
                  </a:lnTo>
                  <a:cubicBezTo>
                    <a:pt x="14843" y="13243"/>
                    <a:pt x="14595" y="13501"/>
                    <a:pt x="14595" y="13816"/>
                  </a:cubicBezTo>
                  <a:cubicBezTo>
                    <a:pt x="14595" y="14141"/>
                    <a:pt x="14860" y="14406"/>
                    <a:pt x="15185" y="14406"/>
                  </a:cubicBezTo>
                  <a:cubicBezTo>
                    <a:pt x="15211" y="14406"/>
                    <a:pt x="15236" y="14404"/>
                    <a:pt x="15261" y="14401"/>
                  </a:cubicBezTo>
                  <a:cubicBezTo>
                    <a:pt x="15304" y="14504"/>
                    <a:pt x="15361" y="14601"/>
                    <a:pt x="15426" y="14691"/>
                  </a:cubicBezTo>
                  <a:cubicBezTo>
                    <a:pt x="15349" y="14713"/>
                    <a:pt x="15268" y="14725"/>
                    <a:pt x="15185" y="14725"/>
                  </a:cubicBezTo>
                  <a:cubicBezTo>
                    <a:pt x="14710" y="14725"/>
                    <a:pt x="14324" y="14339"/>
                    <a:pt x="14324" y="13864"/>
                  </a:cubicBezTo>
                  <a:lnTo>
                    <a:pt x="14324" y="12391"/>
                  </a:lnTo>
                  <a:close/>
                  <a:moveTo>
                    <a:pt x="17408" y="11129"/>
                  </a:moveTo>
                  <a:lnTo>
                    <a:pt x="17408" y="13864"/>
                  </a:lnTo>
                  <a:cubicBezTo>
                    <a:pt x="17408" y="14339"/>
                    <a:pt x="17022" y="14725"/>
                    <a:pt x="16547" y="14725"/>
                  </a:cubicBezTo>
                  <a:cubicBezTo>
                    <a:pt x="16072" y="14725"/>
                    <a:pt x="15685" y="14339"/>
                    <a:pt x="15685" y="13864"/>
                  </a:cubicBezTo>
                  <a:lnTo>
                    <a:pt x="15685" y="12346"/>
                  </a:lnTo>
                  <a:cubicBezTo>
                    <a:pt x="16395" y="12159"/>
                    <a:pt x="17002" y="11718"/>
                    <a:pt x="17408" y="11129"/>
                  </a:cubicBezTo>
                  <a:close/>
                  <a:moveTo>
                    <a:pt x="6912" y="15157"/>
                  </a:moveTo>
                  <a:lnTo>
                    <a:pt x="6912" y="16087"/>
                  </a:lnTo>
                  <a:lnTo>
                    <a:pt x="6380" y="16087"/>
                  </a:lnTo>
                  <a:lnTo>
                    <a:pt x="6380" y="15257"/>
                  </a:lnTo>
                  <a:lnTo>
                    <a:pt x="6394" y="15257"/>
                  </a:lnTo>
                  <a:cubicBezTo>
                    <a:pt x="6577" y="15257"/>
                    <a:pt x="6751" y="15221"/>
                    <a:pt x="6912" y="15157"/>
                  </a:cubicBezTo>
                  <a:close/>
                  <a:moveTo>
                    <a:pt x="15703" y="15157"/>
                  </a:moveTo>
                  <a:lnTo>
                    <a:pt x="15703" y="16087"/>
                  </a:lnTo>
                  <a:lnTo>
                    <a:pt x="15171" y="16087"/>
                  </a:lnTo>
                  <a:lnTo>
                    <a:pt x="15171" y="15257"/>
                  </a:lnTo>
                  <a:lnTo>
                    <a:pt x="15185" y="15257"/>
                  </a:lnTo>
                  <a:cubicBezTo>
                    <a:pt x="15368" y="15257"/>
                    <a:pt x="15542" y="15221"/>
                    <a:pt x="15703" y="15157"/>
                  </a:cubicBezTo>
                  <a:close/>
                  <a:moveTo>
                    <a:pt x="17065" y="15157"/>
                  </a:moveTo>
                  <a:lnTo>
                    <a:pt x="17065" y="16088"/>
                  </a:lnTo>
                  <a:lnTo>
                    <a:pt x="16532" y="16088"/>
                  </a:lnTo>
                  <a:lnTo>
                    <a:pt x="16532" y="15257"/>
                  </a:lnTo>
                  <a:lnTo>
                    <a:pt x="16547" y="15257"/>
                  </a:lnTo>
                  <a:cubicBezTo>
                    <a:pt x="16729" y="15257"/>
                    <a:pt x="16905" y="15221"/>
                    <a:pt x="17065" y="15157"/>
                  </a:cubicBezTo>
                  <a:close/>
                  <a:moveTo>
                    <a:pt x="8036" y="15157"/>
                  </a:moveTo>
                  <a:lnTo>
                    <a:pt x="8036" y="16094"/>
                  </a:lnTo>
                  <a:cubicBezTo>
                    <a:pt x="8007" y="16090"/>
                    <a:pt x="7977" y="16088"/>
                    <a:pt x="7948" y="16088"/>
                  </a:cubicBezTo>
                  <a:lnTo>
                    <a:pt x="7504" y="16088"/>
                  </a:lnTo>
                  <a:lnTo>
                    <a:pt x="7504" y="15257"/>
                  </a:lnTo>
                  <a:lnTo>
                    <a:pt x="7518" y="15257"/>
                  </a:lnTo>
                  <a:cubicBezTo>
                    <a:pt x="7701" y="15257"/>
                    <a:pt x="7876" y="15221"/>
                    <a:pt x="8036" y="15157"/>
                  </a:cubicBezTo>
                  <a:close/>
                  <a:moveTo>
                    <a:pt x="6043" y="16620"/>
                  </a:moveTo>
                  <a:cubicBezTo>
                    <a:pt x="6039" y="16649"/>
                    <a:pt x="6036" y="16677"/>
                    <a:pt x="6036" y="16708"/>
                  </a:cubicBezTo>
                  <a:lnTo>
                    <a:pt x="6036" y="17063"/>
                  </a:lnTo>
                  <a:cubicBezTo>
                    <a:pt x="6036" y="17093"/>
                    <a:pt x="6039" y="17122"/>
                    <a:pt x="6043" y="17152"/>
                  </a:cubicBezTo>
                  <a:lnTo>
                    <a:pt x="5532" y="17152"/>
                  </a:lnTo>
                  <a:cubicBezTo>
                    <a:pt x="5484" y="17152"/>
                    <a:pt x="5443" y="17111"/>
                    <a:pt x="5443" y="17063"/>
                  </a:cubicBezTo>
                  <a:lnTo>
                    <a:pt x="5443" y="16708"/>
                  </a:lnTo>
                  <a:cubicBezTo>
                    <a:pt x="5443" y="16660"/>
                    <a:pt x="5484" y="16620"/>
                    <a:pt x="5532" y="16620"/>
                  </a:cubicBezTo>
                  <a:close/>
                  <a:moveTo>
                    <a:pt x="7948" y="16619"/>
                  </a:moveTo>
                  <a:cubicBezTo>
                    <a:pt x="7996" y="16619"/>
                    <a:pt x="8036" y="16660"/>
                    <a:pt x="8036" y="16708"/>
                  </a:cubicBezTo>
                  <a:lnTo>
                    <a:pt x="8036" y="17062"/>
                  </a:lnTo>
                  <a:cubicBezTo>
                    <a:pt x="8036" y="17111"/>
                    <a:pt x="7996" y="17152"/>
                    <a:pt x="7948" y="17152"/>
                  </a:cubicBezTo>
                  <a:lnTo>
                    <a:pt x="6656" y="17152"/>
                  </a:lnTo>
                  <a:cubicBezTo>
                    <a:pt x="6608" y="17152"/>
                    <a:pt x="6568" y="17111"/>
                    <a:pt x="6568" y="17062"/>
                  </a:cubicBezTo>
                  <a:lnTo>
                    <a:pt x="6568" y="16708"/>
                  </a:lnTo>
                  <a:cubicBezTo>
                    <a:pt x="6568" y="16660"/>
                    <a:pt x="6608" y="16619"/>
                    <a:pt x="6656" y="16619"/>
                  </a:cubicBezTo>
                  <a:close/>
                  <a:moveTo>
                    <a:pt x="15071" y="16620"/>
                  </a:moveTo>
                  <a:cubicBezTo>
                    <a:pt x="15067" y="16649"/>
                    <a:pt x="15064" y="16677"/>
                    <a:pt x="15064" y="16708"/>
                  </a:cubicBezTo>
                  <a:lnTo>
                    <a:pt x="15064" y="17063"/>
                  </a:lnTo>
                  <a:cubicBezTo>
                    <a:pt x="15064" y="17093"/>
                    <a:pt x="15067" y="17122"/>
                    <a:pt x="15071" y="17152"/>
                  </a:cubicBezTo>
                  <a:lnTo>
                    <a:pt x="14323" y="17152"/>
                  </a:lnTo>
                  <a:cubicBezTo>
                    <a:pt x="14274" y="17152"/>
                    <a:pt x="14234" y="17111"/>
                    <a:pt x="14234" y="17063"/>
                  </a:cubicBezTo>
                  <a:lnTo>
                    <a:pt x="14234" y="16708"/>
                  </a:lnTo>
                  <a:cubicBezTo>
                    <a:pt x="14234" y="16660"/>
                    <a:pt x="14274" y="16620"/>
                    <a:pt x="14323" y="16620"/>
                  </a:cubicBezTo>
                  <a:close/>
                  <a:moveTo>
                    <a:pt x="16976" y="16619"/>
                  </a:moveTo>
                  <a:cubicBezTo>
                    <a:pt x="17024" y="16619"/>
                    <a:pt x="17065" y="16660"/>
                    <a:pt x="17065" y="16708"/>
                  </a:cubicBezTo>
                  <a:lnTo>
                    <a:pt x="17065" y="17062"/>
                  </a:lnTo>
                  <a:cubicBezTo>
                    <a:pt x="17065" y="17111"/>
                    <a:pt x="17024" y="17152"/>
                    <a:pt x="16976" y="17152"/>
                  </a:cubicBezTo>
                  <a:lnTo>
                    <a:pt x="15684" y="17152"/>
                  </a:lnTo>
                  <a:cubicBezTo>
                    <a:pt x="15637" y="17152"/>
                    <a:pt x="15596" y="17111"/>
                    <a:pt x="15596" y="17062"/>
                  </a:cubicBezTo>
                  <a:lnTo>
                    <a:pt x="15596" y="16708"/>
                  </a:lnTo>
                  <a:cubicBezTo>
                    <a:pt x="15596" y="16660"/>
                    <a:pt x="15637" y="16619"/>
                    <a:pt x="15684" y="16619"/>
                  </a:cubicBezTo>
                  <a:close/>
                  <a:moveTo>
                    <a:pt x="4567" y="0"/>
                  </a:moveTo>
                  <a:cubicBezTo>
                    <a:pt x="4509" y="0"/>
                    <a:pt x="4451" y="14"/>
                    <a:pt x="4399" y="42"/>
                  </a:cubicBezTo>
                  <a:cubicBezTo>
                    <a:pt x="3830" y="346"/>
                    <a:pt x="3454" y="1106"/>
                    <a:pt x="3417" y="2002"/>
                  </a:cubicBezTo>
                  <a:cubicBezTo>
                    <a:pt x="2881" y="2271"/>
                    <a:pt x="2512" y="2824"/>
                    <a:pt x="2512" y="3463"/>
                  </a:cubicBezTo>
                  <a:lnTo>
                    <a:pt x="2512" y="3957"/>
                  </a:lnTo>
                  <a:lnTo>
                    <a:pt x="784" y="3957"/>
                  </a:lnTo>
                  <a:cubicBezTo>
                    <a:pt x="353" y="3957"/>
                    <a:pt x="1" y="4308"/>
                    <a:pt x="1" y="4740"/>
                  </a:cubicBezTo>
                  <a:cubicBezTo>
                    <a:pt x="1" y="4909"/>
                    <a:pt x="54" y="5064"/>
                    <a:pt x="144" y="5192"/>
                  </a:cubicBezTo>
                  <a:cubicBezTo>
                    <a:pt x="134" y="5290"/>
                    <a:pt x="129" y="5391"/>
                    <a:pt x="129" y="5500"/>
                  </a:cubicBezTo>
                  <a:cubicBezTo>
                    <a:pt x="129" y="6350"/>
                    <a:pt x="821" y="7042"/>
                    <a:pt x="1671" y="7042"/>
                  </a:cubicBezTo>
                  <a:lnTo>
                    <a:pt x="3646" y="7042"/>
                  </a:lnTo>
                  <a:cubicBezTo>
                    <a:pt x="3767" y="7782"/>
                    <a:pt x="4099" y="9121"/>
                    <a:pt x="5001" y="10508"/>
                  </a:cubicBezTo>
                  <a:lnTo>
                    <a:pt x="5001" y="11799"/>
                  </a:lnTo>
                  <a:cubicBezTo>
                    <a:pt x="5001" y="11946"/>
                    <a:pt x="5120" y="12065"/>
                    <a:pt x="5267" y="12065"/>
                  </a:cubicBezTo>
                  <a:cubicBezTo>
                    <a:pt x="5414" y="12065"/>
                    <a:pt x="5533" y="11946"/>
                    <a:pt x="5533" y="11799"/>
                  </a:cubicBezTo>
                  <a:lnTo>
                    <a:pt x="5533" y="11242"/>
                  </a:lnTo>
                  <a:cubicBezTo>
                    <a:pt x="5713" y="11466"/>
                    <a:pt x="5910" y="11688"/>
                    <a:pt x="6125" y="11907"/>
                  </a:cubicBezTo>
                  <a:lnTo>
                    <a:pt x="6125" y="13291"/>
                  </a:lnTo>
                  <a:cubicBezTo>
                    <a:pt x="5934" y="13389"/>
                    <a:pt x="5804" y="13587"/>
                    <a:pt x="5804" y="13816"/>
                  </a:cubicBezTo>
                  <a:cubicBezTo>
                    <a:pt x="5804" y="14083"/>
                    <a:pt x="5981" y="14309"/>
                    <a:pt x="6225" y="14381"/>
                  </a:cubicBezTo>
                  <a:cubicBezTo>
                    <a:pt x="6275" y="14506"/>
                    <a:pt x="6342" y="14621"/>
                    <a:pt x="6424" y="14724"/>
                  </a:cubicBezTo>
                  <a:cubicBezTo>
                    <a:pt x="6414" y="14725"/>
                    <a:pt x="6404" y="14725"/>
                    <a:pt x="6394" y="14725"/>
                  </a:cubicBezTo>
                  <a:cubicBezTo>
                    <a:pt x="5919" y="14725"/>
                    <a:pt x="5533" y="14339"/>
                    <a:pt x="5533" y="13864"/>
                  </a:cubicBezTo>
                  <a:lnTo>
                    <a:pt x="5533" y="13181"/>
                  </a:lnTo>
                  <a:cubicBezTo>
                    <a:pt x="5533" y="13034"/>
                    <a:pt x="5414" y="12915"/>
                    <a:pt x="5267" y="12915"/>
                  </a:cubicBezTo>
                  <a:cubicBezTo>
                    <a:pt x="5120" y="12915"/>
                    <a:pt x="5001" y="13034"/>
                    <a:pt x="5001" y="13181"/>
                  </a:cubicBezTo>
                  <a:lnTo>
                    <a:pt x="5001" y="13864"/>
                  </a:lnTo>
                  <a:cubicBezTo>
                    <a:pt x="5001" y="14439"/>
                    <a:pt x="5351" y="14933"/>
                    <a:pt x="5848" y="15145"/>
                  </a:cubicBezTo>
                  <a:lnTo>
                    <a:pt x="5848" y="16088"/>
                  </a:lnTo>
                  <a:lnTo>
                    <a:pt x="5532" y="16088"/>
                  </a:lnTo>
                  <a:cubicBezTo>
                    <a:pt x="5190" y="16088"/>
                    <a:pt x="4912" y="16366"/>
                    <a:pt x="4912" y="16708"/>
                  </a:cubicBezTo>
                  <a:lnTo>
                    <a:pt x="4912" y="17062"/>
                  </a:lnTo>
                  <a:cubicBezTo>
                    <a:pt x="4912" y="17405"/>
                    <a:pt x="5190" y="17683"/>
                    <a:pt x="5532" y="17683"/>
                  </a:cubicBezTo>
                  <a:lnTo>
                    <a:pt x="7948" y="17683"/>
                  </a:lnTo>
                  <a:cubicBezTo>
                    <a:pt x="8290" y="17683"/>
                    <a:pt x="8568" y="17405"/>
                    <a:pt x="8568" y="17062"/>
                  </a:cubicBezTo>
                  <a:lnTo>
                    <a:pt x="8568" y="14779"/>
                  </a:lnTo>
                  <a:cubicBezTo>
                    <a:pt x="8781" y="14533"/>
                    <a:pt x="8912" y="14214"/>
                    <a:pt x="8912" y="13864"/>
                  </a:cubicBezTo>
                  <a:lnTo>
                    <a:pt x="8912" y="12108"/>
                  </a:lnTo>
                  <a:lnTo>
                    <a:pt x="13515" y="12108"/>
                  </a:lnTo>
                  <a:cubicBezTo>
                    <a:pt x="13604" y="12154"/>
                    <a:pt x="13696" y="12197"/>
                    <a:pt x="13792" y="12235"/>
                  </a:cubicBezTo>
                  <a:lnTo>
                    <a:pt x="13792" y="13864"/>
                  </a:lnTo>
                  <a:cubicBezTo>
                    <a:pt x="13792" y="14439"/>
                    <a:pt x="14141" y="14933"/>
                    <a:pt x="14639" y="15145"/>
                  </a:cubicBezTo>
                  <a:lnTo>
                    <a:pt x="14639" y="16088"/>
                  </a:lnTo>
                  <a:lnTo>
                    <a:pt x="14323" y="16088"/>
                  </a:lnTo>
                  <a:cubicBezTo>
                    <a:pt x="13981" y="16088"/>
                    <a:pt x="13703" y="16365"/>
                    <a:pt x="13703" y="16708"/>
                  </a:cubicBezTo>
                  <a:lnTo>
                    <a:pt x="13703" y="17062"/>
                  </a:lnTo>
                  <a:cubicBezTo>
                    <a:pt x="13703" y="17405"/>
                    <a:pt x="13981" y="17683"/>
                    <a:pt x="14323" y="17683"/>
                  </a:cubicBezTo>
                  <a:lnTo>
                    <a:pt x="16976" y="17683"/>
                  </a:lnTo>
                  <a:cubicBezTo>
                    <a:pt x="17318" y="17683"/>
                    <a:pt x="17596" y="17404"/>
                    <a:pt x="17596" y="17062"/>
                  </a:cubicBezTo>
                  <a:lnTo>
                    <a:pt x="17596" y="14779"/>
                  </a:lnTo>
                  <a:cubicBezTo>
                    <a:pt x="17809" y="14533"/>
                    <a:pt x="17940" y="14214"/>
                    <a:pt x="17940" y="13864"/>
                  </a:cubicBezTo>
                  <a:lnTo>
                    <a:pt x="17940" y="9373"/>
                  </a:lnTo>
                  <a:cubicBezTo>
                    <a:pt x="17940" y="9365"/>
                    <a:pt x="17939" y="9356"/>
                    <a:pt x="17938" y="9347"/>
                  </a:cubicBezTo>
                  <a:cubicBezTo>
                    <a:pt x="17922" y="8663"/>
                    <a:pt x="17680" y="8034"/>
                    <a:pt x="17283" y="7534"/>
                  </a:cubicBezTo>
                  <a:cubicBezTo>
                    <a:pt x="17689" y="6931"/>
                    <a:pt x="17791" y="6174"/>
                    <a:pt x="17575" y="5300"/>
                  </a:cubicBezTo>
                  <a:cubicBezTo>
                    <a:pt x="17368" y="4460"/>
                    <a:pt x="16945" y="3818"/>
                    <a:pt x="16897" y="3747"/>
                  </a:cubicBezTo>
                  <a:cubicBezTo>
                    <a:pt x="16824" y="3640"/>
                    <a:pt x="16702" y="3575"/>
                    <a:pt x="16571" y="3575"/>
                  </a:cubicBezTo>
                  <a:cubicBezTo>
                    <a:pt x="16508" y="3575"/>
                    <a:pt x="16444" y="3590"/>
                    <a:pt x="16387" y="3620"/>
                  </a:cubicBezTo>
                  <a:cubicBezTo>
                    <a:pt x="16210" y="3714"/>
                    <a:pt x="16132" y="3925"/>
                    <a:pt x="16205" y="4112"/>
                  </a:cubicBezTo>
                  <a:cubicBezTo>
                    <a:pt x="16537" y="4957"/>
                    <a:pt x="16520" y="5662"/>
                    <a:pt x="16153" y="6208"/>
                  </a:cubicBezTo>
                  <a:cubicBezTo>
                    <a:pt x="16062" y="6344"/>
                    <a:pt x="15960" y="6453"/>
                    <a:pt x="15864" y="6539"/>
                  </a:cubicBezTo>
                  <a:cubicBezTo>
                    <a:pt x="15589" y="6448"/>
                    <a:pt x="15297" y="6394"/>
                    <a:pt x="14994" y="6386"/>
                  </a:cubicBezTo>
                  <a:cubicBezTo>
                    <a:pt x="14980" y="6385"/>
                    <a:pt x="14965" y="6384"/>
                    <a:pt x="14950" y="6384"/>
                  </a:cubicBezTo>
                  <a:lnTo>
                    <a:pt x="9539" y="6384"/>
                  </a:lnTo>
                  <a:lnTo>
                    <a:pt x="7222" y="5125"/>
                  </a:lnTo>
                  <a:lnTo>
                    <a:pt x="7222" y="3463"/>
                  </a:lnTo>
                  <a:cubicBezTo>
                    <a:pt x="7222" y="3425"/>
                    <a:pt x="7220" y="3388"/>
                    <a:pt x="7217" y="3350"/>
                  </a:cubicBezTo>
                  <a:cubicBezTo>
                    <a:pt x="7363" y="3002"/>
                    <a:pt x="7446" y="2589"/>
                    <a:pt x="7446" y="2148"/>
                  </a:cubicBezTo>
                  <a:cubicBezTo>
                    <a:pt x="7446" y="1189"/>
                    <a:pt x="7058" y="362"/>
                    <a:pt x="6460" y="42"/>
                  </a:cubicBezTo>
                  <a:cubicBezTo>
                    <a:pt x="6409" y="14"/>
                    <a:pt x="6350" y="0"/>
                    <a:pt x="6292" y="0"/>
                  </a:cubicBezTo>
                  <a:cubicBezTo>
                    <a:pt x="6234" y="0"/>
                    <a:pt x="6175" y="14"/>
                    <a:pt x="6124" y="42"/>
                  </a:cubicBezTo>
                  <a:cubicBezTo>
                    <a:pt x="5838" y="195"/>
                    <a:pt x="5599" y="464"/>
                    <a:pt x="5429" y="808"/>
                  </a:cubicBezTo>
                  <a:cubicBezTo>
                    <a:pt x="5259" y="464"/>
                    <a:pt x="5021" y="195"/>
                    <a:pt x="4735" y="42"/>
                  </a:cubicBezTo>
                  <a:cubicBezTo>
                    <a:pt x="4684" y="14"/>
                    <a:pt x="4625" y="0"/>
                    <a:pt x="45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4"/>
            <p:cNvSpPr/>
            <p:nvPr/>
          </p:nvSpPr>
          <p:spPr>
            <a:xfrm>
              <a:off x="5923584" y="2742025"/>
              <a:ext cx="39171" cy="39204"/>
            </a:xfrm>
            <a:custGeom>
              <a:avLst/>
              <a:gdLst/>
              <a:ahLst/>
              <a:cxnLst/>
              <a:rect l="l" t="t" r="r" b="b"/>
              <a:pathLst>
                <a:path w="1181" h="1182" extrusionOk="0">
                  <a:moveTo>
                    <a:pt x="591" y="532"/>
                  </a:moveTo>
                  <a:cubicBezTo>
                    <a:pt x="623" y="532"/>
                    <a:pt x="649" y="558"/>
                    <a:pt x="649" y="591"/>
                  </a:cubicBezTo>
                  <a:cubicBezTo>
                    <a:pt x="649" y="623"/>
                    <a:pt x="623" y="649"/>
                    <a:pt x="591" y="649"/>
                  </a:cubicBezTo>
                  <a:cubicBezTo>
                    <a:pt x="559" y="649"/>
                    <a:pt x="532" y="623"/>
                    <a:pt x="532" y="591"/>
                  </a:cubicBezTo>
                  <a:cubicBezTo>
                    <a:pt x="532" y="558"/>
                    <a:pt x="559" y="532"/>
                    <a:pt x="591" y="532"/>
                  </a:cubicBezTo>
                  <a:close/>
                  <a:moveTo>
                    <a:pt x="591" y="0"/>
                  </a:moveTo>
                  <a:cubicBezTo>
                    <a:pt x="265" y="0"/>
                    <a:pt x="0" y="265"/>
                    <a:pt x="0" y="591"/>
                  </a:cubicBezTo>
                  <a:cubicBezTo>
                    <a:pt x="0" y="916"/>
                    <a:pt x="265" y="1181"/>
                    <a:pt x="591" y="1181"/>
                  </a:cubicBezTo>
                  <a:cubicBezTo>
                    <a:pt x="916" y="1181"/>
                    <a:pt x="1181" y="916"/>
                    <a:pt x="1181" y="591"/>
                  </a:cubicBezTo>
                  <a:cubicBezTo>
                    <a:pt x="1181" y="265"/>
                    <a:pt x="916" y="0"/>
                    <a:pt x="5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4"/>
            <p:cNvSpPr/>
            <p:nvPr/>
          </p:nvSpPr>
          <p:spPr>
            <a:xfrm>
              <a:off x="5833634" y="2560499"/>
              <a:ext cx="110381" cy="110381"/>
            </a:xfrm>
            <a:custGeom>
              <a:avLst/>
              <a:gdLst/>
              <a:ahLst/>
              <a:cxnLst/>
              <a:rect l="l" t="t" r="r" b="b"/>
              <a:pathLst>
                <a:path w="3328" h="3328" extrusionOk="0">
                  <a:moveTo>
                    <a:pt x="2764" y="1930"/>
                  </a:moveTo>
                  <a:cubicBezTo>
                    <a:pt x="2643" y="2426"/>
                    <a:pt x="2196" y="2796"/>
                    <a:pt x="1664" y="2796"/>
                  </a:cubicBezTo>
                  <a:cubicBezTo>
                    <a:pt x="1131" y="2796"/>
                    <a:pt x="683" y="2426"/>
                    <a:pt x="564" y="1930"/>
                  </a:cubicBezTo>
                  <a:close/>
                  <a:moveTo>
                    <a:pt x="1664" y="1"/>
                  </a:moveTo>
                  <a:cubicBezTo>
                    <a:pt x="746" y="1"/>
                    <a:pt x="1" y="746"/>
                    <a:pt x="1" y="1664"/>
                  </a:cubicBezTo>
                  <a:cubicBezTo>
                    <a:pt x="1" y="2581"/>
                    <a:pt x="746" y="3327"/>
                    <a:pt x="1664" y="3327"/>
                  </a:cubicBezTo>
                  <a:cubicBezTo>
                    <a:pt x="2581" y="3327"/>
                    <a:pt x="3327" y="2581"/>
                    <a:pt x="3327" y="1664"/>
                  </a:cubicBezTo>
                  <a:cubicBezTo>
                    <a:pt x="3327" y="1449"/>
                    <a:pt x="3286" y="1238"/>
                    <a:pt x="3206" y="1040"/>
                  </a:cubicBezTo>
                  <a:cubicBezTo>
                    <a:pt x="3164" y="936"/>
                    <a:pt x="3064" y="874"/>
                    <a:pt x="2959" y="874"/>
                  </a:cubicBezTo>
                  <a:cubicBezTo>
                    <a:pt x="2926" y="874"/>
                    <a:pt x="2892" y="880"/>
                    <a:pt x="2859" y="893"/>
                  </a:cubicBezTo>
                  <a:cubicBezTo>
                    <a:pt x="2724" y="948"/>
                    <a:pt x="2658" y="1104"/>
                    <a:pt x="2713" y="1240"/>
                  </a:cubicBezTo>
                  <a:cubicBezTo>
                    <a:pt x="2734" y="1291"/>
                    <a:pt x="2750" y="1344"/>
                    <a:pt x="2764" y="1398"/>
                  </a:cubicBezTo>
                  <a:lnTo>
                    <a:pt x="564" y="1398"/>
                  </a:lnTo>
                  <a:cubicBezTo>
                    <a:pt x="683" y="902"/>
                    <a:pt x="1131" y="532"/>
                    <a:pt x="1664" y="532"/>
                  </a:cubicBezTo>
                  <a:cubicBezTo>
                    <a:pt x="1767" y="532"/>
                    <a:pt x="1867" y="546"/>
                    <a:pt x="1966" y="573"/>
                  </a:cubicBezTo>
                  <a:cubicBezTo>
                    <a:pt x="1990" y="580"/>
                    <a:pt x="2014" y="583"/>
                    <a:pt x="2038" y="583"/>
                  </a:cubicBezTo>
                  <a:cubicBezTo>
                    <a:pt x="2154" y="583"/>
                    <a:pt x="2260" y="505"/>
                    <a:pt x="2292" y="388"/>
                  </a:cubicBezTo>
                  <a:cubicBezTo>
                    <a:pt x="2332" y="246"/>
                    <a:pt x="2249" y="99"/>
                    <a:pt x="2107" y="60"/>
                  </a:cubicBezTo>
                  <a:cubicBezTo>
                    <a:pt x="1964" y="20"/>
                    <a:pt x="1814" y="1"/>
                    <a:pt x="16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4"/>
            <p:cNvSpPr/>
            <p:nvPr/>
          </p:nvSpPr>
          <p:spPr>
            <a:xfrm>
              <a:off x="5424115" y="2314430"/>
              <a:ext cx="52968" cy="50779"/>
            </a:xfrm>
            <a:custGeom>
              <a:avLst/>
              <a:gdLst/>
              <a:ahLst/>
              <a:cxnLst/>
              <a:rect l="l" t="t" r="r" b="b"/>
              <a:pathLst>
                <a:path w="1597" h="1531" extrusionOk="0">
                  <a:moveTo>
                    <a:pt x="1298" y="0"/>
                  </a:moveTo>
                  <a:cubicBezTo>
                    <a:pt x="1269" y="0"/>
                    <a:pt x="1239" y="5"/>
                    <a:pt x="1211" y="15"/>
                  </a:cubicBezTo>
                  <a:cubicBezTo>
                    <a:pt x="939" y="108"/>
                    <a:pt x="699" y="258"/>
                    <a:pt x="495" y="463"/>
                  </a:cubicBezTo>
                  <a:cubicBezTo>
                    <a:pt x="292" y="666"/>
                    <a:pt x="142" y="906"/>
                    <a:pt x="48" y="1177"/>
                  </a:cubicBezTo>
                  <a:cubicBezTo>
                    <a:pt x="0" y="1316"/>
                    <a:pt x="74" y="1468"/>
                    <a:pt x="213" y="1515"/>
                  </a:cubicBezTo>
                  <a:cubicBezTo>
                    <a:pt x="241" y="1525"/>
                    <a:pt x="270" y="1530"/>
                    <a:pt x="299" y="1530"/>
                  </a:cubicBezTo>
                  <a:cubicBezTo>
                    <a:pt x="410" y="1530"/>
                    <a:pt x="512" y="1461"/>
                    <a:pt x="550" y="1351"/>
                  </a:cubicBezTo>
                  <a:cubicBezTo>
                    <a:pt x="617" y="1157"/>
                    <a:pt x="725" y="984"/>
                    <a:pt x="871" y="838"/>
                  </a:cubicBezTo>
                  <a:cubicBezTo>
                    <a:pt x="1018" y="693"/>
                    <a:pt x="1189" y="585"/>
                    <a:pt x="1384" y="517"/>
                  </a:cubicBezTo>
                  <a:cubicBezTo>
                    <a:pt x="1523" y="470"/>
                    <a:pt x="1597" y="318"/>
                    <a:pt x="1548" y="179"/>
                  </a:cubicBezTo>
                  <a:cubicBezTo>
                    <a:pt x="1511" y="69"/>
                    <a:pt x="1408" y="0"/>
                    <a:pt x="1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4"/>
            <p:cNvSpPr/>
            <p:nvPr/>
          </p:nvSpPr>
          <p:spPr>
            <a:xfrm>
              <a:off x="5450649" y="2340931"/>
              <a:ext cx="36119" cy="33930"/>
            </a:xfrm>
            <a:custGeom>
              <a:avLst/>
              <a:gdLst/>
              <a:ahLst/>
              <a:cxnLst/>
              <a:rect l="l" t="t" r="r" b="b"/>
              <a:pathLst>
                <a:path w="1089" h="1023" extrusionOk="0">
                  <a:moveTo>
                    <a:pt x="789" y="1"/>
                  </a:moveTo>
                  <a:cubicBezTo>
                    <a:pt x="762" y="1"/>
                    <a:pt x="734" y="5"/>
                    <a:pt x="707" y="14"/>
                  </a:cubicBezTo>
                  <a:cubicBezTo>
                    <a:pt x="551" y="65"/>
                    <a:pt x="413" y="149"/>
                    <a:pt x="298" y="265"/>
                  </a:cubicBezTo>
                  <a:cubicBezTo>
                    <a:pt x="182" y="381"/>
                    <a:pt x="97" y="519"/>
                    <a:pt x="46" y="676"/>
                  </a:cubicBezTo>
                  <a:cubicBezTo>
                    <a:pt x="1" y="816"/>
                    <a:pt x="78" y="966"/>
                    <a:pt x="218" y="1011"/>
                  </a:cubicBezTo>
                  <a:cubicBezTo>
                    <a:pt x="244" y="1019"/>
                    <a:pt x="272" y="1023"/>
                    <a:pt x="300" y="1023"/>
                  </a:cubicBezTo>
                  <a:cubicBezTo>
                    <a:pt x="412" y="1023"/>
                    <a:pt x="515" y="952"/>
                    <a:pt x="552" y="840"/>
                  </a:cubicBezTo>
                  <a:cubicBezTo>
                    <a:pt x="577" y="764"/>
                    <a:pt x="618" y="697"/>
                    <a:pt x="673" y="641"/>
                  </a:cubicBezTo>
                  <a:cubicBezTo>
                    <a:pt x="729" y="586"/>
                    <a:pt x="796" y="545"/>
                    <a:pt x="872" y="520"/>
                  </a:cubicBezTo>
                  <a:cubicBezTo>
                    <a:pt x="1011" y="475"/>
                    <a:pt x="1088" y="325"/>
                    <a:pt x="1043" y="185"/>
                  </a:cubicBezTo>
                  <a:cubicBezTo>
                    <a:pt x="1006" y="73"/>
                    <a:pt x="901" y="1"/>
                    <a:pt x="7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4"/>
            <p:cNvSpPr/>
            <p:nvPr/>
          </p:nvSpPr>
          <p:spPr>
            <a:xfrm>
              <a:off x="5397581" y="2287896"/>
              <a:ext cx="69784" cy="67562"/>
            </a:xfrm>
            <a:custGeom>
              <a:avLst/>
              <a:gdLst/>
              <a:ahLst/>
              <a:cxnLst/>
              <a:rect l="l" t="t" r="r" b="b"/>
              <a:pathLst>
                <a:path w="2104" h="2037" extrusionOk="0">
                  <a:moveTo>
                    <a:pt x="1805" y="0"/>
                  </a:moveTo>
                  <a:cubicBezTo>
                    <a:pt x="1775" y="0"/>
                    <a:pt x="1746" y="5"/>
                    <a:pt x="1717" y="15"/>
                  </a:cubicBezTo>
                  <a:cubicBezTo>
                    <a:pt x="1330" y="152"/>
                    <a:pt x="985" y="368"/>
                    <a:pt x="693" y="660"/>
                  </a:cubicBezTo>
                  <a:cubicBezTo>
                    <a:pt x="402" y="951"/>
                    <a:pt x="185" y="1295"/>
                    <a:pt x="49" y="1684"/>
                  </a:cubicBezTo>
                  <a:cubicBezTo>
                    <a:pt x="0" y="1821"/>
                    <a:pt x="73" y="1973"/>
                    <a:pt x="212" y="2022"/>
                  </a:cubicBezTo>
                  <a:cubicBezTo>
                    <a:pt x="240" y="2033"/>
                    <a:pt x="270" y="2037"/>
                    <a:pt x="300" y="2037"/>
                  </a:cubicBezTo>
                  <a:cubicBezTo>
                    <a:pt x="410" y="2037"/>
                    <a:pt x="513" y="1969"/>
                    <a:pt x="551" y="1859"/>
                  </a:cubicBezTo>
                  <a:cubicBezTo>
                    <a:pt x="660" y="1548"/>
                    <a:pt x="835" y="1271"/>
                    <a:pt x="1069" y="1036"/>
                  </a:cubicBezTo>
                  <a:cubicBezTo>
                    <a:pt x="1304" y="802"/>
                    <a:pt x="1581" y="627"/>
                    <a:pt x="1893" y="517"/>
                  </a:cubicBezTo>
                  <a:cubicBezTo>
                    <a:pt x="2031" y="469"/>
                    <a:pt x="2104" y="317"/>
                    <a:pt x="2056" y="178"/>
                  </a:cubicBezTo>
                  <a:cubicBezTo>
                    <a:pt x="2018" y="69"/>
                    <a:pt x="1915" y="0"/>
                    <a:pt x="1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4"/>
            <p:cNvSpPr/>
            <p:nvPr/>
          </p:nvSpPr>
          <p:spPr>
            <a:xfrm>
              <a:off x="5612175" y="2609554"/>
              <a:ext cx="63118" cy="63085"/>
            </a:xfrm>
            <a:custGeom>
              <a:avLst/>
              <a:gdLst/>
              <a:ahLst/>
              <a:cxnLst/>
              <a:rect l="l" t="t" r="r" b="b"/>
              <a:pathLst>
                <a:path w="1903" h="1902" extrusionOk="0">
                  <a:moveTo>
                    <a:pt x="951" y="532"/>
                  </a:moveTo>
                  <a:cubicBezTo>
                    <a:pt x="1182" y="532"/>
                    <a:pt x="1371" y="720"/>
                    <a:pt x="1371" y="951"/>
                  </a:cubicBezTo>
                  <a:cubicBezTo>
                    <a:pt x="1371" y="1182"/>
                    <a:pt x="1182" y="1370"/>
                    <a:pt x="951" y="1370"/>
                  </a:cubicBezTo>
                  <a:cubicBezTo>
                    <a:pt x="720" y="1370"/>
                    <a:pt x="532" y="1182"/>
                    <a:pt x="532" y="951"/>
                  </a:cubicBezTo>
                  <a:cubicBezTo>
                    <a:pt x="532" y="720"/>
                    <a:pt x="720" y="532"/>
                    <a:pt x="951" y="532"/>
                  </a:cubicBezTo>
                  <a:close/>
                  <a:moveTo>
                    <a:pt x="951" y="0"/>
                  </a:moveTo>
                  <a:cubicBezTo>
                    <a:pt x="427" y="0"/>
                    <a:pt x="1" y="426"/>
                    <a:pt x="1" y="951"/>
                  </a:cubicBezTo>
                  <a:cubicBezTo>
                    <a:pt x="1" y="1476"/>
                    <a:pt x="427" y="1902"/>
                    <a:pt x="951" y="1902"/>
                  </a:cubicBezTo>
                  <a:cubicBezTo>
                    <a:pt x="1476" y="1902"/>
                    <a:pt x="1902" y="1476"/>
                    <a:pt x="1902" y="951"/>
                  </a:cubicBezTo>
                  <a:cubicBezTo>
                    <a:pt x="1902" y="426"/>
                    <a:pt x="1476" y="0"/>
                    <a:pt x="9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4"/>
            <p:cNvSpPr/>
            <p:nvPr/>
          </p:nvSpPr>
          <p:spPr>
            <a:xfrm>
              <a:off x="5630151" y="2715292"/>
              <a:ext cx="28226" cy="17678"/>
            </a:xfrm>
            <a:custGeom>
              <a:avLst/>
              <a:gdLst/>
              <a:ahLst/>
              <a:cxnLst/>
              <a:rect l="l" t="t" r="r" b="b"/>
              <a:pathLst>
                <a:path w="851" h="533" extrusionOk="0">
                  <a:moveTo>
                    <a:pt x="267" y="0"/>
                  </a:moveTo>
                  <a:cubicBezTo>
                    <a:pt x="120" y="0"/>
                    <a:pt x="1" y="119"/>
                    <a:pt x="1" y="266"/>
                  </a:cubicBezTo>
                  <a:cubicBezTo>
                    <a:pt x="1" y="412"/>
                    <a:pt x="120" y="532"/>
                    <a:pt x="267" y="532"/>
                  </a:cubicBezTo>
                  <a:lnTo>
                    <a:pt x="585" y="532"/>
                  </a:lnTo>
                  <a:cubicBezTo>
                    <a:pt x="732" y="532"/>
                    <a:pt x="851" y="413"/>
                    <a:pt x="851" y="266"/>
                  </a:cubicBezTo>
                  <a:cubicBezTo>
                    <a:pt x="851" y="119"/>
                    <a:pt x="732" y="0"/>
                    <a:pt x="5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4"/>
            <p:cNvSpPr/>
            <p:nvPr/>
          </p:nvSpPr>
          <p:spPr>
            <a:xfrm>
              <a:off x="5601926" y="2533037"/>
              <a:ext cx="88226" cy="40232"/>
            </a:xfrm>
            <a:custGeom>
              <a:avLst/>
              <a:gdLst/>
              <a:ahLst/>
              <a:cxnLst/>
              <a:rect l="l" t="t" r="r" b="b"/>
              <a:pathLst>
                <a:path w="2660" h="1213" extrusionOk="0">
                  <a:moveTo>
                    <a:pt x="2128" y="532"/>
                  </a:moveTo>
                  <a:lnTo>
                    <a:pt x="2128" y="681"/>
                  </a:lnTo>
                  <a:lnTo>
                    <a:pt x="533" y="681"/>
                  </a:lnTo>
                  <a:lnTo>
                    <a:pt x="533" y="532"/>
                  </a:lnTo>
                  <a:close/>
                  <a:moveTo>
                    <a:pt x="444" y="0"/>
                  </a:moveTo>
                  <a:cubicBezTo>
                    <a:pt x="200" y="0"/>
                    <a:pt x="1" y="199"/>
                    <a:pt x="1" y="444"/>
                  </a:cubicBezTo>
                  <a:lnTo>
                    <a:pt x="1" y="769"/>
                  </a:lnTo>
                  <a:cubicBezTo>
                    <a:pt x="1" y="1014"/>
                    <a:pt x="200" y="1213"/>
                    <a:pt x="444" y="1213"/>
                  </a:cubicBezTo>
                  <a:lnTo>
                    <a:pt x="2216" y="1213"/>
                  </a:lnTo>
                  <a:cubicBezTo>
                    <a:pt x="2461" y="1213"/>
                    <a:pt x="2660" y="1014"/>
                    <a:pt x="2660" y="769"/>
                  </a:cubicBezTo>
                  <a:lnTo>
                    <a:pt x="2660" y="444"/>
                  </a:lnTo>
                  <a:cubicBezTo>
                    <a:pt x="2660" y="199"/>
                    <a:pt x="2461" y="0"/>
                    <a:pt x="2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3" name="Google Shape;2553;p64"/>
          <p:cNvGrpSpPr/>
          <p:nvPr/>
        </p:nvGrpSpPr>
        <p:grpSpPr>
          <a:xfrm>
            <a:off x="6010652" y="2238147"/>
            <a:ext cx="504237" cy="536674"/>
            <a:chOff x="6103551" y="2288393"/>
            <a:chExt cx="565605" cy="601990"/>
          </a:xfrm>
        </p:grpSpPr>
        <p:sp>
          <p:nvSpPr>
            <p:cNvPr id="2554" name="Google Shape;2554;p64"/>
            <p:cNvSpPr/>
            <p:nvPr/>
          </p:nvSpPr>
          <p:spPr>
            <a:xfrm>
              <a:off x="6235226" y="2311312"/>
              <a:ext cx="301592" cy="262886"/>
            </a:xfrm>
            <a:custGeom>
              <a:avLst/>
              <a:gdLst/>
              <a:ahLst/>
              <a:cxnLst/>
              <a:rect l="l" t="t" r="r" b="b"/>
              <a:pathLst>
                <a:path w="9093" h="7926" extrusionOk="0">
                  <a:moveTo>
                    <a:pt x="2509" y="534"/>
                  </a:moveTo>
                  <a:lnTo>
                    <a:pt x="2954" y="2353"/>
                  </a:lnTo>
                  <a:lnTo>
                    <a:pt x="755" y="2353"/>
                  </a:lnTo>
                  <a:lnTo>
                    <a:pt x="2002" y="568"/>
                  </a:lnTo>
                  <a:cubicBezTo>
                    <a:pt x="2013" y="555"/>
                    <a:pt x="2049" y="536"/>
                    <a:pt x="2065" y="534"/>
                  </a:cubicBezTo>
                  <a:close/>
                  <a:moveTo>
                    <a:pt x="7026" y="534"/>
                  </a:moveTo>
                  <a:cubicBezTo>
                    <a:pt x="7043" y="536"/>
                    <a:pt x="7080" y="556"/>
                    <a:pt x="7090" y="566"/>
                  </a:cubicBezTo>
                  <a:lnTo>
                    <a:pt x="8339" y="2353"/>
                  </a:lnTo>
                  <a:lnTo>
                    <a:pt x="3503" y="2353"/>
                  </a:lnTo>
                  <a:lnTo>
                    <a:pt x="3061" y="543"/>
                  </a:lnTo>
                  <a:lnTo>
                    <a:pt x="6032" y="543"/>
                  </a:lnTo>
                  <a:lnTo>
                    <a:pt x="5715" y="1841"/>
                  </a:lnTo>
                  <a:cubicBezTo>
                    <a:pt x="5680" y="1984"/>
                    <a:pt x="5767" y="2129"/>
                    <a:pt x="5911" y="2163"/>
                  </a:cubicBezTo>
                  <a:cubicBezTo>
                    <a:pt x="5932" y="2169"/>
                    <a:pt x="5953" y="2171"/>
                    <a:pt x="5974" y="2171"/>
                  </a:cubicBezTo>
                  <a:cubicBezTo>
                    <a:pt x="6094" y="2171"/>
                    <a:pt x="6204" y="2090"/>
                    <a:pt x="6233" y="1968"/>
                  </a:cubicBezTo>
                  <a:lnTo>
                    <a:pt x="6584" y="534"/>
                  </a:lnTo>
                  <a:close/>
                  <a:moveTo>
                    <a:pt x="3084" y="2887"/>
                  </a:moveTo>
                  <a:lnTo>
                    <a:pt x="4016" y="6692"/>
                  </a:lnTo>
                  <a:lnTo>
                    <a:pt x="816" y="2887"/>
                  </a:lnTo>
                  <a:close/>
                  <a:moveTo>
                    <a:pt x="8278" y="2886"/>
                  </a:moveTo>
                  <a:lnTo>
                    <a:pt x="5077" y="6692"/>
                  </a:lnTo>
                  <a:lnTo>
                    <a:pt x="5763" y="3889"/>
                  </a:lnTo>
                  <a:cubicBezTo>
                    <a:pt x="5798" y="3747"/>
                    <a:pt x="5711" y="3602"/>
                    <a:pt x="5567" y="3567"/>
                  </a:cubicBezTo>
                  <a:cubicBezTo>
                    <a:pt x="5546" y="3562"/>
                    <a:pt x="5524" y="3559"/>
                    <a:pt x="5503" y="3559"/>
                  </a:cubicBezTo>
                  <a:cubicBezTo>
                    <a:pt x="5384" y="3559"/>
                    <a:pt x="5274" y="3641"/>
                    <a:pt x="5245" y="3763"/>
                  </a:cubicBezTo>
                  <a:lnTo>
                    <a:pt x="4546" y="6614"/>
                  </a:lnTo>
                  <a:lnTo>
                    <a:pt x="3635" y="2886"/>
                  </a:lnTo>
                  <a:close/>
                  <a:moveTo>
                    <a:pt x="2065" y="0"/>
                  </a:moveTo>
                  <a:cubicBezTo>
                    <a:pt x="1881" y="0"/>
                    <a:pt x="1671" y="110"/>
                    <a:pt x="1566" y="260"/>
                  </a:cubicBezTo>
                  <a:lnTo>
                    <a:pt x="125" y="2322"/>
                  </a:lnTo>
                  <a:cubicBezTo>
                    <a:pt x="1" y="2500"/>
                    <a:pt x="12" y="2761"/>
                    <a:pt x="153" y="2928"/>
                  </a:cubicBezTo>
                  <a:lnTo>
                    <a:pt x="4228" y="7774"/>
                  </a:lnTo>
                  <a:cubicBezTo>
                    <a:pt x="4309" y="7870"/>
                    <a:pt x="4425" y="7926"/>
                    <a:pt x="4546" y="7926"/>
                  </a:cubicBezTo>
                  <a:cubicBezTo>
                    <a:pt x="4669" y="7926"/>
                    <a:pt x="4785" y="7870"/>
                    <a:pt x="4866" y="7774"/>
                  </a:cubicBezTo>
                  <a:lnTo>
                    <a:pt x="8941" y="2928"/>
                  </a:lnTo>
                  <a:cubicBezTo>
                    <a:pt x="9081" y="2761"/>
                    <a:pt x="9093" y="2500"/>
                    <a:pt x="8968" y="2322"/>
                  </a:cubicBezTo>
                  <a:lnTo>
                    <a:pt x="7528" y="260"/>
                  </a:lnTo>
                  <a:cubicBezTo>
                    <a:pt x="7422" y="110"/>
                    <a:pt x="7213" y="0"/>
                    <a:pt x="70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4"/>
            <p:cNvSpPr/>
            <p:nvPr/>
          </p:nvSpPr>
          <p:spPr>
            <a:xfrm>
              <a:off x="6214032" y="2460765"/>
              <a:ext cx="27828" cy="26070"/>
            </a:xfrm>
            <a:custGeom>
              <a:avLst/>
              <a:gdLst/>
              <a:ahLst/>
              <a:cxnLst/>
              <a:rect l="l" t="t" r="r" b="b"/>
              <a:pathLst>
                <a:path w="839" h="786" extrusionOk="0">
                  <a:moveTo>
                    <a:pt x="293" y="1"/>
                  </a:moveTo>
                  <a:cubicBezTo>
                    <a:pt x="225" y="1"/>
                    <a:pt x="157" y="27"/>
                    <a:pt x="105" y="79"/>
                  </a:cubicBezTo>
                  <a:cubicBezTo>
                    <a:pt x="0" y="183"/>
                    <a:pt x="0" y="352"/>
                    <a:pt x="105" y="456"/>
                  </a:cubicBezTo>
                  <a:lnTo>
                    <a:pt x="357" y="708"/>
                  </a:lnTo>
                  <a:cubicBezTo>
                    <a:pt x="409" y="760"/>
                    <a:pt x="477" y="786"/>
                    <a:pt x="546" y="786"/>
                  </a:cubicBezTo>
                  <a:cubicBezTo>
                    <a:pt x="613" y="786"/>
                    <a:pt x="682" y="760"/>
                    <a:pt x="734" y="708"/>
                  </a:cubicBezTo>
                  <a:cubicBezTo>
                    <a:pt x="838" y="604"/>
                    <a:pt x="838" y="435"/>
                    <a:pt x="734" y="330"/>
                  </a:cubicBezTo>
                  <a:lnTo>
                    <a:pt x="482" y="79"/>
                  </a:lnTo>
                  <a:cubicBezTo>
                    <a:pt x="430" y="27"/>
                    <a:pt x="362" y="1"/>
                    <a:pt x="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4"/>
            <p:cNvSpPr/>
            <p:nvPr/>
          </p:nvSpPr>
          <p:spPr>
            <a:xfrm>
              <a:off x="6272473" y="2519206"/>
              <a:ext cx="27828" cy="26070"/>
            </a:xfrm>
            <a:custGeom>
              <a:avLst/>
              <a:gdLst/>
              <a:ahLst/>
              <a:cxnLst/>
              <a:rect l="l" t="t" r="r" b="b"/>
              <a:pathLst>
                <a:path w="839" h="786" extrusionOk="0">
                  <a:moveTo>
                    <a:pt x="293" y="1"/>
                  </a:moveTo>
                  <a:cubicBezTo>
                    <a:pt x="225" y="1"/>
                    <a:pt x="157" y="27"/>
                    <a:pt x="105" y="78"/>
                  </a:cubicBezTo>
                  <a:cubicBezTo>
                    <a:pt x="0" y="183"/>
                    <a:pt x="0" y="352"/>
                    <a:pt x="105" y="456"/>
                  </a:cubicBezTo>
                  <a:lnTo>
                    <a:pt x="356" y="708"/>
                  </a:lnTo>
                  <a:cubicBezTo>
                    <a:pt x="408" y="760"/>
                    <a:pt x="477" y="786"/>
                    <a:pt x="545" y="786"/>
                  </a:cubicBezTo>
                  <a:cubicBezTo>
                    <a:pt x="613" y="786"/>
                    <a:pt x="682" y="760"/>
                    <a:pt x="733" y="708"/>
                  </a:cubicBezTo>
                  <a:cubicBezTo>
                    <a:pt x="838" y="603"/>
                    <a:pt x="838" y="435"/>
                    <a:pt x="733" y="330"/>
                  </a:cubicBezTo>
                  <a:lnTo>
                    <a:pt x="482" y="78"/>
                  </a:lnTo>
                  <a:cubicBezTo>
                    <a:pt x="430" y="27"/>
                    <a:pt x="362" y="1"/>
                    <a:pt x="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4"/>
            <p:cNvSpPr/>
            <p:nvPr/>
          </p:nvSpPr>
          <p:spPr>
            <a:xfrm>
              <a:off x="6301694" y="2548426"/>
              <a:ext cx="27794" cy="26070"/>
            </a:xfrm>
            <a:custGeom>
              <a:avLst/>
              <a:gdLst/>
              <a:ahLst/>
              <a:cxnLst/>
              <a:rect l="l" t="t" r="r" b="b"/>
              <a:pathLst>
                <a:path w="838" h="786" extrusionOk="0">
                  <a:moveTo>
                    <a:pt x="293" y="1"/>
                  </a:moveTo>
                  <a:cubicBezTo>
                    <a:pt x="225" y="1"/>
                    <a:pt x="156" y="26"/>
                    <a:pt x="104" y="78"/>
                  </a:cubicBezTo>
                  <a:cubicBezTo>
                    <a:pt x="0" y="183"/>
                    <a:pt x="0" y="351"/>
                    <a:pt x="104" y="456"/>
                  </a:cubicBezTo>
                  <a:lnTo>
                    <a:pt x="356" y="708"/>
                  </a:lnTo>
                  <a:cubicBezTo>
                    <a:pt x="408" y="760"/>
                    <a:pt x="477" y="786"/>
                    <a:pt x="544" y="786"/>
                  </a:cubicBezTo>
                  <a:cubicBezTo>
                    <a:pt x="613" y="786"/>
                    <a:pt x="681" y="760"/>
                    <a:pt x="733" y="708"/>
                  </a:cubicBezTo>
                  <a:cubicBezTo>
                    <a:pt x="838" y="603"/>
                    <a:pt x="838" y="435"/>
                    <a:pt x="733" y="330"/>
                  </a:cubicBezTo>
                  <a:lnTo>
                    <a:pt x="482" y="78"/>
                  </a:lnTo>
                  <a:cubicBezTo>
                    <a:pt x="430" y="26"/>
                    <a:pt x="362" y="1"/>
                    <a:pt x="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4"/>
            <p:cNvSpPr/>
            <p:nvPr/>
          </p:nvSpPr>
          <p:spPr>
            <a:xfrm>
              <a:off x="6243253" y="2489985"/>
              <a:ext cx="27828" cy="26070"/>
            </a:xfrm>
            <a:custGeom>
              <a:avLst/>
              <a:gdLst/>
              <a:ahLst/>
              <a:cxnLst/>
              <a:rect l="l" t="t" r="r" b="b"/>
              <a:pathLst>
                <a:path w="839" h="786" extrusionOk="0">
                  <a:moveTo>
                    <a:pt x="293" y="1"/>
                  </a:moveTo>
                  <a:cubicBezTo>
                    <a:pt x="225" y="1"/>
                    <a:pt x="157" y="27"/>
                    <a:pt x="105" y="78"/>
                  </a:cubicBezTo>
                  <a:cubicBezTo>
                    <a:pt x="0" y="183"/>
                    <a:pt x="0" y="352"/>
                    <a:pt x="105" y="456"/>
                  </a:cubicBezTo>
                  <a:lnTo>
                    <a:pt x="357" y="708"/>
                  </a:lnTo>
                  <a:cubicBezTo>
                    <a:pt x="409" y="760"/>
                    <a:pt x="477" y="786"/>
                    <a:pt x="545" y="786"/>
                  </a:cubicBezTo>
                  <a:cubicBezTo>
                    <a:pt x="613" y="786"/>
                    <a:pt x="682" y="760"/>
                    <a:pt x="733" y="708"/>
                  </a:cubicBezTo>
                  <a:cubicBezTo>
                    <a:pt x="838" y="604"/>
                    <a:pt x="838" y="435"/>
                    <a:pt x="734" y="330"/>
                  </a:cubicBezTo>
                  <a:lnTo>
                    <a:pt x="482" y="78"/>
                  </a:lnTo>
                  <a:cubicBezTo>
                    <a:pt x="430" y="27"/>
                    <a:pt x="362" y="1"/>
                    <a:pt x="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4"/>
            <p:cNvSpPr/>
            <p:nvPr/>
          </p:nvSpPr>
          <p:spPr>
            <a:xfrm>
              <a:off x="6433468" y="2557514"/>
              <a:ext cx="27828" cy="26070"/>
            </a:xfrm>
            <a:custGeom>
              <a:avLst/>
              <a:gdLst/>
              <a:ahLst/>
              <a:cxnLst/>
              <a:rect l="l" t="t" r="r" b="b"/>
              <a:pathLst>
                <a:path w="839" h="786" extrusionOk="0">
                  <a:moveTo>
                    <a:pt x="545" y="1"/>
                  </a:moveTo>
                  <a:cubicBezTo>
                    <a:pt x="477" y="1"/>
                    <a:pt x="408" y="27"/>
                    <a:pt x="356" y="78"/>
                  </a:cubicBezTo>
                  <a:lnTo>
                    <a:pt x="104" y="330"/>
                  </a:lnTo>
                  <a:cubicBezTo>
                    <a:pt x="1" y="435"/>
                    <a:pt x="1" y="604"/>
                    <a:pt x="104" y="708"/>
                  </a:cubicBezTo>
                  <a:cubicBezTo>
                    <a:pt x="157" y="760"/>
                    <a:pt x="224" y="786"/>
                    <a:pt x="293" y="786"/>
                  </a:cubicBezTo>
                  <a:cubicBezTo>
                    <a:pt x="362" y="786"/>
                    <a:pt x="430" y="760"/>
                    <a:pt x="482" y="708"/>
                  </a:cubicBezTo>
                  <a:lnTo>
                    <a:pt x="734" y="456"/>
                  </a:lnTo>
                  <a:cubicBezTo>
                    <a:pt x="838" y="352"/>
                    <a:pt x="838" y="183"/>
                    <a:pt x="734" y="78"/>
                  </a:cubicBezTo>
                  <a:cubicBezTo>
                    <a:pt x="681" y="27"/>
                    <a:pt x="613" y="1"/>
                    <a:pt x="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4"/>
            <p:cNvSpPr/>
            <p:nvPr/>
          </p:nvSpPr>
          <p:spPr>
            <a:xfrm>
              <a:off x="6462689" y="2528294"/>
              <a:ext cx="27794" cy="26070"/>
            </a:xfrm>
            <a:custGeom>
              <a:avLst/>
              <a:gdLst/>
              <a:ahLst/>
              <a:cxnLst/>
              <a:rect l="l" t="t" r="r" b="b"/>
              <a:pathLst>
                <a:path w="838" h="786" extrusionOk="0">
                  <a:moveTo>
                    <a:pt x="545" y="1"/>
                  </a:moveTo>
                  <a:cubicBezTo>
                    <a:pt x="476" y="1"/>
                    <a:pt x="408" y="27"/>
                    <a:pt x="356" y="79"/>
                  </a:cubicBezTo>
                  <a:lnTo>
                    <a:pt x="104" y="330"/>
                  </a:lnTo>
                  <a:cubicBezTo>
                    <a:pt x="1" y="435"/>
                    <a:pt x="1" y="603"/>
                    <a:pt x="104" y="708"/>
                  </a:cubicBezTo>
                  <a:cubicBezTo>
                    <a:pt x="157" y="760"/>
                    <a:pt x="224" y="786"/>
                    <a:pt x="293" y="786"/>
                  </a:cubicBezTo>
                  <a:cubicBezTo>
                    <a:pt x="361" y="786"/>
                    <a:pt x="430" y="760"/>
                    <a:pt x="482" y="708"/>
                  </a:cubicBezTo>
                  <a:lnTo>
                    <a:pt x="734" y="456"/>
                  </a:lnTo>
                  <a:cubicBezTo>
                    <a:pt x="837" y="352"/>
                    <a:pt x="837" y="183"/>
                    <a:pt x="734" y="79"/>
                  </a:cubicBezTo>
                  <a:cubicBezTo>
                    <a:pt x="681" y="27"/>
                    <a:pt x="613" y="1"/>
                    <a:pt x="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4"/>
            <p:cNvSpPr/>
            <p:nvPr/>
          </p:nvSpPr>
          <p:spPr>
            <a:xfrm>
              <a:off x="6521097" y="2469886"/>
              <a:ext cx="27828" cy="26103"/>
            </a:xfrm>
            <a:custGeom>
              <a:avLst/>
              <a:gdLst/>
              <a:ahLst/>
              <a:cxnLst/>
              <a:rect l="l" t="t" r="r" b="b"/>
              <a:pathLst>
                <a:path w="839" h="787" extrusionOk="0">
                  <a:moveTo>
                    <a:pt x="546" y="0"/>
                  </a:moveTo>
                  <a:cubicBezTo>
                    <a:pt x="477" y="0"/>
                    <a:pt x="409" y="26"/>
                    <a:pt x="357" y="79"/>
                  </a:cubicBezTo>
                  <a:lnTo>
                    <a:pt x="105" y="330"/>
                  </a:lnTo>
                  <a:cubicBezTo>
                    <a:pt x="0" y="434"/>
                    <a:pt x="0" y="603"/>
                    <a:pt x="105" y="707"/>
                  </a:cubicBezTo>
                  <a:cubicBezTo>
                    <a:pt x="158" y="759"/>
                    <a:pt x="225" y="786"/>
                    <a:pt x="294" y="786"/>
                  </a:cubicBezTo>
                  <a:cubicBezTo>
                    <a:pt x="362" y="786"/>
                    <a:pt x="431" y="759"/>
                    <a:pt x="483" y="707"/>
                  </a:cubicBezTo>
                  <a:lnTo>
                    <a:pt x="735" y="455"/>
                  </a:lnTo>
                  <a:cubicBezTo>
                    <a:pt x="838" y="352"/>
                    <a:pt x="838" y="182"/>
                    <a:pt x="735" y="79"/>
                  </a:cubicBezTo>
                  <a:cubicBezTo>
                    <a:pt x="682" y="26"/>
                    <a:pt x="614" y="0"/>
                    <a:pt x="5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4"/>
            <p:cNvSpPr/>
            <p:nvPr/>
          </p:nvSpPr>
          <p:spPr>
            <a:xfrm>
              <a:off x="6491876" y="2499073"/>
              <a:ext cx="27828" cy="26103"/>
            </a:xfrm>
            <a:custGeom>
              <a:avLst/>
              <a:gdLst/>
              <a:ahLst/>
              <a:cxnLst/>
              <a:rect l="l" t="t" r="r" b="b"/>
              <a:pathLst>
                <a:path w="839" h="787" extrusionOk="0">
                  <a:moveTo>
                    <a:pt x="546" y="1"/>
                  </a:moveTo>
                  <a:cubicBezTo>
                    <a:pt x="477" y="1"/>
                    <a:pt x="409" y="27"/>
                    <a:pt x="357" y="79"/>
                  </a:cubicBezTo>
                  <a:lnTo>
                    <a:pt x="105" y="331"/>
                  </a:lnTo>
                  <a:cubicBezTo>
                    <a:pt x="0" y="435"/>
                    <a:pt x="0" y="604"/>
                    <a:pt x="105" y="708"/>
                  </a:cubicBezTo>
                  <a:cubicBezTo>
                    <a:pt x="158" y="760"/>
                    <a:pt x="225" y="786"/>
                    <a:pt x="294" y="786"/>
                  </a:cubicBezTo>
                  <a:cubicBezTo>
                    <a:pt x="362" y="786"/>
                    <a:pt x="431" y="760"/>
                    <a:pt x="483" y="708"/>
                  </a:cubicBezTo>
                  <a:lnTo>
                    <a:pt x="735" y="456"/>
                  </a:lnTo>
                  <a:cubicBezTo>
                    <a:pt x="838" y="353"/>
                    <a:pt x="838" y="183"/>
                    <a:pt x="735" y="79"/>
                  </a:cubicBezTo>
                  <a:cubicBezTo>
                    <a:pt x="682" y="27"/>
                    <a:pt x="614" y="1"/>
                    <a:pt x="5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4"/>
            <p:cNvSpPr/>
            <p:nvPr/>
          </p:nvSpPr>
          <p:spPr>
            <a:xfrm>
              <a:off x="6550317" y="2445143"/>
              <a:ext cx="23317" cy="21625"/>
            </a:xfrm>
            <a:custGeom>
              <a:avLst/>
              <a:gdLst/>
              <a:ahLst/>
              <a:cxnLst/>
              <a:rect l="l" t="t" r="r" b="b"/>
              <a:pathLst>
                <a:path w="703" h="652" extrusionOk="0">
                  <a:moveTo>
                    <a:pt x="410" y="1"/>
                  </a:moveTo>
                  <a:cubicBezTo>
                    <a:pt x="341" y="1"/>
                    <a:pt x="273" y="27"/>
                    <a:pt x="221" y="79"/>
                  </a:cubicBezTo>
                  <a:lnTo>
                    <a:pt x="105" y="195"/>
                  </a:lnTo>
                  <a:cubicBezTo>
                    <a:pt x="0" y="299"/>
                    <a:pt x="0" y="468"/>
                    <a:pt x="105" y="573"/>
                  </a:cubicBezTo>
                  <a:cubicBezTo>
                    <a:pt x="157" y="624"/>
                    <a:pt x="225" y="651"/>
                    <a:pt x="294" y="651"/>
                  </a:cubicBezTo>
                  <a:cubicBezTo>
                    <a:pt x="362" y="651"/>
                    <a:pt x="431" y="624"/>
                    <a:pt x="483" y="573"/>
                  </a:cubicBezTo>
                  <a:lnTo>
                    <a:pt x="598" y="457"/>
                  </a:lnTo>
                  <a:cubicBezTo>
                    <a:pt x="703" y="352"/>
                    <a:pt x="703" y="183"/>
                    <a:pt x="598" y="79"/>
                  </a:cubicBezTo>
                  <a:cubicBezTo>
                    <a:pt x="546" y="27"/>
                    <a:pt x="478" y="1"/>
                    <a:pt x="4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4"/>
            <p:cNvSpPr/>
            <p:nvPr/>
          </p:nvSpPr>
          <p:spPr>
            <a:xfrm>
              <a:off x="6547962" y="2523053"/>
              <a:ext cx="23317" cy="21592"/>
            </a:xfrm>
            <a:custGeom>
              <a:avLst/>
              <a:gdLst/>
              <a:ahLst/>
              <a:cxnLst/>
              <a:rect l="l" t="t" r="r" b="b"/>
              <a:pathLst>
                <a:path w="703" h="651" extrusionOk="0">
                  <a:moveTo>
                    <a:pt x="409" y="1"/>
                  </a:moveTo>
                  <a:cubicBezTo>
                    <a:pt x="341" y="1"/>
                    <a:pt x="273" y="27"/>
                    <a:pt x="221" y="79"/>
                  </a:cubicBezTo>
                  <a:lnTo>
                    <a:pt x="105" y="195"/>
                  </a:lnTo>
                  <a:cubicBezTo>
                    <a:pt x="1" y="299"/>
                    <a:pt x="1" y="469"/>
                    <a:pt x="105" y="572"/>
                  </a:cubicBezTo>
                  <a:cubicBezTo>
                    <a:pt x="157" y="625"/>
                    <a:pt x="225" y="650"/>
                    <a:pt x="293" y="650"/>
                  </a:cubicBezTo>
                  <a:cubicBezTo>
                    <a:pt x="362" y="650"/>
                    <a:pt x="430" y="625"/>
                    <a:pt x="482" y="572"/>
                  </a:cubicBezTo>
                  <a:lnTo>
                    <a:pt x="598" y="456"/>
                  </a:lnTo>
                  <a:cubicBezTo>
                    <a:pt x="703" y="353"/>
                    <a:pt x="703" y="183"/>
                    <a:pt x="598" y="79"/>
                  </a:cubicBezTo>
                  <a:cubicBezTo>
                    <a:pt x="546" y="27"/>
                    <a:pt x="477" y="1"/>
                    <a:pt x="4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4"/>
            <p:cNvSpPr/>
            <p:nvPr/>
          </p:nvSpPr>
          <p:spPr>
            <a:xfrm>
              <a:off x="6518742" y="2547796"/>
              <a:ext cx="27828" cy="26070"/>
            </a:xfrm>
            <a:custGeom>
              <a:avLst/>
              <a:gdLst/>
              <a:ahLst/>
              <a:cxnLst/>
              <a:rect l="l" t="t" r="r" b="b"/>
              <a:pathLst>
                <a:path w="839" h="786" extrusionOk="0">
                  <a:moveTo>
                    <a:pt x="545" y="0"/>
                  </a:moveTo>
                  <a:cubicBezTo>
                    <a:pt x="477" y="0"/>
                    <a:pt x="409" y="26"/>
                    <a:pt x="357" y="78"/>
                  </a:cubicBezTo>
                  <a:lnTo>
                    <a:pt x="105" y="330"/>
                  </a:lnTo>
                  <a:cubicBezTo>
                    <a:pt x="1" y="434"/>
                    <a:pt x="1" y="604"/>
                    <a:pt x="105" y="707"/>
                  </a:cubicBezTo>
                  <a:cubicBezTo>
                    <a:pt x="157" y="760"/>
                    <a:pt x="225" y="785"/>
                    <a:pt x="294" y="785"/>
                  </a:cubicBezTo>
                  <a:cubicBezTo>
                    <a:pt x="362" y="785"/>
                    <a:pt x="430" y="760"/>
                    <a:pt x="482" y="707"/>
                  </a:cubicBezTo>
                  <a:lnTo>
                    <a:pt x="734" y="456"/>
                  </a:lnTo>
                  <a:cubicBezTo>
                    <a:pt x="838" y="351"/>
                    <a:pt x="838" y="183"/>
                    <a:pt x="735" y="78"/>
                  </a:cubicBezTo>
                  <a:cubicBezTo>
                    <a:pt x="682" y="26"/>
                    <a:pt x="614" y="0"/>
                    <a:pt x="5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4"/>
            <p:cNvSpPr/>
            <p:nvPr/>
          </p:nvSpPr>
          <p:spPr>
            <a:xfrm>
              <a:off x="6238510" y="2556088"/>
              <a:ext cx="27828" cy="26070"/>
            </a:xfrm>
            <a:custGeom>
              <a:avLst/>
              <a:gdLst/>
              <a:ahLst/>
              <a:cxnLst/>
              <a:rect l="l" t="t" r="r" b="b"/>
              <a:pathLst>
                <a:path w="839" h="786" extrusionOk="0">
                  <a:moveTo>
                    <a:pt x="294" y="1"/>
                  </a:moveTo>
                  <a:cubicBezTo>
                    <a:pt x="225" y="1"/>
                    <a:pt x="157" y="27"/>
                    <a:pt x="105" y="79"/>
                  </a:cubicBezTo>
                  <a:cubicBezTo>
                    <a:pt x="1" y="183"/>
                    <a:pt x="1" y="353"/>
                    <a:pt x="105" y="456"/>
                  </a:cubicBezTo>
                  <a:lnTo>
                    <a:pt x="357" y="708"/>
                  </a:lnTo>
                  <a:cubicBezTo>
                    <a:pt x="409" y="760"/>
                    <a:pt x="477" y="786"/>
                    <a:pt x="546" y="786"/>
                  </a:cubicBezTo>
                  <a:cubicBezTo>
                    <a:pt x="614" y="786"/>
                    <a:pt x="682" y="760"/>
                    <a:pt x="735" y="708"/>
                  </a:cubicBezTo>
                  <a:cubicBezTo>
                    <a:pt x="838" y="604"/>
                    <a:pt x="838" y="435"/>
                    <a:pt x="735" y="331"/>
                  </a:cubicBezTo>
                  <a:lnTo>
                    <a:pt x="483" y="79"/>
                  </a:lnTo>
                  <a:cubicBezTo>
                    <a:pt x="431" y="27"/>
                    <a:pt x="362" y="1"/>
                    <a:pt x="2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4"/>
            <p:cNvSpPr/>
            <p:nvPr/>
          </p:nvSpPr>
          <p:spPr>
            <a:xfrm>
              <a:off x="6209322" y="2526868"/>
              <a:ext cx="27794" cy="26103"/>
            </a:xfrm>
            <a:custGeom>
              <a:avLst/>
              <a:gdLst/>
              <a:ahLst/>
              <a:cxnLst/>
              <a:rect l="l" t="t" r="r" b="b"/>
              <a:pathLst>
                <a:path w="838" h="787" extrusionOk="0">
                  <a:moveTo>
                    <a:pt x="293" y="1"/>
                  </a:moveTo>
                  <a:cubicBezTo>
                    <a:pt x="225" y="1"/>
                    <a:pt x="157" y="27"/>
                    <a:pt x="104" y="79"/>
                  </a:cubicBezTo>
                  <a:cubicBezTo>
                    <a:pt x="1" y="183"/>
                    <a:pt x="1" y="353"/>
                    <a:pt x="104" y="456"/>
                  </a:cubicBezTo>
                  <a:lnTo>
                    <a:pt x="356" y="708"/>
                  </a:lnTo>
                  <a:cubicBezTo>
                    <a:pt x="408" y="760"/>
                    <a:pt x="477" y="787"/>
                    <a:pt x="545" y="787"/>
                  </a:cubicBezTo>
                  <a:cubicBezTo>
                    <a:pt x="614" y="787"/>
                    <a:pt x="681" y="760"/>
                    <a:pt x="734" y="708"/>
                  </a:cubicBezTo>
                  <a:cubicBezTo>
                    <a:pt x="837" y="604"/>
                    <a:pt x="837" y="435"/>
                    <a:pt x="734" y="331"/>
                  </a:cubicBezTo>
                  <a:lnTo>
                    <a:pt x="482" y="79"/>
                  </a:lnTo>
                  <a:cubicBezTo>
                    <a:pt x="430" y="27"/>
                    <a:pt x="362" y="1"/>
                    <a:pt x="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4"/>
            <p:cNvSpPr/>
            <p:nvPr/>
          </p:nvSpPr>
          <p:spPr>
            <a:xfrm>
              <a:off x="6561196" y="2377514"/>
              <a:ext cx="75025" cy="72139"/>
            </a:xfrm>
            <a:custGeom>
              <a:avLst/>
              <a:gdLst/>
              <a:ahLst/>
              <a:cxnLst/>
              <a:rect l="l" t="t" r="r" b="b"/>
              <a:pathLst>
                <a:path w="2262" h="2175" extrusionOk="0">
                  <a:moveTo>
                    <a:pt x="1131" y="571"/>
                  </a:moveTo>
                  <a:lnTo>
                    <a:pt x="1648" y="1087"/>
                  </a:lnTo>
                  <a:lnTo>
                    <a:pt x="1131" y="1604"/>
                  </a:lnTo>
                  <a:lnTo>
                    <a:pt x="615" y="1087"/>
                  </a:lnTo>
                  <a:lnTo>
                    <a:pt x="1131" y="571"/>
                  </a:lnTo>
                  <a:close/>
                  <a:moveTo>
                    <a:pt x="1131" y="0"/>
                  </a:moveTo>
                  <a:cubicBezTo>
                    <a:pt x="1012" y="0"/>
                    <a:pt x="900" y="46"/>
                    <a:pt x="816" y="130"/>
                  </a:cubicBezTo>
                  <a:lnTo>
                    <a:pt x="173" y="773"/>
                  </a:lnTo>
                  <a:cubicBezTo>
                    <a:pt x="1" y="947"/>
                    <a:pt x="1" y="1229"/>
                    <a:pt x="173" y="1403"/>
                  </a:cubicBezTo>
                  <a:lnTo>
                    <a:pt x="816" y="2045"/>
                  </a:lnTo>
                  <a:cubicBezTo>
                    <a:pt x="900" y="2129"/>
                    <a:pt x="1012" y="2175"/>
                    <a:pt x="1131" y="2175"/>
                  </a:cubicBezTo>
                  <a:cubicBezTo>
                    <a:pt x="1250" y="2175"/>
                    <a:pt x="1362" y="2129"/>
                    <a:pt x="1446" y="2045"/>
                  </a:cubicBezTo>
                  <a:lnTo>
                    <a:pt x="2088" y="1403"/>
                  </a:lnTo>
                  <a:cubicBezTo>
                    <a:pt x="2262" y="1229"/>
                    <a:pt x="2262" y="947"/>
                    <a:pt x="2088" y="773"/>
                  </a:cubicBezTo>
                  <a:lnTo>
                    <a:pt x="1446" y="130"/>
                  </a:lnTo>
                  <a:cubicBezTo>
                    <a:pt x="1362" y="46"/>
                    <a:pt x="1250" y="0"/>
                    <a:pt x="11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4"/>
            <p:cNvSpPr/>
            <p:nvPr/>
          </p:nvSpPr>
          <p:spPr>
            <a:xfrm>
              <a:off x="6145110" y="2389090"/>
              <a:ext cx="72139" cy="72139"/>
            </a:xfrm>
            <a:custGeom>
              <a:avLst/>
              <a:gdLst/>
              <a:ahLst/>
              <a:cxnLst/>
              <a:rect l="l" t="t" r="r" b="b"/>
              <a:pathLst>
                <a:path w="2175" h="2175" extrusionOk="0">
                  <a:moveTo>
                    <a:pt x="1088" y="571"/>
                  </a:moveTo>
                  <a:lnTo>
                    <a:pt x="1604" y="1088"/>
                  </a:lnTo>
                  <a:lnTo>
                    <a:pt x="1088" y="1604"/>
                  </a:lnTo>
                  <a:lnTo>
                    <a:pt x="571" y="1088"/>
                  </a:lnTo>
                  <a:lnTo>
                    <a:pt x="1088" y="571"/>
                  </a:lnTo>
                  <a:close/>
                  <a:moveTo>
                    <a:pt x="1088" y="0"/>
                  </a:moveTo>
                  <a:cubicBezTo>
                    <a:pt x="968" y="0"/>
                    <a:pt x="856" y="46"/>
                    <a:pt x="773" y="131"/>
                  </a:cubicBezTo>
                  <a:lnTo>
                    <a:pt x="131" y="773"/>
                  </a:lnTo>
                  <a:cubicBezTo>
                    <a:pt x="46" y="856"/>
                    <a:pt x="0" y="968"/>
                    <a:pt x="0" y="1088"/>
                  </a:cubicBezTo>
                  <a:cubicBezTo>
                    <a:pt x="0" y="1207"/>
                    <a:pt x="46" y="1319"/>
                    <a:pt x="131" y="1403"/>
                  </a:cubicBezTo>
                  <a:lnTo>
                    <a:pt x="773" y="2045"/>
                  </a:lnTo>
                  <a:cubicBezTo>
                    <a:pt x="856" y="2129"/>
                    <a:pt x="968" y="2175"/>
                    <a:pt x="1088" y="2175"/>
                  </a:cubicBezTo>
                  <a:cubicBezTo>
                    <a:pt x="1207" y="2175"/>
                    <a:pt x="1319" y="2129"/>
                    <a:pt x="1402" y="2045"/>
                  </a:cubicBezTo>
                  <a:lnTo>
                    <a:pt x="2044" y="1403"/>
                  </a:lnTo>
                  <a:cubicBezTo>
                    <a:pt x="2129" y="1319"/>
                    <a:pt x="2175" y="1207"/>
                    <a:pt x="2175" y="1088"/>
                  </a:cubicBezTo>
                  <a:cubicBezTo>
                    <a:pt x="2175" y="968"/>
                    <a:pt x="2129" y="856"/>
                    <a:pt x="2044" y="773"/>
                  </a:cubicBezTo>
                  <a:lnTo>
                    <a:pt x="1402" y="131"/>
                  </a:lnTo>
                  <a:cubicBezTo>
                    <a:pt x="1319" y="46"/>
                    <a:pt x="1207" y="0"/>
                    <a:pt x="10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4"/>
            <p:cNvSpPr/>
            <p:nvPr/>
          </p:nvSpPr>
          <p:spPr>
            <a:xfrm>
              <a:off x="6181461" y="2288393"/>
              <a:ext cx="59071" cy="59038"/>
            </a:xfrm>
            <a:custGeom>
              <a:avLst/>
              <a:gdLst/>
              <a:ahLst/>
              <a:cxnLst/>
              <a:rect l="l" t="t" r="r" b="b"/>
              <a:pathLst>
                <a:path w="1781" h="1780" extrusionOk="0">
                  <a:moveTo>
                    <a:pt x="890" y="570"/>
                  </a:moveTo>
                  <a:lnTo>
                    <a:pt x="1209" y="889"/>
                  </a:lnTo>
                  <a:lnTo>
                    <a:pt x="890" y="1209"/>
                  </a:lnTo>
                  <a:lnTo>
                    <a:pt x="571" y="889"/>
                  </a:lnTo>
                  <a:lnTo>
                    <a:pt x="890" y="570"/>
                  </a:lnTo>
                  <a:close/>
                  <a:moveTo>
                    <a:pt x="890" y="0"/>
                  </a:moveTo>
                  <a:cubicBezTo>
                    <a:pt x="771" y="0"/>
                    <a:pt x="659" y="46"/>
                    <a:pt x="576" y="129"/>
                  </a:cubicBezTo>
                  <a:lnTo>
                    <a:pt x="130" y="575"/>
                  </a:lnTo>
                  <a:cubicBezTo>
                    <a:pt x="47" y="659"/>
                    <a:pt x="1" y="771"/>
                    <a:pt x="1" y="889"/>
                  </a:cubicBezTo>
                  <a:cubicBezTo>
                    <a:pt x="1" y="1008"/>
                    <a:pt x="47" y="1120"/>
                    <a:pt x="130" y="1204"/>
                  </a:cubicBezTo>
                  <a:lnTo>
                    <a:pt x="576" y="1649"/>
                  </a:lnTo>
                  <a:cubicBezTo>
                    <a:pt x="659" y="1733"/>
                    <a:pt x="771" y="1779"/>
                    <a:pt x="890" y="1779"/>
                  </a:cubicBezTo>
                  <a:cubicBezTo>
                    <a:pt x="1009" y="1779"/>
                    <a:pt x="1121" y="1733"/>
                    <a:pt x="1205" y="1649"/>
                  </a:cubicBezTo>
                  <a:lnTo>
                    <a:pt x="1650" y="1204"/>
                  </a:lnTo>
                  <a:cubicBezTo>
                    <a:pt x="1734" y="1120"/>
                    <a:pt x="1780" y="1008"/>
                    <a:pt x="1780" y="889"/>
                  </a:cubicBezTo>
                  <a:cubicBezTo>
                    <a:pt x="1780" y="771"/>
                    <a:pt x="1734" y="659"/>
                    <a:pt x="1650" y="575"/>
                  </a:cubicBezTo>
                  <a:lnTo>
                    <a:pt x="1205" y="131"/>
                  </a:lnTo>
                  <a:cubicBezTo>
                    <a:pt x="1121" y="46"/>
                    <a:pt x="1009" y="0"/>
                    <a:pt x="8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4"/>
            <p:cNvSpPr/>
            <p:nvPr/>
          </p:nvSpPr>
          <p:spPr>
            <a:xfrm>
              <a:off x="6103551" y="2577017"/>
              <a:ext cx="565605" cy="313367"/>
            </a:xfrm>
            <a:custGeom>
              <a:avLst/>
              <a:gdLst/>
              <a:ahLst/>
              <a:cxnLst/>
              <a:rect l="l" t="t" r="r" b="b"/>
              <a:pathLst>
                <a:path w="17053" h="9448" extrusionOk="0">
                  <a:moveTo>
                    <a:pt x="14994" y="4107"/>
                  </a:moveTo>
                  <a:lnTo>
                    <a:pt x="14994" y="5966"/>
                  </a:lnTo>
                  <a:lnTo>
                    <a:pt x="14373" y="5966"/>
                  </a:lnTo>
                  <a:lnTo>
                    <a:pt x="14373" y="4107"/>
                  </a:lnTo>
                  <a:close/>
                  <a:moveTo>
                    <a:pt x="1929" y="1159"/>
                  </a:moveTo>
                  <a:lnTo>
                    <a:pt x="1929" y="8914"/>
                  </a:lnTo>
                  <a:lnTo>
                    <a:pt x="624" y="8914"/>
                  </a:lnTo>
                  <a:cubicBezTo>
                    <a:pt x="576" y="8914"/>
                    <a:pt x="535" y="8873"/>
                    <a:pt x="535" y="8825"/>
                  </a:cubicBezTo>
                  <a:lnTo>
                    <a:pt x="535" y="1248"/>
                  </a:lnTo>
                  <a:cubicBezTo>
                    <a:pt x="535" y="1200"/>
                    <a:pt x="576" y="1159"/>
                    <a:pt x="624" y="1159"/>
                  </a:cubicBezTo>
                  <a:close/>
                  <a:moveTo>
                    <a:pt x="13839" y="1159"/>
                  </a:moveTo>
                  <a:lnTo>
                    <a:pt x="13839" y="8914"/>
                  </a:lnTo>
                  <a:lnTo>
                    <a:pt x="2463" y="8914"/>
                  </a:lnTo>
                  <a:lnTo>
                    <a:pt x="2463" y="1159"/>
                  </a:lnTo>
                  <a:close/>
                  <a:moveTo>
                    <a:pt x="16430" y="1160"/>
                  </a:moveTo>
                  <a:cubicBezTo>
                    <a:pt x="16479" y="1160"/>
                    <a:pt x="16520" y="1200"/>
                    <a:pt x="16520" y="1248"/>
                  </a:cubicBezTo>
                  <a:lnTo>
                    <a:pt x="16520" y="8825"/>
                  </a:lnTo>
                  <a:cubicBezTo>
                    <a:pt x="16520" y="8873"/>
                    <a:pt x="16479" y="8914"/>
                    <a:pt x="16430" y="8914"/>
                  </a:cubicBezTo>
                  <a:lnTo>
                    <a:pt x="14373" y="8914"/>
                  </a:lnTo>
                  <a:lnTo>
                    <a:pt x="14373" y="6500"/>
                  </a:lnTo>
                  <a:lnTo>
                    <a:pt x="15083" y="6500"/>
                  </a:lnTo>
                  <a:cubicBezTo>
                    <a:pt x="15329" y="6500"/>
                    <a:pt x="15528" y="6301"/>
                    <a:pt x="15528" y="6055"/>
                  </a:cubicBezTo>
                  <a:lnTo>
                    <a:pt x="15528" y="4017"/>
                  </a:lnTo>
                  <a:cubicBezTo>
                    <a:pt x="15528" y="3773"/>
                    <a:pt x="15329" y="3573"/>
                    <a:pt x="15083" y="3573"/>
                  </a:cubicBezTo>
                  <a:lnTo>
                    <a:pt x="14373" y="3573"/>
                  </a:lnTo>
                  <a:lnTo>
                    <a:pt x="14373" y="1160"/>
                  </a:lnTo>
                  <a:close/>
                  <a:moveTo>
                    <a:pt x="12182" y="0"/>
                  </a:moveTo>
                  <a:cubicBezTo>
                    <a:pt x="12114" y="0"/>
                    <a:pt x="12046" y="26"/>
                    <a:pt x="11994" y="78"/>
                  </a:cubicBezTo>
                  <a:lnTo>
                    <a:pt x="11446" y="626"/>
                  </a:lnTo>
                  <a:lnTo>
                    <a:pt x="9870" y="626"/>
                  </a:lnTo>
                  <a:cubicBezTo>
                    <a:pt x="9892" y="538"/>
                    <a:pt x="9869" y="440"/>
                    <a:pt x="9800" y="371"/>
                  </a:cubicBezTo>
                  <a:cubicBezTo>
                    <a:pt x="9747" y="320"/>
                    <a:pt x="9679" y="294"/>
                    <a:pt x="9611" y="294"/>
                  </a:cubicBezTo>
                  <a:cubicBezTo>
                    <a:pt x="9543" y="294"/>
                    <a:pt x="9474" y="320"/>
                    <a:pt x="9422" y="371"/>
                  </a:cubicBezTo>
                  <a:lnTo>
                    <a:pt x="9170" y="623"/>
                  </a:lnTo>
                  <a:cubicBezTo>
                    <a:pt x="9169" y="624"/>
                    <a:pt x="9169" y="625"/>
                    <a:pt x="9168" y="626"/>
                  </a:cubicBezTo>
                  <a:lnTo>
                    <a:pt x="7865" y="626"/>
                  </a:lnTo>
                  <a:lnTo>
                    <a:pt x="7337" y="97"/>
                  </a:lnTo>
                  <a:cubicBezTo>
                    <a:pt x="7285" y="45"/>
                    <a:pt x="7217" y="19"/>
                    <a:pt x="7148" y="19"/>
                  </a:cubicBezTo>
                  <a:cubicBezTo>
                    <a:pt x="7080" y="19"/>
                    <a:pt x="7011" y="45"/>
                    <a:pt x="6959" y="97"/>
                  </a:cubicBezTo>
                  <a:cubicBezTo>
                    <a:pt x="6855" y="202"/>
                    <a:pt x="6855" y="370"/>
                    <a:pt x="6959" y="475"/>
                  </a:cubicBezTo>
                  <a:lnTo>
                    <a:pt x="7110" y="625"/>
                  </a:lnTo>
                  <a:lnTo>
                    <a:pt x="5721" y="625"/>
                  </a:lnTo>
                  <a:cubicBezTo>
                    <a:pt x="5710" y="610"/>
                    <a:pt x="5698" y="594"/>
                    <a:pt x="5685" y="581"/>
                  </a:cubicBezTo>
                  <a:lnTo>
                    <a:pt x="5432" y="328"/>
                  </a:lnTo>
                  <a:cubicBezTo>
                    <a:pt x="5380" y="276"/>
                    <a:pt x="5312" y="251"/>
                    <a:pt x="5244" y="251"/>
                  </a:cubicBezTo>
                  <a:cubicBezTo>
                    <a:pt x="5175" y="251"/>
                    <a:pt x="5107" y="276"/>
                    <a:pt x="5055" y="328"/>
                  </a:cubicBezTo>
                  <a:cubicBezTo>
                    <a:pt x="4974" y="409"/>
                    <a:pt x="4957" y="527"/>
                    <a:pt x="5000" y="625"/>
                  </a:cubicBezTo>
                  <a:lnTo>
                    <a:pt x="624" y="625"/>
                  </a:lnTo>
                  <a:cubicBezTo>
                    <a:pt x="280" y="625"/>
                    <a:pt x="1" y="905"/>
                    <a:pt x="1" y="1248"/>
                  </a:cubicBezTo>
                  <a:lnTo>
                    <a:pt x="1" y="8825"/>
                  </a:lnTo>
                  <a:cubicBezTo>
                    <a:pt x="1" y="9169"/>
                    <a:pt x="281" y="9448"/>
                    <a:pt x="624" y="9448"/>
                  </a:cubicBezTo>
                  <a:lnTo>
                    <a:pt x="16430" y="9448"/>
                  </a:lnTo>
                  <a:cubicBezTo>
                    <a:pt x="16773" y="9448"/>
                    <a:pt x="17053" y="9169"/>
                    <a:pt x="17053" y="8825"/>
                  </a:cubicBezTo>
                  <a:lnTo>
                    <a:pt x="17053" y="1248"/>
                  </a:lnTo>
                  <a:cubicBezTo>
                    <a:pt x="17053" y="905"/>
                    <a:pt x="16773" y="626"/>
                    <a:pt x="16430" y="626"/>
                  </a:cubicBezTo>
                  <a:lnTo>
                    <a:pt x="12201" y="626"/>
                  </a:lnTo>
                  <a:lnTo>
                    <a:pt x="12371" y="456"/>
                  </a:lnTo>
                  <a:cubicBezTo>
                    <a:pt x="12475" y="352"/>
                    <a:pt x="12475" y="183"/>
                    <a:pt x="12372" y="78"/>
                  </a:cubicBezTo>
                  <a:cubicBezTo>
                    <a:pt x="12319" y="26"/>
                    <a:pt x="12251" y="0"/>
                    <a:pt x="12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4"/>
            <p:cNvSpPr/>
            <p:nvPr/>
          </p:nvSpPr>
          <p:spPr>
            <a:xfrm>
              <a:off x="6305707" y="2672174"/>
              <a:ext cx="161327" cy="141161"/>
            </a:xfrm>
            <a:custGeom>
              <a:avLst/>
              <a:gdLst/>
              <a:ahLst/>
              <a:cxnLst/>
              <a:rect l="l" t="t" r="r" b="b"/>
              <a:pathLst>
                <a:path w="4864" h="4256" extrusionOk="0">
                  <a:moveTo>
                    <a:pt x="3021" y="539"/>
                  </a:moveTo>
                  <a:lnTo>
                    <a:pt x="2860" y="1197"/>
                  </a:lnTo>
                  <a:lnTo>
                    <a:pt x="2004" y="1197"/>
                  </a:lnTo>
                  <a:lnTo>
                    <a:pt x="1843" y="539"/>
                  </a:lnTo>
                  <a:close/>
                  <a:moveTo>
                    <a:pt x="3605" y="534"/>
                  </a:moveTo>
                  <a:cubicBezTo>
                    <a:pt x="3623" y="535"/>
                    <a:pt x="3659" y="555"/>
                    <a:pt x="3669" y="565"/>
                  </a:cubicBezTo>
                  <a:lnTo>
                    <a:pt x="4109" y="1197"/>
                  </a:lnTo>
                  <a:lnTo>
                    <a:pt x="3409" y="1197"/>
                  </a:lnTo>
                  <a:lnTo>
                    <a:pt x="3572" y="534"/>
                  </a:lnTo>
                  <a:close/>
                  <a:moveTo>
                    <a:pt x="1292" y="534"/>
                  </a:moveTo>
                  <a:lnTo>
                    <a:pt x="1455" y="1198"/>
                  </a:lnTo>
                  <a:lnTo>
                    <a:pt x="754" y="1198"/>
                  </a:lnTo>
                  <a:lnTo>
                    <a:pt x="1194" y="568"/>
                  </a:lnTo>
                  <a:cubicBezTo>
                    <a:pt x="1206" y="555"/>
                    <a:pt x="1242" y="535"/>
                    <a:pt x="1256" y="534"/>
                  </a:cubicBezTo>
                  <a:close/>
                  <a:moveTo>
                    <a:pt x="2729" y="1731"/>
                  </a:moveTo>
                  <a:lnTo>
                    <a:pt x="2432" y="2945"/>
                  </a:lnTo>
                  <a:lnTo>
                    <a:pt x="2135" y="1731"/>
                  </a:lnTo>
                  <a:close/>
                  <a:moveTo>
                    <a:pt x="1586" y="1731"/>
                  </a:moveTo>
                  <a:lnTo>
                    <a:pt x="1902" y="3022"/>
                  </a:lnTo>
                  <a:lnTo>
                    <a:pt x="816" y="1731"/>
                  </a:lnTo>
                  <a:close/>
                  <a:moveTo>
                    <a:pt x="4049" y="1732"/>
                  </a:moveTo>
                  <a:lnTo>
                    <a:pt x="2962" y="3022"/>
                  </a:lnTo>
                  <a:lnTo>
                    <a:pt x="3279" y="1732"/>
                  </a:lnTo>
                  <a:close/>
                  <a:moveTo>
                    <a:pt x="1257" y="0"/>
                  </a:moveTo>
                  <a:cubicBezTo>
                    <a:pt x="1073" y="0"/>
                    <a:pt x="864" y="109"/>
                    <a:pt x="758" y="260"/>
                  </a:cubicBezTo>
                  <a:lnTo>
                    <a:pt x="126" y="1165"/>
                  </a:lnTo>
                  <a:cubicBezTo>
                    <a:pt x="0" y="1345"/>
                    <a:pt x="13" y="1605"/>
                    <a:pt x="152" y="1773"/>
                  </a:cubicBezTo>
                  <a:lnTo>
                    <a:pt x="2113" y="4103"/>
                  </a:lnTo>
                  <a:cubicBezTo>
                    <a:pt x="2194" y="4200"/>
                    <a:pt x="2310" y="4255"/>
                    <a:pt x="2433" y="4255"/>
                  </a:cubicBezTo>
                  <a:cubicBezTo>
                    <a:pt x="2554" y="4255"/>
                    <a:pt x="2670" y="4200"/>
                    <a:pt x="2751" y="4103"/>
                  </a:cubicBezTo>
                  <a:lnTo>
                    <a:pt x="4712" y="1773"/>
                  </a:lnTo>
                  <a:cubicBezTo>
                    <a:pt x="4853" y="1605"/>
                    <a:pt x="4864" y="1345"/>
                    <a:pt x="4739" y="1165"/>
                  </a:cubicBezTo>
                  <a:lnTo>
                    <a:pt x="4106" y="260"/>
                  </a:lnTo>
                  <a:cubicBezTo>
                    <a:pt x="4002" y="109"/>
                    <a:pt x="3791" y="0"/>
                    <a:pt x="36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4"/>
            <p:cNvSpPr/>
            <p:nvPr/>
          </p:nvSpPr>
          <p:spPr>
            <a:xfrm>
              <a:off x="6281793" y="2639471"/>
              <a:ext cx="79635" cy="79005"/>
            </a:xfrm>
            <a:custGeom>
              <a:avLst/>
              <a:gdLst/>
              <a:ahLst/>
              <a:cxnLst/>
              <a:rect l="l" t="t" r="r" b="b"/>
              <a:pathLst>
                <a:path w="2401" h="2382" extrusionOk="0">
                  <a:moveTo>
                    <a:pt x="445" y="1"/>
                  </a:moveTo>
                  <a:cubicBezTo>
                    <a:pt x="201" y="1"/>
                    <a:pt x="1" y="201"/>
                    <a:pt x="1" y="446"/>
                  </a:cubicBezTo>
                  <a:lnTo>
                    <a:pt x="1" y="2116"/>
                  </a:lnTo>
                  <a:cubicBezTo>
                    <a:pt x="1" y="2263"/>
                    <a:pt x="121" y="2382"/>
                    <a:pt x="267" y="2382"/>
                  </a:cubicBezTo>
                  <a:cubicBezTo>
                    <a:pt x="415" y="2382"/>
                    <a:pt x="534" y="2263"/>
                    <a:pt x="534" y="2116"/>
                  </a:cubicBezTo>
                  <a:lnTo>
                    <a:pt x="534" y="535"/>
                  </a:lnTo>
                  <a:lnTo>
                    <a:pt x="2133" y="535"/>
                  </a:lnTo>
                  <a:cubicBezTo>
                    <a:pt x="2280" y="535"/>
                    <a:pt x="2400" y="416"/>
                    <a:pt x="2400" y="268"/>
                  </a:cubicBezTo>
                  <a:cubicBezTo>
                    <a:pt x="2400" y="121"/>
                    <a:pt x="2280" y="1"/>
                    <a:pt x="2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4"/>
            <p:cNvSpPr/>
            <p:nvPr/>
          </p:nvSpPr>
          <p:spPr>
            <a:xfrm>
              <a:off x="6411345" y="2639471"/>
              <a:ext cx="79602" cy="79038"/>
            </a:xfrm>
            <a:custGeom>
              <a:avLst/>
              <a:gdLst/>
              <a:ahLst/>
              <a:cxnLst/>
              <a:rect l="l" t="t" r="r" b="b"/>
              <a:pathLst>
                <a:path w="2400" h="2383" extrusionOk="0">
                  <a:moveTo>
                    <a:pt x="267" y="1"/>
                  </a:moveTo>
                  <a:cubicBezTo>
                    <a:pt x="120" y="1"/>
                    <a:pt x="0" y="121"/>
                    <a:pt x="0" y="268"/>
                  </a:cubicBezTo>
                  <a:cubicBezTo>
                    <a:pt x="0" y="416"/>
                    <a:pt x="120" y="535"/>
                    <a:pt x="267" y="535"/>
                  </a:cubicBezTo>
                  <a:lnTo>
                    <a:pt x="1866" y="535"/>
                  </a:lnTo>
                  <a:lnTo>
                    <a:pt x="1866" y="2116"/>
                  </a:lnTo>
                  <a:cubicBezTo>
                    <a:pt x="1866" y="2263"/>
                    <a:pt x="1985" y="2383"/>
                    <a:pt x="2133" y="2383"/>
                  </a:cubicBezTo>
                  <a:cubicBezTo>
                    <a:pt x="2281" y="2383"/>
                    <a:pt x="2400" y="2263"/>
                    <a:pt x="2400" y="2116"/>
                  </a:cubicBezTo>
                  <a:lnTo>
                    <a:pt x="2400" y="446"/>
                  </a:lnTo>
                  <a:cubicBezTo>
                    <a:pt x="2400" y="201"/>
                    <a:pt x="2201" y="1"/>
                    <a:pt x="1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4"/>
            <p:cNvSpPr/>
            <p:nvPr/>
          </p:nvSpPr>
          <p:spPr>
            <a:xfrm>
              <a:off x="6281793" y="2770781"/>
              <a:ext cx="79635" cy="77877"/>
            </a:xfrm>
            <a:custGeom>
              <a:avLst/>
              <a:gdLst/>
              <a:ahLst/>
              <a:cxnLst/>
              <a:rect l="l" t="t" r="r" b="b"/>
              <a:pathLst>
                <a:path w="2401" h="2348" extrusionOk="0">
                  <a:moveTo>
                    <a:pt x="267" y="1"/>
                  </a:moveTo>
                  <a:cubicBezTo>
                    <a:pt x="121" y="1"/>
                    <a:pt x="1" y="120"/>
                    <a:pt x="1" y="268"/>
                  </a:cubicBezTo>
                  <a:lnTo>
                    <a:pt x="1" y="1902"/>
                  </a:lnTo>
                  <a:cubicBezTo>
                    <a:pt x="1" y="2148"/>
                    <a:pt x="201" y="2347"/>
                    <a:pt x="445" y="2347"/>
                  </a:cubicBezTo>
                  <a:lnTo>
                    <a:pt x="2133" y="2347"/>
                  </a:lnTo>
                  <a:cubicBezTo>
                    <a:pt x="2280" y="2347"/>
                    <a:pt x="2400" y="2228"/>
                    <a:pt x="2400" y="2080"/>
                  </a:cubicBezTo>
                  <a:cubicBezTo>
                    <a:pt x="2400" y="1932"/>
                    <a:pt x="2280" y="1813"/>
                    <a:pt x="2133" y="1813"/>
                  </a:cubicBezTo>
                  <a:lnTo>
                    <a:pt x="534" y="1813"/>
                  </a:lnTo>
                  <a:lnTo>
                    <a:pt x="534" y="268"/>
                  </a:lnTo>
                  <a:cubicBezTo>
                    <a:pt x="534" y="120"/>
                    <a:pt x="415"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4"/>
            <p:cNvSpPr/>
            <p:nvPr/>
          </p:nvSpPr>
          <p:spPr>
            <a:xfrm>
              <a:off x="6411379" y="2769654"/>
              <a:ext cx="79569" cy="79005"/>
            </a:xfrm>
            <a:custGeom>
              <a:avLst/>
              <a:gdLst/>
              <a:ahLst/>
              <a:cxnLst/>
              <a:rect l="l" t="t" r="r" b="b"/>
              <a:pathLst>
                <a:path w="2399" h="2382" extrusionOk="0">
                  <a:moveTo>
                    <a:pt x="2132" y="0"/>
                  </a:moveTo>
                  <a:cubicBezTo>
                    <a:pt x="1984" y="0"/>
                    <a:pt x="1865" y="119"/>
                    <a:pt x="1865" y="267"/>
                  </a:cubicBezTo>
                  <a:lnTo>
                    <a:pt x="1865" y="1847"/>
                  </a:lnTo>
                  <a:lnTo>
                    <a:pt x="266" y="1847"/>
                  </a:lnTo>
                  <a:cubicBezTo>
                    <a:pt x="119" y="1847"/>
                    <a:pt x="0" y="1966"/>
                    <a:pt x="0" y="2114"/>
                  </a:cubicBezTo>
                  <a:cubicBezTo>
                    <a:pt x="0" y="2262"/>
                    <a:pt x="119" y="2381"/>
                    <a:pt x="266" y="2381"/>
                  </a:cubicBezTo>
                  <a:lnTo>
                    <a:pt x="1954" y="2381"/>
                  </a:lnTo>
                  <a:cubicBezTo>
                    <a:pt x="2200" y="2381"/>
                    <a:pt x="2399" y="2182"/>
                    <a:pt x="2399" y="1936"/>
                  </a:cubicBezTo>
                  <a:lnTo>
                    <a:pt x="2399" y="267"/>
                  </a:lnTo>
                  <a:cubicBezTo>
                    <a:pt x="2399" y="119"/>
                    <a:pt x="2279" y="0"/>
                    <a:pt x="21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4"/>
            <p:cNvSpPr/>
            <p:nvPr/>
          </p:nvSpPr>
          <p:spPr>
            <a:xfrm>
              <a:off x="6197282" y="2795491"/>
              <a:ext cx="53134" cy="53168"/>
            </a:xfrm>
            <a:custGeom>
              <a:avLst/>
              <a:gdLst/>
              <a:ahLst/>
              <a:cxnLst/>
              <a:rect l="l" t="t" r="r" b="b"/>
              <a:pathLst>
                <a:path w="1602" h="1603" extrusionOk="0">
                  <a:moveTo>
                    <a:pt x="1068" y="534"/>
                  </a:moveTo>
                  <a:lnTo>
                    <a:pt x="1068" y="1068"/>
                  </a:lnTo>
                  <a:lnTo>
                    <a:pt x="534" y="1068"/>
                  </a:lnTo>
                  <a:lnTo>
                    <a:pt x="534" y="534"/>
                  </a:lnTo>
                  <a:close/>
                  <a:moveTo>
                    <a:pt x="446" y="0"/>
                  </a:moveTo>
                  <a:cubicBezTo>
                    <a:pt x="200" y="0"/>
                    <a:pt x="0" y="200"/>
                    <a:pt x="0" y="445"/>
                  </a:cubicBezTo>
                  <a:lnTo>
                    <a:pt x="0" y="1157"/>
                  </a:lnTo>
                  <a:cubicBezTo>
                    <a:pt x="0" y="1403"/>
                    <a:pt x="200" y="1602"/>
                    <a:pt x="446" y="1602"/>
                  </a:cubicBezTo>
                  <a:lnTo>
                    <a:pt x="1157" y="1602"/>
                  </a:lnTo>
                  <a:cubicBezTo>
                    <a:pt x="1403" y="1602"/>
                    <a:pt x="1602" y="1403"/>
                    <a:pt x="1602" y="1157"/>
                  </a:cubicBezTo>
                  <a:lnTo>
                    <a:pt x="1602" y="445"/>
                  </a:lnTo>
                  <a:cubicBezTo>
                    <a:pt x="1602" y="200"/>
                    <a:pt x="1403" y="0"/>
                    <a:pt x="1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4"/>
            <p:cNvSpPr/>
            <p:nvPr/>
          </p:nvSpPr>
          <p:spPr>
            <a:xfrm>
              <a:off x="6197282" y="2735093"/>
              <a:ext cx="53134" cy="53168"/>
            </a:xfrm>
            <a:custGeom>
              <a:avLst/>
              <a:gdLst/>
              <a:ahLst/>
              <a:cxnLst/>
              <a:rect l="l" t="t" r="r" b="b"/>
              <a:pathLst>
                <a:path w="1602" h="1603" extrusionOk="0">
                  <a:moveTo>
                    <a:pt x="1068" y="535"/>
                  </a:moveTo>
                  <a:lnTo>
                    <a:pt x="1068" y="1069"/>
                  </a:lnTo>
                  <a:lnTo>
                    <a:pt x="534" y="1069"/>
                  </a:lnTo>
                  <a:lnTo>
                    <a:pt x="534" y="535"/>
                  </a:lnTo>
                  <a:close/>
                  <a:moveTo>
                    <a:pt x="446" y="1"/>
                  </a:moveTo>
                  <a:cubicBezTo>
                    <a:pt x="200" y="1"/>
                    <a:pt x="0" y="201"/>
                    <a:pt x="0" y="445"/>
                  </a:cubicBezTo>
                  <a:lnTo>
                    <a:pt x="0" y="1158"/>
                  </a:lnTo>
                  <a:cubicBezTo>
                    <a:pt x="0" y="1403"/>
                    <a:pt x="200" y="1603"/>
                    <a:pt x="446" y="1603"/>
                  </a:cubicBezTo>
                  <a:lnTo>
                    <a:pt x="1157" y="1603"/>
                  </a:lnTo>
                  <a:cubicBezTo>
                    <a:pt x="1403" y="1603"/>
                    <a:pt x="1602" y="1403"/>
                    <a:pt x="1602" y="1158"/>
                  </a:cubicBezTo>
                  <a:lnTo>
                    <a:pt x="1602" y="445"/>
                  </a:lnTo>
                  <a:cubicBezTo>
                    <a:pt x="1602" y="201"/>
                    <a:pt x="1403" y="1"/>
                    <a:pt x="11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4"/>
            <p:cNvSpPr/>
            <p:nvPr/>
          </p:nvSpPr>
          <p:spPr>
            <a:xfrm>
              <a:off x="6214994" y="2639471"/>
              <a:ext cx="17711" cy="67330"/>
            </a:xfrm>
            <a:custGeom>
              <a:avLst/>
              <a:gdLst/>
              <a:ahLst/>
              <a:cxnLst/>
              <a:rect l="l" t="t" r="r" b="b"/>
              <a:pathLst>
                <a:path w="534" h="2030" extrusionOk="0">
                  <a:moveTo>
                    <a:pt x="267" y="1"/>
                  </a:moveTo>
                  <a:cubicBezTo>
                    <a:pt x="120" y="1"/>
                    <a:pt x="0" y="121"/>
                    <a:pt x="0" y="268"/>
                  </a:cubicBezTo>
                  <a:lnTo>
                    <a:pt x="0" y="1763"/>
                  </a:lnTo>
                  <a:cubicBezTo>
                    <a:pt x="0" y="1911"/>
                    <a:pt x="120" y="2030"/>
                    <a:pt x="267" y="2030"/>
                  </a:cubicBezTo>
                  <a:cubicBezTo>
                    <a:pt x="415" y="2030"/>
                    <a:pt x="534" y="1911"/>
                    <a:pt x="534" y="1763"/>
                  </a:cubicBezTo>
                  <a:lnTo>
                    <a:pt x="534" y="268"/>
                  </a:lnTo>
                  <a:cubicBezTo>
                    <a:pt x="534" y="121"/>
                    <a:pt x="415"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0" name="Google Shape;2580;p64"/>
          <p:cNvGrpSpPr/>
          <p:nvPr/>
        </p:nvGrpSpPr>
        <p:grpSpPr>
          <a:xfrm>
            <a:off x="6706355" y="2238133"/>
            <a:ext cx="492824" cy="536704"/>
            <a:chOff x="6804878" y="2287896"/>
            <a:chExt cx="552803" cy="602023"/>
          </a:xfrm>
        </p:grpSpPr>
        <p:sp>
          <p:nvSpPr>
            <p:cNvPr id="2581" name="Google Shape;2581;p64"/>
            <p:cNvSpPr/>
            <p:nvPr/>
          </p:nvSpPr>
          <p:spPr>
            <a:xfrm>
              <a:off x="6804878" y="2498012"/>
              <a:ext cx="552803" cy="391907"/>
            </a:xfrm>
            <a:custGeom>
              <a:avLst/>
              <a:gdLst/>
              <a:ahLst/>
              <a:cxnLst/>
              <a:rect l="l" t="t" r="r" b="b"/>
              <a:pathLst>
                <a:path w="16667" h="11816" extrusionOk="0">
                  <a:moveTo>
                    <a:pt x="14155" y="533"/>
                  </a:moveTo>
                  <a:cubicBezTo>
                    <a:pt x="14171" y="533"/>
                    <a:pt x="14201" y="537"/>
                    <a:pt x="14227" y="562"/>
                  </a:cubicBezTo>
                  <a:cubicBezTo>
                    <a:pt x="14254" y="588"/>
                    <a:pt x="14257" y="619"/>
                    <a:pt x="14257" y="634"/>
                  </a:cubicBezTo>
                  <a:cubicBezTo>
                    <a:pt x="14257" y="650"/>
                    <a:pt x="14254" y="679"/>
                    <a:pt x="14227" y="706"/>
                  </a:cubicBezTo>
                  <a:lnTo>
                    <a:pt x="12817" y="2116"/>
                  </a:lnTo>
                  <a:lnTo>
                    <a:pt x="12673" y="1972"/>
                  </a:lnTo>
                  <a:lnTo>
                    <a:pt x="14084" y="562"/>
                  </a:lnTo>
                  <a:cubicBezTo>
                    <a:pt x="14110" y="537"/>
                    <a:pt x="14140" y="533"/>
                    <a:pt x="14155" y="533"/>
                  </a:cubicBezTo>
                  <a:close/>
                  <a:moveTo>
                    <a:pt x="11292" y="1421"/>
                  </a:moveTo>
                  <a:cubicBezTo>
                    <a:pt x="11375" y="1421"/>
                    <a:pt x="11452" y="1453"/>
                    <a:pt x="11509" y="1510"/>
                  </a:cubicBezTo>
                  <a:cubicBezTo>
                    <a:pt x="11568" y="1569"/>
                    <a:pt x="11599" y="1646"/>
                    <a:pt x="11599" y="1728"/>
                  </a:cubicBezTo>
                  <a:lnTo>
                    <a:pt x="11599" y="2294"/>
                  </a:lnTo>
                  <a:lnTo>
                    <a:pt x="10985" y="2909"/>
                  </a:lnTo>
                  <a:lnTo>
                    <a:pt x="10984" y="1728"/>
                  </a:lnTo>
                  <a:cubicBezTo>
                    <a:pt x="10985" y="1558"/>
                    <a:pt x="11123" y="1421"/>
                    <a:pt x="11292" y="1421"/>
                  </a:cubicBezTo>
                  <a:close/>
                  <a:moveTo>
                    <a:pt x="15414" y="953"/>
                  </a:moveTo>
                  <a:cubicBezTo>
                    <a:pt x="15430" y="953"/>
                    <a:pt x="15460" y="957"/>
                    <a:pt x="15486" y="982"/>
                  </a:cubicBezTo>
                  <a:cubicBezTo>
                    <a:pt x="15526" y="1021"/>
                    <a:pt x="15526" y="1086"/>
                    <a:pt x="15486" y="1125"/>
                  </a:cubicBezTo>
                  <a:lnTo>
                    <a:pt x="13656" y="2955"/>
                  </a:lnTo>
                  <a:lnTo>
                    <a:pt x="13512" y="2812"/>
                  </a:lnTo>
                  <a:lnTo>
                    <a:pt x="15342" y="982"/>
                  </a:lnTo>
                  <a:cubicBezTo>
                    <a:pt x="15369" y="957"/>
                    <a:pt x="15398" y="953"/>
                    <a:pt x="15414" y="953"/>
                  </a:cubicBezTo>
                  <a:close/>
                  <a:moveTo>
                    <a:pt x="15743" y="2301"/>
                  </a:moveTo>
                  <a:cubicBezTo>
                    <a:pt x="15760" y="2301"/>
                    <a:pt x="15790" y="2305"/>
                    <a:pt x="15815" y="2330"/>
                  </a:cubicBezTo>
                  <a:cubicBezTo>
                    <a:pt x="15841" y="2356"/>
                    <a:pt x="15845" y="2387"/>
                    <a:pt x="15845" y="2402"/>
                  </a:cubicBezTo>
                  <a:cubicBezTo>
                    <a:pt x="15845" y="2418"/>
                    <a:pt x="15841" y="2447"/>
                    <a:pt x="15815" y="2474"/>
                  </a:cubicBezTo>
                  <a:lnTo>
                    <a:pt x="14495" y="3794"/>
                  </a:lnTo>
                  <a:lnTo>
                    <a:pt x="14352" y="3651"/>
                  </a:lnTo>
                  <a:lnTo>
                    <a:pt x="15672" y="2330"/>
                  </a:lnTo>
                  <a:cubicBezTo>
                    <a:pt x="15698" y="2305"/>
                    <a:pt x="15728" y="2301"/>
                    <a:pt x="15743" y="2301"/>
                  </a:cubicBezTo>
                  <a:close/>
                  <a:moveTo>
                    <a:pt x="16034" y="3689"/>
                  </a:moveTo>
                  <a:cubicBezTo>
                    <a:pt x="16049" y="3689"/>
                    <a:pt x="16079" y="3693"/>
                    <a:pt x="16105" y="3719"/>
                  </a:cubicBezTo>
                  <a:cubicBezTo>
                    <a:pt x="16130" y="3744"/>
                    <a:pt x="16135" y="3775"/>
                    <a:pt x="16135" y="3790"/>
                  </a:cubicBezTo>
                  <a:cubicBezTo>
                    <a:pt x="16135" y="3806"/>
                    <a:pt x="16131" y="3837"/>
                    <a:pt x="16105" y="3862"/>
                  </a:cubicBezTo>
                  <a:lnTo>
                    <a:pt x="15334" y="4633"/>
                  </a:lnTo>
                  <a:lnTo>
                    <a:pt x="15191" y="4490"/>
                  </a:lnTo>
                  <a:lnTo>
                    <a:pt x="15962" y="3719"/>
                  </a:lnTo>
                  <a:cubicBezTo>
                    <a:pt x="15988" y="3693"/>
                    <a:pt x="16017" y="3689"/>
                    <a:pt x="16034" y="3689"/>
                  </a:cubicBezTo>
                  <a:close/>
                  <a:moveTo>
                    <a:pt x="2130" y="2904"/>
                  </a:moveTo>
                  <a:cubicBezTo>
                    <a:pt x="2557" y="2904"/>
                    <a:pt x="2958" y="3071"/>
                    <a:pt x="3260" y="3373"/>
                  </a:cubicBezTo>
                  <a:cubicBezTo>
                    <a:pt x="3882" y="3996"/>
                    <a:pt x="3882" y="5010"/>
                    <a:pt x="3260" y="5633"/>
                  </a:cubicBezTo>
                  <a:cubicBezTo>
                    <a:pt x="2958" y="5935"/>
                    <a:pt x="2557" y="6102"/>
                    <a:pt x="2130" y="6102"/>
                  </a:cubicBezTo>
                  <a:cubicBezTo>
                    <a:pt x="1703" y="6102"/>
                    <a:pt x="1301" y="5935"/>
                    <a:pt x="999" y="5633"/>
                  </a:cubicBezTo>
                  <a:cubicBezTo>
                    <a:pt x="697" y="5332"/>
                    <a:pt x="531" y="4930"/>
                    <a:pt x="531" y="4503"/>
                  </a:cubicBezTo>
                  <a:cubicBezTo>
                    <a:pt x="531" y="4076"/>
                    <a:pt x="697" y="3674"/>
                    <a:pt x="999" y="3373"/>
                  </a:cubicBezTo>
                  <a:cubicBezTo>
                    <a:pt x="1301" y="3071"/>
                    <a:pt x="1703" y="2904"/>
                    <a:pt x="2130" y="2904"/>
                  </a:cubicBezTo>
                  <a:close/>
                  <a:moveTo>
                    <a:pt x="12298" y="2349"/>
                  </a:moveTo>
                  <a:lnTo>
                    <a:pt x="14958" y="5009"/>
                  </a:lnTo>
                  <a:lnTo>
                    <a:pt x="13525" y="6443"/>
                  </a:lnTo>
                  <a:cubicBezTo>
                    <a:pt x="13348" y="6619"/>
                    <a:pt x="13120" y="6724"/>
                    <a:pt x="12873" y="6742"/>
                  </a:cubicBezTo>
                  <a:lnTo>
                    <a:pt x="12873" y="6742"/>
                  </a:lnTo>
                  <a:cubicBezTo>
                    <a:pt x="13093" y="6522"/>
                    <a:pt x="13214" y="6228"/>
                    <a:pt x="13214" y="5916"/>
                  </a:cubicBezTo>
                  <a:cubicBezTo>
                    <a:pt x="13214" y="5604"/>
                    <a:pt x="13093" y="5311"/>
                    <a:pt x="12873" y="5090"/>
                  </a:cubicBezTo>
                  <a:lnTo>
                    <a:pt x="12216" y="4434"/>
                  </a:lnTo>
                  <a:cubicBezTo>
                    <a:pt x="11996" y="4213"/>
                    <a:pt x="11703" y="4092"/>
                    <a:pt x="11391" y="4092"/>
                  </a:cubicBezTo>
                  <a:cubicBezTo>
                    <a:pt x="11079" y="4092"/>
                    <a:pt x="10785" y="4213"/>
                    <a:pt x="10564" y="4434"/>
                  </a:cubicBezTo>
                  <a:cubicBezTo>
                    <a:pt x="10583" y="4196"/>
                    <a:pt x="10683" y="3963"/>
                    <a:pt x="10864" y="3782"/>
                  </a:cubicBezTo>
                  <a:lnTo>
                    <a:pt x="12298" y="2349"/>
                  </a:lnTo>
                  <a:close/>
                  <a:moveTo>
                    <a:pt x="11391" y="4624"/>
                  </a:moveTo>
                  <a:cubicBezTo>
                    <a:pt x="11560" y="4624"/>
                    <a:pt x="11721" y="4690"/>
                    <a:pt x="11841" y="4810"/>
                  </a:cubicBezTo>
                  <a:lnTo>
                    <a:pt x="12497" y="5466"/>
                  </a:lnTo>
                  <a:cubicBezTo>
                    <a:pt x="12617" y="5586"/>
                    <a:pt x="12683" y="5745"/>
                    <a:pt x="12683" y="5916"/>
                  </a:cubicBezTo>
                  <a:cubicBezTo>
                    <a:pt x="12683" y="6086"/>
                    <a:pt x="12617" y="6246"/>
                    <a:pt x="12497" y="6366"/>
                  </a:cubicBezTo>
                  <a:lnTo>
                    <a:pt x="11720" y="7143"/>
                  </a:lnTo>
                  <a:lnTo>
                    <a:pt x="10164" y="5587"/>
                  </a:lnTo>
                  <a:lnTo>
                    <a:pt x="10941" y="4810"/>
                  </a:lnTo>
                  <a:cubicBezTo>
                    <a:pt x="11060" y="4690"/>
                    <a:pt x="11221" y="4624"/>
                    <a:pt x="11391" y="4624"/>
                  </a:cubicBezTo>
                  <a:close/>
                  <a:moveTo>
                    <a:pt x="9788" y="5963"/>
                  </a:moveTo>
                  <a:lnTo>
                    <a:pt x="11344" y="7520"/>
                  </a:lnTo>
                  <a:lnTo>
                    <a:pt x="11178" y="7685"/>
                  </a:lnTo>
                  <a:lnTo>
                    <a:pt x="9622" y="6129"/>
                  </a:lnTo>
                  <a:lnTo>
                    <a:pt x="9788" y="5963"/>
                  </a:lnTo>
                  <a:close/>
                  <a:moveTo>
                    <a:pt x="9513" y="6772"/>
                  </a:moveTo>
                  <a:lnTo>
                    <a:pt x="9811" y="7070"/>
                  </a:lnTo>
                  <a:lnTo>
                    <a:pt x="8758" y="8122"/>
                  </a:lnTo>
                  <a:cubicBezTo>
                    <a:pt x="8653" y="8025"/>
                    <a:pt x="8540" y="7938"/>
                    <a:pt x="8420" y="7866"/>
                  </a:cubicBezTo>
                  <a:lnTo>
                    <a:pt x="9513" y="6772"/>
                  </a:lnTo>
                  <a:close/>
                  <a:moveTo>
                    <a:pt x="10187" y="7446"/>
                  </a:moveTo>
                  <a:lnTo>
                    <a:pt x="10535" y="7794"/>
                  </a:lnTo>
                  <a:lnTo>
                    <a:pt x="9328" y="9000"/>
                  </a:lnTo>
                  <a:cubicBezTo>
                    <a:pt x="9273" y="8837"/>
                    <a:pt x="9198" y="8679"/>
                    <a:pt x="9101" y="8531"/>
                  </a:cubicBezTo>
                  <a:lnTo>
                    <a:pt x="10187" y="7446"/>
                  </a:lnTo>
                  <a:close/>
                  <a:moveTo>
                    <a:pt x="7312" y="8087"/>
                  </a:moveTo>
                  <a:cubicBezTo>
                    <a:pt x="7739" y="8087"/>
                    <a:pt x="8140" y="8254"/>
                    <a:pt x="8442" y="8556"/>
                  </a:cubicBezTo>
                  <a:cubicBezTo>
                    <a:pt x="9065" y="9179"/>
                    <a:pt x="9065" y="10192"/>
                    <a:pt x="8442" y="10815"/>
                  </a:cubicBezTo>
                  <a:cubicBezTo>
                    <a:pt x="8140" y="11117"/>
                    <a:pt x="7739" y="11284"/>
                    <a:pt x="7312" y="11284"/>
                  </a:cubicBezTo>
                  <a:cubicBezTo>
                    <a:pt x="6886" y="11284"/>
                    <a:pt x="6484" y="11117"/>
                    <a:pt x="6182" y="10815"/>
                  </a:cubicBezTo>
                  <a:cubicBezTo>
                    <a:pt x="5880" y="10514"/>
                    <a:pt x="5714" y="10112"/>
                    <a:pt x="5714" y="9685"/>
                  </a:cubicBezTo>
                  <a:cubicBezTo>
                    <a:pt x="5714" y="9259"/>
                    <a:pt x="5880" y="8857"/>
                    <a:pt x="6182" y="8556"/>
                  </a:cubicBezTo>
                  <a:cubicBezTo>
                    <a:pt x="6484" y="8254"/>
                    <a:pt x="6886" y="8087"/>
                    <a:pt x="7312" y="8087"/>
                  </a:cubicBezTo>
                  <a:close/>
                  <a:moveTo>
                    <a:pt x="14155" y="1"/>
                  </a:moveTo>
                  <a:cubicBezTo>
                    <a:pt x="13987" y="1"/>
                    <a:pt x="13827" y="66"/>
                    <a:pt x="13707" y="187"/>
                  </a:cubicBezTo>
                  <a:lnTo>
                    <a:pt x="12131" y="1764"/>
                  </a:lnTo>
                  <a:lnTo>
                    <a:pt x="12131" y="1728"/>
                  </a:lnTo>
                  <a:cubicBezTo>
                    <a:pt x="12131" y="1504"/>
                    <a:pt x="12044" y="1293"/>
                    <a:pt x="11885" y="1134"/>
                  </a:cubicBezTo>
                  <a:cubicBezTo>
                    <a:pt x="11727" y="976"/>
                    <a:pt x="11516" y="889"/>
                    <a:pt x="11292" y="889"/>
                  </a:cubicBezTo>
                  <a:cubicBezTo>
                    <a:pt x="10829" y="889"/>
                    <a:pt x="10454" y="1266"/>
                    <a:pt x="10454" y="1728"/>
                  </a:cubicBezTo>
                  <a:lnTo>
                    <a:pt x="10454" y="3442"/>
                  </a:lnTo>
                  <a:cubicBezTo>
                    <a:pt x="10073" y="3849"/>
                    <a:pt x="9948" y="4410"/>
                    <a:pt x="10082" y="4917"/>
                  </a:cubicBezTo>
                  <a:lnTo>
                    <a:pt x="9600" y="5399"/>
                  </a:lnTo>
                  <a:lnTo>
                    <a:pt x="9599" y="5399"/>
                  </a:lnTo>
                  <a:lnTo>
                    <a:pt x="9190" y="5809"/>
                  </a:lnTo>
                  <a:cubicBezTo>
                    <a:pt x="9032" y="5967"/>
                    <a:pt x="9016" y="6215"/>
                    <a:pt x="9142" y="6391"/>
                  </a:cubicBezTo>
                  <a:lnTo>
                    <a:pt x="7897" y="7637"/>
                  </a:lnTo>
                  <a:cubicBezTo>
                    <a:pt x="7865" y="7627"/>
                    <a:pt x="7832" y="7619"/>
                    <a:pt x="7800" y="7612"/>
                  </a:cubicBezTo>
                  <a:lnTo>
                    <a:pt x="6962" y="6773"/>
                  </a:lnTo>
                  <a:cubicBezTo>
                    <a:pt x="6910" y="6721"/>
                    <a:pt x="6842" y="6695"/>
                    <a:pt x="6774" y="6695"/>
                  </a:cubicBezTo>
                  <a:cubicBezTo>
                    <a:pt x="6706" y="6695"/>
                    <a:pt x="6638" y="6721"/>
                    <a:pt x="6586" y="6773"/>
                  </a:cubicBezTo>
                  <a:cubicBezTo>
                    <a:pt x="6482" y="6877"/>
                    <a:pt x="6482" y="7045"/>
                    <a:pt x="6586" y="7149"/>
                  </a:cubicBezTo>
                  <a:lnTo>
                    <a:pt x="7013" y="7576"/>
                  </a:lnTo>
                  <a:cubicBezTo>
                    <a:pt x="6557" y="7640"/>
                    <a:pt x="6137" y="7848"/>
                    <a:pt x="5805" y="8179"/>
                  </a:cubicBezTo>
                  <a:cubicBezTo>
                    <a:pt x="5475" y="8510"/>
                    <a:pt x="5266" y="8931"/>
                    <a:pt x="5203" y="9386"/>
                  </a:cubicBezTo>
                  <a:lnTo>
                    <a:pt x="2430" y="6612"/>
                  </a:lnTo>
                  <a:cubicBezTo>
                    <a:pt x="2884" y="6548"/>
                    <a:pt x="3305" y="6340"/>
                    <a:pt x="3636" y="6009"/>
                  </a:cubicBezTo>
                  <a:cubicBezTo>
                    <a:pt x="3976" y="5670"/>
                    <a:pt x="4176" y="5243"/>
                    <a:pt x="4238" y="4802"/>
                  </a:cubicBezTo>
                  <a:lnTo>
                    <a:pt x="5486" y="6050"/>
                  </a:lnTo>
                  <a:cubicBezTo>
                    <a:pt x="5538" y="6102"/>
                    <a:pt x="5606" y="6128"/>
                    <a:pt x="5674" y="6128"/>
                  </a:cubicBezTo>
                  <a:cubicBezTo>
                    <a:pt x="5742" y="6128"/>
                    <a:pt x="5811" y="6102"/>
                    <a:pt x="5863" y="6050"/>
                  </a:cubicBezTo>
                  <a:cubicBezTo>
                    <a:pt x="5967" y="5947"/>
                    <a:pt x="5967" y="5778"/>
                    <a:pt x="5863" y="5675"/>
                  </a:cubicBezTo>
                  <a:lnTo>
                    <a:pt x="4202" y="4013"/>
                  </a:lnTo>
                  <a:cubicBezTo>
                    <a:pt x="4114" y="3641"/>
                    <a:pt x="3927" y="3287"/>
                    <a:pt x="3636" y="2998"/>
                  </a:cubicBezTo>
                  <a:cubicBezTo>
                    <a:pt x="3233" y="2595"/>
                    <a:pt x="2699" y="2374"/>
                    <a:pt x="2130" y="2374"/>
                  </a:cubicBezTo>
                  <a:cubicBezTo>
                    <a:pt x="1561" y="2374"/>
                    <a:pt x="1026" y="2595"/>
                    <a:pt x="624" y="2998"/>
                  </a:cubicBezTo>
                  <a:cubicBezTo>
                    <a:pt x="221" y="3399"/>
                    <a:pt x="0" y="3934"/>
                    <a:pt x="0" y="4503"/>
                  </a:cubicBezTo>
                  <a:cubicBezTo>
                    <a:pt x="0" y="5072"/>
                    <a:pt x="221" y="5607"/>
                    <a:pt x="624" y="6009"/>
                  </a:cubicBezTo>
                  <a:cubicBezTo>
                    <a:pt x="908" y="6294"/>
                    <a:pt x="1259" y="6488"/>
                    <a:pt x="1642" y="6577"/>
                  </a:cubicBezTo>
                  <a:lnTo>
                    <a:pt x="5239" y="10174"/>
                  </a:lnTo>
                  <a:cubicBezTo>
                    <a:pt x="5328" y="10556"/>
                    <a:pt x="5522" y="10907"/>
                    <a:pt x="5807" y="11191"/>
                  </a:cubicBezTo>
                  <a:cubicBezTo>
                    <a:pt x="6208" y="11594"/>
                    <a:pt x="6743" y="11815"/>
                    <a:pt x="7313" y="11815"/>
                  </a:cubicBezTo>
                  <a:cubicBezTo>
                    <a:pt x="7882" y="11815"/>
                    <a:pt x="8416" y="11594"/>
                    <a:pt x="8818" y="11191"/>
                  </a:cubicBezTo>
                  <a:cubicBezTo>
                    <a:pt x="9245" y="10765"/>
                    <a:pt x="9452" y="10200"/>
                    <a:pt x="9440" y="9640"/>
                  </a:cubicBezTo>
                  <a:lnTo>
                    <a:pt x="10916" y="8165"/>
                  </a:lnTo>
                  <a:cubicBezTo>
                    <a:pt x="10992" y="8220"/>
                    <a:pt x="11083" y="8250"/>
                    <a:pt x="11178" y="8250"/>
                  </a:cubicBezTo>
                  <a:cubicBezTo>
                    <a:pt x="11224" y="8250"/>
                    <a:pt x="11268" y="8243"/>
                    <a:pt x="11310" y="8230"/>
                  </a:cubicBezTo>
                  <a:cubicBezTo>
                    <a:pt x="11380" y="8209"/>
                    <a:pt x="11444" y="8171"/>
                    <a:pt x="11498" y="8117"/>
                  </a:cubicBezTo>
                  <a:lnTo>
                    <a:pt x="11907" y="7707"/>
                  </a:lnTo>
                  <a:lnTo>
                    <a:pt x="11908" y="7706"/>
                  </a:lnTo>
                  <a:lnTo>
                    <a:pt x="12390" y="7225"/>
                  </a:lnTo>
                  <a:cubicBezTo>
                    <a:pt x="12519" y="7260"/>
                    <a:pt x="12654" y="7278"/>
                    <a:pt x="12792" y="7278"/>
                  </a:cubicBezTo>
                  <a:cubicBezTo>
                    <a:pt x="13211" y="7278"/>
                    <a:pt x="13605" y="7115"/>
                    <a:pt x="13901" y="6818"/>
                  </a:cubicBezTo>
                  <a:lnTo>
                    <a:pt x="16482" y="4238"/>
                  </a:lnTo>
                  <a:cubicBezTo>
                    <a:pt x="16601" y="4119"/>
                    <a:pt x="16666" y="3960"/>
                    <a:pt x="16666" y="3790"/>
                  </a:cubicBezTo>
                  <a:cubicBezTo>
                    <a:pt x="16666" y="3621"/>
                    <a:pt x="16601" y="3463"/>
                    <a:pt x="16482" y="3343"/>
                  </a:cubicBezTo>
                  <a:cubicBezTo>
                    <a:pt x="16361" y="3224"/>
                    <a:pt x="16202" y="3158"/>
                    <a:pt x="16034" y="3158"/>
                  </a:cubicBezTo>
                  <a:cubicBezTo>
                    <a:pt x="15973" y="3158"/>
                    <a:pt x="15915" y="3166"/>
                    <a:pt x="15859" y="3183"/>
                  </a:cubicBezTo>
                  <a:lnTo>
                    <a:pt x="16191" y="2850"/>
                  </a:lnTo>
                  <a:cubicBezTo>
                    <a:pt x="16311" y="2731"/>
                    <a:pt x="16377" y="2572"/>
                    <a:pt x="16377" y="2402"/>
                  </a:cubicBezTo>
                  <a:cubicBezTo>
                    <a:pt x="16377" y="2233"/>
                    <a:pt x="16311" y="2074"/>
                    <a:pt x="16191" y="1955"/>
                  </a:cubicBezTo>
                  <a:cubicBezTo>
                    <a:pt x="16072" y="1836"/>
                    <a:pt x="15913" y="1769"/>
                    <a:pt x="15743" y="1769"/>
                  </a:cubicBezTo>
                  <a:cubicBezTo>
                    <a:pt x="15684" y="1769"/>
                    <a:pt x="15625" y="1778"/>
                    <a:pt x="15570" y="1793"/>
                  </a:cubicBezTo>
                  <a:lnTo>
                    <a:pt x="15861" y="1502"/>
                  </a:lnTo>
                  <a:cubicBezTo>
                    <a:pt x="16109" y="1254"/>
                    <a:pt x="16109" y="853"/>
                    <a:pt x="15861" y="607"/>
                  </a:cubicBezTo>
                  <a:cubicBezTo>
                    <a:pt x="15742" y="486"/>
                    <a:pt x="15583" y="421"/>
                    <a:pt x="15414" y="421"/>
                  </a:cubicBezTo>
                  <a:cubicBezTo>
                    <a:pt x="15245" y="421"/>
                    <a:pt x="15086" y="486"/>
                    <a:pt x="14966" y="607"/>
                  </a:cubicBezTo>
                  <a:lnTo>
                    <a:pt x="14764" y="808"/>
                  </a:lnTo>
                  <a:cubicBezTo>
                    <a:pt x="14780" y="752"/>
                    <a:pt x="14788" y="694"/>
                    <a:pt x="14788" y="634"/>
                  </a:cubicBezTo>
                  <a:cubicBezTo>
                    <a:pt x="14788" y="465"/>
                    <a:pt x="14723" y="306"/>
                    <a:pt x="14603" y="187"/>
                  </a:cubicBezTo>
                  <a:cubicBezTo>
                    <a:pt x="14484" y="66"/>
                    <a:pt x="14324" y="1"/>
                    <a:pt x="14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4"/>
            <p:cNvSpPr/>
            <p:nvPr/>
          </p:nvSpPr>
          <p:spPr>
            <a:xfrm>
              <a:off x="7235790" y="2635392"/>
              <a:ext cx="54129" cy="51244"/>
            </a:xfrm>
            <a:custGeom>
              <a:avLst/>
              <a:gdLst/>
              <a:ahLst/>
              <a:cxnLst/>
              <a:rect l="l" t="t" r="r" b="b"/>
              <a:pathLst>
                <a:path w="1632" h="1545" extrusionOk="0">
                  <a:moveTo>
                    <a:pt x="711" y="569"/>
                  </a:moveTo>
                  <a:lnTo>
                    <a:pt x="1020" y="878"/>
                  </a:lnTo>
                  <a:lnTo>
                    <a:pt x="922" y="977"/>
                  </a:lnTo>
                  <a:lnTo>
                    <a:pt x="613" y="668"/>
                  </a:lnTo>
                  <a:lnTo>
                    <a:pt x="711" y="569"/>
                  </a:lnTo>
                  <a:close/>
                  <a:moveTo>
                    <a:pt x="711" y="1"/>
                  </a:moveTo>
                  <a:cubicBezTo>
                    <a:pt x="592" y="1"/>
                    <a:pt x="481" y="47"/>
                    <a:pt x="397" y="131"/>
                  </a:cubicBezTo>
                  <a:lnTo>
                    <a:pt x="173" y="354"/>
                  </a:lnTo>
                  <a:cubicBezTo>
                    <a:pt x="1" y="527"/>
                    <a:pt x="1" y="809"/>
                    <a:pt x="173" y="981"/>
                  </a:cubicBezTo>
                  <a:lnTo>
                    <a:pt x="609" y="1415"/>
                  </a:lnTo>
                  <a:cubicBezTo>
                    <a:pt x="692" y="1500"/>
                    <a:pt x="804" y="1545"/>
                    <a:pt x="922" y="1545"/>
                  </a:cubicBezTo>
                  <a:cubicBezTo>
                    <a:pt x="1040" y="1545"/>
                    <a:pt x="1152" y="1500"/>
                    <a:pt x="1235" y="1415"/>
                  </a:cubicBezTo>
                  <a:lnTo>
                    <a:pt x="1459" y="1192"/>
                  </a:lnTo>
                  <a:cubicBezTo>
                    <a:pt x="1631" y="1019"/>
                    <a:pt x="1631" y="738"/>
                    <a:pt x="1459" y="565"/>
                  </a:cubicBezTo>
                  <a:lnTo>
                    <a:pt x="1024" y="131"/>
                  </a:lnTo>
                  <a:cubicBezTo>
                    <a:pt x="940" y="47"/>
                    <a:pt x="829" y="1"/>
                    <a:pt x="7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4"/>
            <p:cNvSpPr/>
            <p:nvPr/>
          </p:nvSpPr>
          <p:spPr>
            <a:xfrm>
              <a:off x="7179239" y="2668028"/>
              <a:ext cx="29619" cy="27927"/>
            </a:xfrm>
            <a:custGeom>
              <a:avLst/>
              <a:gdLst/>
              <a:ahLst/>
              <a:cxnLst/>
              <a:rect l="l" t="t" r="r" b="b"/>
              <a:pathLst>
                <a:path w="893" h="842" extrusionOk="0">
                  <a:moveTo>
                    <a:pt x="292" y="0"/>
                  </a:moveTo>
                  <a:cubicBezTo>
                    <a:pt x="224" y="0"/>
                    <a:pt x="156" y="26"/>
                    <a:pt x="104" y="78"/>
                  </a:cubicBezTo>
                  <a:cubicBezTo>
                    <a:pt x="0" y="183"/>
                    <a:pt x="0" y="351"/>
                    <a:pt x="104" y="455"/>
                  </a:cubicBezTo>
                  <a:lnTo>
                    <a:pt x="413" y="763"/>
                  </a:lnTo>
                  <a:cubicBezTo>
                    <a:pt x="465" y="815"/>
                    <a:pt x="533" y="841"/>
                    <a:pt x="601" y="841"/>
                  </a:cubicBezTo>
                  <a:cubicBezTo>
                    <a:pt x="669" y="841"/>
                    <a:pt x="737" y="815"/>
                    <a:pt x="789" y="763"/>
                  </a:cubicBezTo>
                  <a:cubicBezTo>
                    <a:pt x="892" y="659"/>
                    <a:pt x="892" y="491"/>
                    <a:pt x="789" y="387"/>
                  </a:cubicBezTo>
                  <a:lnTo>
                    <a:pt x="480" y="78"/>
                  </a:lnTo>
                  <a:cubicBezTo>
                    <a:pt x="428" y="26"/>
                    <a:pt x="360" y="0"/>
                    <a:pt x="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4"/>
            <p:cNvSpPr/>
            <p:nvPr/>
          </p:nvSpPr>
          <p:spPr>
            <a:xfrm>
              <a:off x="7163883" y="2683418"/>
              <a:ext cx="29619" cy="27894"/>
            </a:xfrm>
            <a:custGeom>
              <a:avLst/>
              <a:gdLst/>
              <a:ahLst/>
              <a:cxnLst/>
              <a:rect l="l" t="t" r="r" b="b"/>
              <a:pathLst>
                <a:path w="893" h="841" extrusionOk="0">
                  <a:moveTo>
                    <a:pt x="292" y="1"/>
                  </a:moveTo>
                  <a:cubicBezTo>
                    <a:pt x="224" y="1"/>
                    <a:pt x="156" y="27"/>
                    <a:pt x="104" y="78"/>
                  </a:cubicBezTo>
                  <a:cubicBezTo>
                    <a:pt x="0" y="182"/>
                    <a:pt x="0" y="350"/>
                    <a:pt x="104" y="454"/>
                  </a:cubicBezTo>
                  <a:lnTo>
                    <a:pt x="413" y="763"/>
                  </a:lnTo>
                  <a:cubicBezTo>
                    <a:pt x="464" y="815"/>
                    <a:pt x="532" y="840"/>
                    <a:pt x="601" y="840"/>
                  </a:cubicBezTo>
                  <a:cubicBezTo>
                    <a:pt x="669" y="840"/>
                    <a:pt x="736" y="815"/>
                    <a:pt x="789" y="763"/>
                  </a:cubicBezTo>
                  <a:cubicBezTo>
                    <a:pt x="892" y="659"/>
                    <a:pt x="892" y="491"/>
                    <a:pt x="789" y="387"/>
                  </a:cubicBezTo>
                  <a:lnTo>
                    <a:pt x="480" y="78"/>
                  </a:lnTo>
                  <a:cubicBezTo>
                    <a:pt x="428" y="27"/>
                    <a:pt x="360" y="1"/>
                    <a:pt x="2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4"/>
            <p:cNvSpPr/>
            <p:nvPr/>
          </p:nvSpPr>
          <p:spPr>
            <a:xfrm>
              <a:off x="6921793" y="2691312"/>
              <a:ext cx="83217" cy="83217"/>
            </a:xfrm>
            <a:custGeom>
              <a:avLst/>
              <a:gdLst/>
              <a:ahLst/>
              <a:cxnLst/>
              <a:rect l="l" t="t" r="r" b="b"/>
              <a:pathLst>
                <a:path w="2509" h="2509" extrusionOk="0">
                  <a:moveTo>
                    <a:pt x="789" y="569"/>
                  </a:moveTo>
                  <a:lnTo>
                    <a:pt x="1940" y="1720"/>
                  </a:lnTo>
                  <a:lnTo>
                    <a:pt x="1720" y="1940"/>
                  </a:lnTo>
                  <a:lnTo>
                    <a:pt x="569" y="789"/>
                  </a:lnTo>
                  <a:lnTo>
                    <a:pt x="789" y="569"/>
                  </a:lnTo>
                  <a:close/>
                  <a:moveTo>
                    <a:pt x="789" y="1"/>
                  </a:moveTo>
                  <a:cubicBezTo>
                    <a:pt x="671" y="1"/>
                    <a:pt x="559" y="47"/>
                    <a:pt x="475" y="130"/>
                  </a:cubicBezTo>
                  <a:lnTo>
                    <a:pt x="130" y="476"/>
                  </a:lnTo>
                  <a:cubicBezTo>
                    <a:pt x="46" y="559"/>
                    <a:pt x="0" y="670"/>
                    <a:pt x="0" y="789"/>
                  </a:cubicBezTo>
                  <a:cubicBezTo>
                    <a:pt x="0" y="907"/>
                    <a:pt x="46" y="1019"/>
                    <a:pt x="130" y="1102"/>
                  </a:cubicBezTo>
                  <a:lnTo>
                    <a:pt x="1407" y="2379"/>
                  </a:lnTo>
                  <a:cubicBezTo>
                    <a:pt x="1490" y="2463"/>
                    <a:pt x="1602" y="2509"/>
                    <a:pt x="1720" y="2509"/>
                  </a:cubicBezTo>
                  <a:cubicBezTo>
                    <a:pt x="1839" y="2509"/>
                    <a:pt x="1950" y="2463"/>
                    <a:pt x="2033" y="2379"/>
                  </a:cubicBezTo>
                  <a:lnTo>
                    <a:pt x="2379" y="2033"/>
                  </a:lnTo>
                  <a:cubicBezTo>
                    <a:pt x="2462" y="1950"/>
                    <a:pt x="2508" y="1838"/>
                    <a:pt x="2508" y="1720"/>
                  </a:cubicBezTo>
                  <a:cubicBezTo>
                    <a:pt x="2508" y="1602"/>
                    <a:pt x="2462" y="1490"/>
                    <a:pt x="2379" y="1407"/>
                  </a:cubicBezTo>
                  <a:lnTo>
                    <a:pt x="1102" y="130"/>
                  </a:lnTo>
                  <a:cubicBezTo>
                    <a:pt x="1019" y="47"/>
                    <a:pt x="908" y="1"/>
                    <a:pt x="7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4"/>
            <p:cNvSpPr/>
            <p:nvPr/>
          </p:nvSpPr>
          <p:spPr>
            <a:xfrm>
              <a:off x="6834563" y="2606403"/>
              <a:ext cx="81891" cy="81924"/>
            </a:xfrm>
            <a:custGeom>
              <a:avLst/>
              <a:gdLst/>
              <a:ahLst/>
              <a:cxnLst/>
              <a:rect l="l" t="t" r="r" b="b"/>
              <a:pathLst>
                <a:path w="2469" h="2470" extrusionOk="0">
                  <a:moveTo>
                    <a:pt x="1235" y="533"/>
                  </a:moveTo>
                  <a:cubicBezTo>
                    <a:pt x="1423" y="533"/>
                    <a:pt x="1599" y="606"/>
                    <a:pt x="1732" y="738"/>
                  </a:cubicBezTo>
                  <a:cubicBezTo>
                    <a:pt x="1864" y="871"/>
                    <a:pt x="1937" y="1047"/>
                    <a:pt x="1937" y="1235"/>
                  </a:cubicBezTo>
                  <a:cubicBezTo>
                    <a:pt x="1938" y="1423"/>
                    <a:pt x="1864" y="1599"/>
                    <a:pt x="1732" y="1732"/>
                  </a:cubicBezTo>
                  <a:cubicBezTo>
                    <a:pt x="1599" y="1864"/>
                    <a:pt x="1423" y="1938"/>
                    <a:pt x="1235" y="1938"/>
                  </a:cubicBezTo>
                  <a:cubicBezTo>
                    <a:pt x="1047" y="1938"/>
                    <a:pt x="871" y="1864"/>
                    <a:pt x="738" y="1732"/>
                  </a:cubicBezTo>
                  <a:cubicBezTo>
                    <a:pt x="605" y="1599"/>
                    <a:pt x="532" y="1423"/>
                    <a:pt x="532" y="1235"/>
                  </a:cubicBezTo>
                  <a:cubicBezTo>
                    <a:pt x="532" y="1047"/>
                    <a:pt x="605" y="872"/>
                    <a:pt x="738" y="738"/>
                  </a:cubicBezTo>
                  <a:cubicBezTo>
                    <a:pt x="871" y="606"/>
                    <a:pt x="1047" y="533"/>
                    <a:pt x="1235" y="533"/>
                  </a:cubicBezTo>
                  <a:close/>
                  <a:moveTo>
                    <a:pt x="1235" y="1"/>
                  </a:moveTo>
                  <a:cubicBezTo>
                    <a:pt x="905" y="1"/>
                    <a:pt x="595" y="129"/>
                    <a:pt x="362" y="362"/>
                  </a:cubicBezTo>
                  <a:cubicBezTo>
                    <a:pt x="129" y="595"/>
                    <a:pt x="1" y="905"/>
                    <a:pt x="1" y="1235"/>
                  </a:cubicBezTo>
                  <a:cubicBezTo>
                    <a:pt x="1" y="1565"/>
                    <a:pt x="129" y="1875"/>
                    <a:pt x="362" y="2108"/>
                  </a:cubicBezTo>
                  <a:cubicBezTo>
                    <a:pt x="595" y="2341"/>
                    <a:pt x="905" y="2469"/>
                    <a:pt x="1235" y="2469"/>
                  </a:cubicBezTo>
                  <a:cubicBezTo>
                    <a:pt x="1564" y="2469"/>
                    <a:pt x="1874" y="2341"/>
                    <a:pt x="2107" y="2108"/>
                  </a:cubicBezTo>
                  <a:cubicBezTo>
                    <a:pt x="2341" y="1875"/>
                    <a:pt x="2469" y="1565"/>
                    <a:pt x="2469" y="1235"/>
                  </a:cubicBezTo>
                  <a:cubicBezTo>
                    <a:pt x="2469" y="905"/>
                    <a:pt x="2341" y="595"/>
                    <a:pt x="2107" y="362"/>
                  </a:cubicBezTo>
                  <a:cubicBezTo>
                    <a:pt x="1874" y="129"/>
                    <a:pt x="1564" y="1"/>
                    <a:pt x="12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4"/>
            <p:cNvSpPr/>
            <p:nvPr/>
          </p:nvSpPr>
          <p:spPr>
            <a:xfrm>
              <a:off x="7006437" y="2778277"/>
              <a:ext cx="81891" cy="81957"/>
            </a:xfrm>
            <a:custGeom>
              <a:avLst/>
              <a:gdLst/>
              <a:ahLst/>
              <a:cxnLst/>
              <a:rect l="l" t="t" r="r" b="b"/>
              <a:pathLst>
                <a:path w="2469" h="2471" extrusionOk="0">
                  <a:moveTo>
                    <a:pt x="1235" y="533"/>
                  </a:moveTo>
                  <a:cubicBezTo>
                    <a:pt x="1423" y="533"/>
                    <a:pt x="1599" y="606"/>
                    <a:pt x="1732" y="738"/>
                  </a:cubicBezTo>
                  <a:cubicBezTo>
                    <a:pt x="1865" y="872"/>
                    <a:pt x="1938" y="1048"/>
                    <a:pt x="1938" y="1235"/>
                  </a:cubicBezTo>
                  <a:cubicBezTo>
                    <a:pt x="1938" y="1423"/>
                    <a:pt x="1864" y="1599"/>
                    <a:pt x="1732" y="1732"/>
                  </a:cubicBezTo>
                  <a:cubicBezTo>
                    <a:pt x="1599" y="1864"/>
                    <a:pt x="1423" y="1938"/>
                    <a:pt x="1235" y="1938"/>
                  </a:cubicBezTo>
                  <a:cubicBezTo>
                    <a:pt x="1048" y="1938"/>
                    <a:pt x="871" y="1864"/>
                    <a:pt x="738" y="1732"/>
                  </a:cubicBezTo>
                  <a:cubicBezTo>
                    <a:pt x="605" y="1599"/>
                    <a:pt x="532" y="1423"/>
                    <a:pt x="532" y="1235"/>
                  </a:cubicBezTo>
                  <a:cubicBezTo>
                    <a:pt x="532" y="1048"/>
                    <a:pt x="605" y="872"/>
                    <a:pt x="739" y="738"/>
                  </a:cubicBezTo>
                  <a:cubicBezTo>
                    <a:pt x="871" y="606"/>
                    <a:pt x="1048" y="533"/>
                    <a:pt x="1235" y="533"/>
                  </a:cubicBezTo>
                  <a:close/>
                  <a:moveTo>
                    <a:pt x="1235" y="1"/>
                  </a:moveTo>
                  <a:cubicBezTo>
                    <a:pt x="905" y="1"/>
                    <a:pt x="595" y="129"/>
                    <a:pt x="362" y="362"/>
                  </a:cubicBezTo>
                  <a:cubicBezTo>
                    <a:pt x="129" y="595"/>
                    <a:pt x="1" y="905"/>
                    <a:pt x="1" y="1235"/>
                  </a:cubicBezTo>
                  <a:cubicBezTo>
                    <a:pt x="1" y="1565"/>
                    <a:pt x="129" y="1875"/>
                    <a:pt x="362" y="2108"/>
                  </a:cubicBezTo>
                  <a:cubicBezTo>
                    <a:pt x="595" y="2341"/>
                    <a:pt x="905" y="2470"/>
                    <a:pt x="1235" y="2470"/>
                  </a:cubicBezTo>
                  <a:cubicBezTo>
                    <a:pt x="1564" y="2470"/>
                    <a:pt x="1874" y="2341"/>
                    <a:pt x="2107" y="2108"/>
                  </a:cubicBezTo>
                  <a:cubicBezTo>
                    <a:pt x="2342" y="1875"/>
                    <a:pt x="2469" y="1565"/>
                    <a:pt x="2469" y="1235"/>
                  </a:cubicBezTo>
                  <a:cubicBezTo>
                    <a:pt x="2469" y="905"/>
                    <a:pt x="2341" y="595"/>
                    <a:pt x="2107" y="362"/>
                  </a:cubicBezTo>
                  <a:cubicBezTo>
                    <a:pt x="1874" y="129"/>
                    <a:pt x="1564" y="1"/>
                    <a:pt x="12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4"/>
            <p:cNvSpPr/>
            <p:nvPr/>
          </p:nvSpPr>
          <p:spPr>
            <a:xfrm>
              <a:off x="7081760" y="2448128"/>
              <a:ext cx="29619" cy="27927"/>
            </a:xfrm>
            <a:custGeom>
              <a:avLst/>
              <a:gdLst/>
              <a:ahLst/>
              <a:cxnLst/>
              <a:rect l="l" t="t" r="r" b="b"/>
              <a:pathLst>
                <a:path w="893" h="842" extrusionOk="0">
                  <a:moveTo>
                    <a:pt x="292" y="1"/>
                  </a:moveTo>
                  <a:cubicBezTo>
                    <a:pt x="224" y="1"/>
                    <a:pt x="156" y="27"/>
                    <a:pt x="104" y="79"/>
                  </a:cubicBezTo>
                  <a:cubicBezTo>
                    <a:pt x="1" y="182"/>
                    <a:pt x="1" y="351"/>
                    <a:pt x="104" y="454"/>
                  </a:cubicBezTo>
                  <a:lnTo>
                    <a:pt x="413" y="763"/>
                  </a:lnTo>
                  <a:cubicBezTo>
                    <a:pt x="465" y="816"/>
                    <a:pt x="534" y="841"/>
                    <a:pt x="601" y="841"/>
                  </a:cubicBezTo>
                  <a:cubicBezTo>
                    <a:pt x="669" y="841"/>
                    <a:pt x="738" y="816"/>
                    <a:pt x="789" y="763"/>
                  </a:cubicBezTo>
                  <a:cubicBezTo>
                    <a:pt x="893" y="660"/>
                    <a:pt x="893" y="491"/>
                    <a:pt x="789" y="388"/>
                  </a:cubicBezTo>
                  <a:lnTo>
                    <a:pt x="480" y="79"/>
                  </a:lnTo>
                  <a:cubicBezTo>
                    <a:pt x="428" y="27"/>
                    <a:pt x="360" y="1"/>
                    <a:pt x="2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4"/>
            <p:cNvSpPr/>
            <p:nvPr/>
          </p:nvSpPr>
          <p:spPr>
            <a:xfrm>
              <a:off x="7097117" y="2432771"/>
              <a:ext cx="29652" cy="27927"/>
            </a:xfrm>
            <a:custGeom>
              <a:avLst/>
              <a:gdLst/>
              <a:ahLst/>
              <a:cxnLst/>
              <a:rect l="l" t="t" r="r" b="b"/>
              <a:pathLst>
                <a:path w="894" h="842" extrusionOk="0">
                  <a:moveTo>
                    <a:pt x="293" y="1"/>
                  </a:moveTo>
                  <a:cubicBezTo>
                    <a:pt x="225" y="1"/>
                    <a:pt x="157" y="27"/>
                    <a:pt x="104" y="79"/>
                  </a:cubicBezTo>
                  <a:cubicBezTo>
                    <a:pt x="1" y="182"/>
                    <a:pt x="1" y="351"/>
                    <a:pt x="104" y="454"/>
                  </a:cubicBezTo>
                  <a:lnTo>
                    <a:pt x="414" y="763"/>
                  </a:lnTo>
                  <a:cubicBezTo>
                    <a:pt x="466" y="816"/>
                    <a:pt x="534" y="841"/>
                    <a:pt x="601" y="841"/>
                  </a:cubicBezTo>
                  <a:cubicBezTo>
                    <a:pt x="670" y="841"/>
                    <a:pt x="738" y="816"/>
                    <a:pt x="789" y="763"/>
                  </a:cubicBezTo>
                  <a:cubicBezTo>
                    <a:pt x="893" y="660"/>
                    <a:pt x="893" y="491"/>
                    <a:pt x="789" y="388"/>
                  </a:cubicBezTo>
                  <a:lnTo>
                    <a:pt x="481" y="79"/>
                  </a:lnTo>
                  <a:cubicBezTo>
                    <a:pt x="429" y="27"/>
                    <a:pt x="361" y="1"/>
                    <a:pt x="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4"/>
            <p:cNvSpPr/>
            <p:nvPr/>
          </p:nvSpPr>
          <p:spPr>
            <a:xfrm>
              <a:off x="6932938" y="2287896"/>
              <a:ext cx="336982" cy="358176"/>
            </a:xfrm>
            <a:custGeom>
              <a:avLst/>
              <a:gdLst/>
              <a:ahLst/>
              <a:cxnLst/>
              <a:rect l="l" t="t" r="r" b="b"/>
              <a:pathLst>
                <a:path w="10160" h="10799" extrusionOk="0">
                  <a:moveTo>
                    <a:pt x="9568" y="966"/>
                  </a:moveTo>
                  <a:cubicBezTo>
                    <a:pt x="9607" y="1055"/>
                    <a:pt x="9628" y="1153"/>
                    <a:pt x="9628" y="1254"/>
                  </a:cubicBezTo>
                  <a:cubicBezTo>
                    <a:pt x="9628" y="1447"/>
                    <a:pt x="9553" y="1628"/>
                    <a:pt x="9417" y="1765"/>
                  </a:cubicBezTo>
                  <a:lnTo>
                    <a:pt x="7154" y="4028"/>
                  </a:lnTo>
                  <a:lnTo>
                    <a:pt x="6831" y="3703"/>
                  </a:lnTo>
                  <a:lnTo>
                    <a:pt x="9568" y="966"/>
                  </a:lnTo>
                  <a:close/>
                  <a:moveTo>
                    <a:pt x="5490" y="3115"/>
                  </a:moveTo>
                  <a:lnTo>
                    <a:pt x="7045" y="4670"/>
                  </a:lnTo>
                  <a:lnTo>
                    <a:pt x="6880" y="4837"/>
                  </a:lnTo>
                  <a:lnTo>
                    <a:pt x="5323" y="3280"/>
                  </a:lnTo>
                  <a:lnTo>
                    <a:pt x="5490" y="3115"/>
                  </a:lnTo>
                  <a:close/>
                  <a:moveTo>
                    <a:pt x="4948" y="3656"/>
                  </a:moveTo>
                  <a:lnTo>
                    <a:pt x="6504" y="5212"/>
                  </a:lnTo>
                  <a:lnTo>
                    <a:pt x="5727" y="5990"/>
                  </a:lnTo>
                  <a:cubicBezTo>
                    <a:pt x="5607" y="6110"/>
                    <a:pt x="5447" y="6176"/>
                    <a:pt x="5277" y="6176"/>
                  </a:cubicBezTo>
                  <a:cubicBezTo>
                    <a:pt x="5107" y="6176"/>
                    <a:pt x="4947" y="6109"/>
                    <a:pt x="4827" y="5990"/>
                  </a:cubicBezTo>
                  <a:lnTo>
                    <a:pt x="4170" y="5333"/>
                  </a:lnTo>
                  <a:cubicBezTo>
                    <a:pt x="4050" y="5214"/>
                    <a:pt x="3985" y="5053"/>
                    <a:pt x="3985" y="4883"/>
                  </a:cubicBezTo>
                  <a:cubicBezTo>
                    <a:pt x="3985" y="4712"/>
                    <a:pt x="4051" y="4553"/>
                    <a:pt x="4170" y="4433"/>
                  </a:cubicBezTo>
                  <a:lnTo>
                    <a:pt x="4948" y="3656"/>
                  </a:lnTo>
                  <a:close/>
                  <a:moveTo>
                    <a:pt x="1334" y="6166"/>
                  </a:moveTo>
                  <a:lnTo>
                    <a:pt x="1476" y="6310"/>
                  </a:lnTo>
                  <a:lnTo>
                    <a:pt x="706" y="7080"/>
                  </a:lnTo>
                  <a:cubicBezTo>
                    <a:pt x="680" y="7107"/>
                    <a:pt x="650" y="7110"/>
                    <a:pt x="634" y="7110"/>
                  </a:cubicBezTo>
                  <a:cubicBezTo>
                    <a:pt x="619" y="7110"/>
                    <a:pt x="588" y="7106"/>
                    <a:pt x="562" y="7080"/>
                  </a:cubicBezTo>
                  <a:cubicBezTo>
                    <a:pt x="537" y="7054"/>
                    <a:pt x="533" y="7025"/>
                    <a:pt x="533" y="7009"/>
                  </a:cubicBezTo>
                  <a:cubicBezTo>
                    <a:pt x="533" y="6993"/>
                    <a:pt x="537" y="6963"/>
                    <a:pt x="562" y="6937"/>
                  </a:cubicBezTo>
                  <a:lnTo>
                    <a:pt x="1334" y="6166"/>
                  </a:lnTo>
                  <a:close/>
                  <a:moveTo>
                    <a:pt x="2172" y="7005"/>
                  </a:moveTo>
                  <a:lnTo>
                    <a:pt x="2315" y="7149"/>
                  </a:lnTo>
                  <a:lnTo>
                    <a:pt x="996" y="8469"/>
                  </a:lnTo>
                  <a:cubicBezTo>
                    <a:pt x="970" y="8495"/>
                    <a:pt x="939" y="8499"/>
                    <a:pt x="924" y="8499"/>
                  </a:cubicBezTo>
                  <a:cubicBezTo>
                    <a:pt x="908" y="8499"/>
                    <a:pt x="878" y="8495"/>
                    <a:pt x="852" y="8469"/>
                  </a:cubicBezTo>
                  <a:cubicBezTo>
                    <a:pt x="826" y="8443"/>
                    <a:pt x="822" y="8413"/>
                    <a:pt x="822" y="8397"/>
                  </a:cubicBezTo>
                  <a:cubicBezTo>
                    <a:pt x="822" y="8382"/>
                    <a:pt x="826" y="8351"/>
                    <a:pt x="852" y="8326"/>
                  </a:cubicBezTo>
                  <a:lnTo>
                    <a:pt x="2172" y="7005"/>
                  </a:lnTo>
                  <a:close/>
                  <a:moveTo>
                    <a:pt x="5683" y="7890"/>
                  </a:moveTo>
                  <a:lnTo>
                    <a:pt x="5683" y="9072"/>
                  </a:lnTo>
                  <a:cubicBezTo>
                    <a:pt x="5683" y="9241"/>
                    <a:pt x="5545" y="9379"/>
                    <a:pt x="5376" y="9379"/>
                  </a:cubicBezTo>
                  <a:cubicBezTo>
                    <a:pt x="5294" y="9379"/>
                    <a:pt x="5217" y="9347"/>
                    <a:pt x="5158" y="9289"/>
                  </a:cubicBezTo>
                  <a:cubicBezTo>
                    <a:pt x="5101" y="9231"/>
                    <a:pt x="5069" y="9154"/>
                    <a:pt x="5069" y="9072"/>
                  </a:cubicBezTo>
                  <a:lnTo>
                    <a:pt x="5069" y="8504"/>
                  </a:lnTo>
                  <a:lnTo>
                    <a:pt x="5683" y="7890"/>
                  </a:lnTo>
                  <a:close/>
                  <a:moveTo>
                    <a:pt x="3011" y="7844"/>
                  </a:moveTo>
                  <a:lnTo>
                    <a:pt x="3155" y="7988"/>
                  </a:lnTo>
                  <a:lnTo>
                    <a:pt x="1325" y="9817"/>
                  </a:lnTo>
                  <a:cubicBezTo>
                    <a:pt x="1300" y="9843"/>
                    <a:pt x="1269" y="9847"/>
                    <a:pt x="1253" y="9847"/>
                  </a:cubicBezTo>
                  <a:cubicBezTo>
                    <a:pt x="1237" y="9847"/>
                    <a:pt x="1207" y="9843"/>
                    <a:pt x="1182" y="9817"/>
                  </a:cubicBezTo>
                  <a:cubicBezTo>
                    <a:pt x="1142" y="9777"/>
                    <a:pt x="1142" y="9714"/>
                    <a:pt x="1182" y="9674"/>
                  </a:cubicBezTo>
                  <a:lnTo>
                    <a:pt x="3011" y="7844"/>
                  </a:lnTo>
                  <a:close/>
                  <a:moveTo>
                    <a:pt x="3850" y="8683"/>
                  </a:moveTo>
                  <a:lnTo>
                    <a:pt x="3994" y="8827"/>
                  </a:lnTo>
                  <a:lnTo>
                    <a:pt x="2584" y="10237"/>
                  </a:lnTo>
                  <a:cubicBezTo>
                    <a:pt x="2557" y="10263"/>
                    <a:pt x="2528" y="10267"/>
                    <a:pt x="2512" y="10267"/>
                  </a:cubicBezTo>
                  <a:cubicBezTo>
                    <a:pt x="2496" y="10267"/>
                    <a:pt x="2466" y="10263"/>
                    <a:pt x="2440" y="10237"/>
                  </a:cubicBezTo>
                  <a:cubicBezTo>
                    <a:pt x="2414" y="10211"/>
                    <a:pt x="2411" y="10181"/>
                    <a:pt x="2411" y="10165"/>
                  </a:cubicBezTo>
                  <a:cubicBezTo>
                    <a:pt x="2411" y="10149"/>
                    <a:pt x="2414" y="10119"/>
                    <a:pt x="2440" y="10094"/>
                  </a:cubicBezTo>
                  <a:lnTo>
                    <a:pt x="3850" y="8683"/>
                  </a:lnTo>
                  <a:close/>
                  <a:moveTo>
                    <a:pt x="8906" y="1"/>
                  </a:moveTo>
                  <a:cubicBezTo>
                    <a:pt x="8585" y="1"/>
                    <a:pt x="8264" y="123"/>
                    <a:pt x="8020" y="367"/>
                  </a:cubicBezTo>
                  <a:lnTo>
                    <a:pt x="7155" y="1231"/>
                  </a:lnTo>
                  <a:cubicBezTo>
                    <a:pt x="7051" y="1335"/>
                    <a:pt x="7051" y="1504"/>
                    <a:pt x="7155" y="1608"/>
                  </a:cubicBezTo>
                  <a:cubicBezTo>
                    <a:pt x="7207" y="1659"/>
                    <a:pt x="7275" y="1685"/>
                    <a:pt x="7343" y="1685"/>
                  </a:cubicBezTo>
                  <a:cubicBezTo>
                    <a:pt x="7411" y="1685"/>
                    <a:pt x="7479" y="1659"/>
                    <a:pt x="7531" y="1608"/>
                  </a:cubicBezTo>
                  <a:lnTo>
                    <a:pt x="8396" y="743"/>
                  </a:lnTo>
                  <a:cubicBezTo>
                    <a:pt x="8536" y="603"/>
                    <a:pt x="8720" y="533"/>
                    <a:pt x="8905" y="533"/>
                  </a:cubicBezTo>
                  <a:cubicBezTo>
                    <a:pt x="9002" y="533"/>
                    <a:pt x="9099" y="552"/>
                    <a:pt x="9190" y="591"/>
                  </a:cubicBezTo>
                  <a:lnTo>
                    <a:pt x="6454" y="3327"/>
                  </a:lnTo>
                  <a:lnTo>
                    <a:pt x="6133" y="3006"/>
                  </a:lnTo>
                  <a:lnTo>
                    <a:pt x="6539" y="2599"/>
                  </a:lnTo>
                  <a:cubicBezTo>
                    <a:pt x="6643" y="2496"/>
                    <a:pt x="6643" y="2327"/>
                    <a:pt x="6539" y="2224"/>
                  </a:cubicBezTo>
                  <a:cubicBezTo>
                    <a:pt x="6487" y="2172"/>
                    <a:pt x="6419" y="2146"/>
                    <a:pt x="6351" y="2146"/>
                  </a:cubicBezTo>
                  <a:cubicBezTo>
                    <a:pt x="6283" y="2146"/>
                    <a:pt x="6215" y="2172"/>
                    <a:pt x="6162" y="2224"/>
                  </a:cubicBezTo>
                  <a:lnTo>
                    <a:pt x="5752" y="2634"/>
                  </a:lnTo>
                  <a:cubicBezTo>
                    <a:pt x="5676" y="2580"/>
                    <a:pt x="5585" y="2550"/>
                    <a:pt x="5490" y="2550"/>
                  </a:cubicBezTo>
                  <a:cubicBezTo>
                    <a:pt x="5369" y="2550"/>
                    <a:pt x="5255" y="2597"/>
                    <a:pt x="5169" y="2683"/>
                  </a:cubicBezTo>
                  <a:lnTo>
                    <a:pt x="4277" y="3575"/>
                  </a:lnTo>
                  <a:cubicBezTo>
                    <a:pt x="4146" y="3540"/>
                    <a:pt x="4010" y="3523"/>
                    <a:pt x="3875" y="3523"/>
                  </a:cubicBezTo>
                  <a:cubicBezTo>
                    <a:pt x="3474" y="3523"/>
                    <a:pt x="3073" y="3676"/>
                    <a:pt x="2767" y="3981"/>
                  </a:cubicBezTo>
                  <a:lnTo>
                    <a:pt x="2540" y="4208"/>
                  </a:lnTo>
                  <a:cubicBezTo>
                    <a:pt x="2435" y="4312"/>
                    <a:pt x="2435" y="4480"/>
                    <a:pt x="2540" y="4584"/>
                  </a:cubicBezTo>
                  <a:cubicBezTo>
                    <a:pt x="2592" y="4636"/>
                    <a:pt x="2660" y="4662"/>
                    <a:pt x="2728" y="4662"/>
                  </a:cubicBezTo>
                  <a:cubicBezTo>
                    <a:pt x="2796" y="4662"/>
                    <a:pt x="2864" y="4636"/>
                    <a:pt x="2916" y="4584"/>
                  </a:cubicBezTo>
                  <a:lnTo>
                    <a:pt x="3143" y="4357"/>
                  </a:lnTo>
                  <a:cubicBezTo>
                    <a:pt x="3324" y="4175"/>
                    <a:pt x="3556" y="4076"/>
                    <a:pt x="3795" y="4057"/>
                  </a:cubicBezTo>
                  <a:lnTo>
                    <a:pt x="3795" y="4057"/>
                  </a:lnTo>
                  <a:cubicBezTo>
                    <a:pt x="3574" y="4278"/>
                    <a:pt x="3453" y="4571"/>
                    <a:pt x="3453" y="4883"/>
                  </a:cubicBezTo>
                  <a:cubicBezTo>
                    <a:pt x="3453" y="5196"/>
                    <a:pt x="3574" y="5489"/>
                    <a:pt x="3795" y="5709"/>
                  </a:cubicBezTo>
                  <a:lnTo>
                    <a:pt x="4451" y="6366"/>
                  </a:lnTo>
                  <a:cubicBezTo>
                    <a:pt x="4672" y="6586"/>
                    <a:pt x="4964" y="6707"/>
                    <a:pt x="5276" y="6707"/>
                  </a:cubicBezTo>
                  <a:cubicBezTo>
                    <a:pt x="5588" y="6707"/>
                    <a:pt x="5882" y="6585"/>
                    <a:pt x="6103" y="6366"/>
                  </a:cubicBezTo>
                  <a:lnTo>
                    <a:pt x="6103" y="6366"/>
                  </a:lnTo>
                  <a:cubicBezTo>
                    <a:pt x="6084" y="6604"/>
                    <a:pt x="5985" y="6836"/>
                    <a:pt x="5803" y="7017"/>
                  </a:cubicBezTo>
                  <a:lnTo>
                    <a:pt x="4370" y="8451"/>
                  </a:lnTo>
                  <a:lnTo>
                    <a:pt x="1709" y="5791"/>
                  </a:lnTo>
                  <a:lnTo>
                    <a:pt x="2030" y="5470"/>
                  </a:lnTo>
                  <a:cubicBezTo>
                    <a:pt x="2133" y="5366"/>
                    <a:pt x="2133" y="5198"/>
                    <a:pt x="2030" y="5094"/>
                  </a:cubicBezTo>
                  <a:cubicBezTo>
                    <a:pt x="1977" y="5043"/>
                    <a:pt x="1909" y="5017"/>
                    <a:pt x="1841" y="5017"/>
                  </a:cubicBezTo>
                  <a:cubicBezTo>
                    <a:pt x="1773" y="5017"/>
                    <a:pt x="1705" y="5043"/>
                    <a:pt x="1653" y="5094"/>
                  </a:cubicBezTo>
                  <a:lnTo>
                    <a:pt x="1256" y="5493"/>
                  </a:lnTo>
                  <a:lnTo>
                    <a:pt x="1255" y="5493"/>
                  </a:lnTo>
                  <a:lnTo>
                    <a:pt x="187" y="6561"/>
                  </a:lnTo>
                  <a:cubicBezTo>
                    <a:pt x="67" y="6681"/>
                    <a:pt x="1" y="6840"/>
                    <a:pt x="1" y="7009"/>
                  </a:cubicBezTo>
                  <a:cubicBezTo>
                    <a:pt x="1" y="7178"/>
                    <a:pt x="67" y="7337"/>
                    <a:pt x="187" y="7457"/>
                  </a:cubicBezTo>
                  <a:cubicBezTo>
                    <a:pt x="306" y="7576"/>
                    <a:pt x="465" y="7642"/>
                    <a:pt x="634" y="7642"/>
                  </a:cubicBezTo>
                  <a:cubicBezTo>
                    <a:pt x="694" y="7642"/>
                    <a:pt x="752" y="7634"/>
                    <a:pt x="808" y="7617"/>
                  </a:cubicBezTo>
                  <a:lnTo>
                    <a:pt x="808" y="7617"/>
                  </a:lnTo>
                  <a:lnTo>
                    <a:pt x="476" y="7950"/>
                  </a:lnTo>
                  <a:cubicBezTo>
                    <a:pt x="356" y="8069"/>
                    <a:pt x="290" y="8228"/>
                    <a:pt x="290" y="8397"/>
                  </a:cubicBezTo>
                  <a:cubicBezTo>
                    <a:pt x="290" y="8567"/>
                    <a:pt x="356" y="8725"/>
                    <a:pt x="476" y="8845"/>
                  </a:cubicBezTo>
                  <a:cubicBezTo>
                    <a:pt x="595" y="8964"/>
                    <a:pt x="754" y="9030"/>
                    <a:pt x="924" y="9030"/>
                  </a:cubicBezTo>
                  <a:cubicBezTo>
                    <a:pt x="983" y="9030"/>
                    <a:pt x="1042" y="9022"/>
                    <a:pt x="1097" y="9006"/>
                  </a:cubicBezTo>
                  <a:lnTo>
                    <a:pt x="1097" y="9006"/>
                  </a:lnTo>
                  <a:lnTo>
                    <a:pt x="806" y="9298"/>
                  </a:lnTo>
                  <a:cubicBezTo>
                    <a:pt x="558" y="9545"/>
                    <a:pt x="558" y="9947"/>
                    <a:pt x="806" y="10193"/>
                  </a:cubicBezTo>
                  <a:cubicBezTo>
                    <a:pt x="925" y="10313"/>
                    <a:pt x="1084" y="10379"/>
                    <a:pt x="1253" y="10379"/>
                  </a:cubicBezTo>
                  <a:cubicBezTo>
                    <a:pt x="1422" y="10379"/>
                    <a:pt x="1581" y="10313"/>
                    <a:pt x="1701" y="10193"/>
                  </a:cubicBezTo>
                  <a:lnTo>
                    <a:pt x="1903" y="9991"/>
                  </a:lnTo>
                  <a:lnTo>
                    <a:pt x="1903" y="9991"/>
                  </a:lnTo>
                  <a:cubicBezTo>
                    <a:pt x="1887" y="10047"/>
                    <a:pt x="1879" y="10106"/>
                    <a:pt x="1879" y="10165"/>
                  </a:cubicBezTo>
                  <a:cubicBezTo>
                    <a:pt x="1879" y="10335"/>
                    <a:pt x="1944" y="10494"/>
                    <a:pt x="2064" y="10613"/>
                  </a:cubicBezTo>
                  <a:cubicBezTo>
                    <a:pt x="2184" y="10732"/>
                    <a:pt x="2343" y="10799"/>
                    <a:pt x="2511" y="10799"/>
                  </a:cubicBezTo>
                  <a:cubicBezTo>
                    <a:pt x="2681" y="10799"/>
                    <a:pt x="2840" y="10732"/>
                    <a:pt x="2959" y="10613"/>
                  </a:cubicBezTo>
                  <a:lnTo>
                    <a:pt x="4536" y="9036"/>
                  </a:lnTo>
                  <a:lnTo>
                    <a:pt x="4536" y="9072"/>
                  </a:lnTo>
                  <a:cubicBezTo>
                    <a:pt x="4536" y="9296"/>
                    <a:pt x="4623" y="9506"/>
                    <a:pt x="4782" y="9665"/>
                  </a:cubicBezTo>
                  <a:cubicBezTo>
                    <a:pt x="4941" y="9824"/>
                    <a:pt x="5151" y="9911"/>
                    <a:pt x="5375" y="9911"/>
                  </a:cubicBezTo>
                  <a:cubicBezTo>
                    <a:pt x="5838" y="9911"/>
                    <a:pt x="6214" y="9534"/>
                    <a:pt x="6214" y="9072"/>
                  </a:cubicBezTo>
                  <a:lnTo>
                    <a:pt x="6214" y="7357"/>
                  </a:lnTo>
                  <a:cubicBezTo>
                    <a:pt x="6595" y="6951"/>
                    <a:pt x="6719" y="6390"/>
                    <a:pt x="6585" y="5883"/>
                  </a:cubicBezTo>
                  <a:lnTo>
                    <a:pt x="7478" y="4991"/>
                  </a:lnTo>
                  <a:cubicBezTo>
                    <a:pt x="7636" y="4832"/>
                    <a:pt x="7651" y="4585"/>
                    <a:pt x="7525" y="4408"/>
                  </a:cubicBezTo>
                  <a:lnTo>
                    <a:pt x="9792" y="2140"/>
                  </a:lnTo>
                  <a:cubicBezTo>
                    <a:pt x="10029" y="1903"/>
                    <a:pt x="10159" y="1589"/>
                    <a:pt x="10159" y="1254"/>
                  </a:cubicBezTo>
                  <a:cubicBezTo>
                    <a:pt x="10159" y="920"/>
                    <a:pt x="10029" y="604"/>
                    <a:pt x="9793" y="367"/>
                  </a:cubicBezTo>
                  <a:cubicBezTo>
                    <a:pt x="9548" y="123"/>
                    <a:pt x="9227" y="1"/>
                    <a:pt x="8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4"/>
            <p:cNvSpPr/>
            <p:nvPr/>
          </p:nvSpPr>
          <p:spPr>
            <a:xfrm>
              <a:off x="7002158" y="2457415"/>
              <a:ext cx="51244" cy="51277"/>
            </a:xfrm>
            <a:custGeom>
              <a:avLst/>
              <a:gdLst/>
              <a:ahLst/>
              <a:cxnLst/>
              <a:rect l="l" t="t" r="r" b="b"/>
              <a:pathLst>
                <a:path w="1545" h="1546" extrusionOk="0">
                  <a:moveTo>
                    <a:pt x="667" y="570"/>
                  </a:moveTo>
                  <a:lnTo>
                    <a:pt x="976" y="879"/>
                  </a:lnTo>
                  <a:lnTo>
                    <a:pt x="878" y="977"/>
                  </a:lnTo>
                  <a:lnTo>
                    <a:pt x="568" y="668"/>
                  </a:lnTo>
                  <a:lnTo>
                    <a:pt x="667" y="570"/>
                  </a:lnTo>
                  <a:close/>
                  <a:moveTo>
                    <a:pt x="667" y="1"/>
                  </a:moveTo>
                  <a:cubicBezTo>
                    <a:pt x="548" y="1"/>
                    <a:pt x="437" y="47"/>
                    <a:pt x="353" y="130"/>
                  </a:cubicBezTo>
                  <a:lnTo>
                    <a:pt x="130" y="354"/>
                  </a:lnTo>
                  <a:cubicBezTo>
                    <a:pt x="46" y="437"/>
                    <a:pt x="0" y="549"/>
                    <a:pt x="0" y="667"/>
                  </a:cubicBezTo>
                  <a:cubicBezTo>
                    <a:pt x="0" y="786"/>
                    <a:pt x="45" y="897"/>
                    <a:pt x="130" y="980"/>
                  </a:cubicBezTo>
                  <a:lnTo>
                    <a:pt x="564" y="1416"/>
                  </a:lnTo>
                  <a:cubicBezTo>
                    <a:pt x="648" y="1499"/>
                    <a:pt x="759" y="1545"/>
                    <a:pt x="878" y="1545"/>
                  </a:cubicBezTo>
                  <a:cubicBezTo>
                    <a:pt x="996" y="1545"/>
                    <a:pt x="1107" y="1499"/>
                    <a:pt x="1191" y="1416"/>
                  </a:cubicBezTo>
                  <a:lnTo>
                    <a:pt x="1415" y="1192"/>
                  </a:lnTo>
                  <a:cubicBezTo>
                    <a:pt x="1498" y="1108"/>
                    <a:pt x="1544" y="997"/>
                    <a:pt x="1544" y="879"/>
                  </a:cubicBezTo>
                  <a:cubicBezTo>
                    <a:pt x="1544" y="761"/>
                    <a:pt x="1498" y="649"/>
                    <a:pt x="1415" y="566"/>
                  </a:cubicBezTo>
                  <a:lnTo>
                    <a:pt x="980" y="130"/>
                  </a:lnTo>
                  <a:cubicBezTo>
                    <a:pt x="897" y="47"/>
                    <a:pt x="786" y="1"/>
                    <a:pt x="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2" name="Google Shape;2592;p64"/>
          <p:cNvGrpSpPr/>
          <p:nvPr/>
        </p:nvGrpSpPr>
        <p:grpSpPr>
          <a:xfrm>
            <a:off x="7396367" y="2255963"/>
            <a:ext cx="536704" cy="501044"/>
            <a:chOff x="7474098" y="2308360"/>
            <a:chExt cx="602023" cy="562023"/>
          </a:xfrm>
        </p:grpSpPr>
        <p:sp>
          <p:nvSpPr>
            <p:cNvPr id="2593" name="Google Shape;2593;p64"/>
            <p:cNvSpPr/>
            <p:nvPr/>
          </p:nvSpPr>
          <p:spPr>
            <a:xfrm>
              <a:off x="7474098" y="2308360"/>
              <a:ext cx="602023" cy="562023"/>
            </a:xfrm>
            <a:custGeom>
              <a:avLst/>
              <a:gdLst/>
              <a:ahLst/>
              <a:cxnLst/>
              <a:rect l="l" t="t" r="r" b="b"/>
              <a:pathLst>
                <a:path w="18151" h="16945" extrusionOk="0">
                  <a:moveTo>
                    <a:pt x="10142" y="533"/>
                  </a:moveTo>
                  <a:cubicBezTo>
                    <a:pt x="10882" y="533"/>
                    <a:pt x="11485" y="1134"/>
                    <a:pt x="11485" y="1875"/>
                  </a:cubicBezTo>
                  <a:lnTo>
                    <a:pt x="11485" y="2304"/>
                  </a:lnTo>
                  <a:cubicBezTo>
                    <a:pt x="11037" y="2269"/>
                    <a:pt x="10542" y="2251"/>
                    <a:pt x="9989" y="2251"/>
                  </a:cubicBezTo>
                  <a:lnTo>
                    <a:pt x="9927" y="2251"/>
                  </a:lnTo>
                  <a:cubicBezTo>
                    <a:pt x="8630" y="2251"/>
                    <a:pt x="6989" y="2328"/>
                    <a:pt x="5806" y="2927"/>
                  </a:cubicBezTo>
                  <a:cubicBezTo>
                    <a:pt x="5453" y="3106"/>
                    <a:pt x="5152" y="3322"/>
                    <a:pt x="4904" y="3578"/>
                  </a:cubicBezTo>
                  <a:lnTo>
                    <a:pt x="4904" y="2968"/>
                  </a:lnTo>
                  <a:cubicBezTo>
                    <a:pt x="4904" y="2749"/>
                    <a:pt x="4744" y="2568"/>
                    <a:pt x="4535" y="2532"/>
                  </a:cubicBezTo>
                  <a:lnTo>
                    <a:pt x="4535" y="1875"/>
                  </a:lnTo>
                  <a:cubicBezTo>
                    <a:pt x="4535" y="1135"/>
                    <a:pt x="5138" y="533"/>
                    <a:pt x="5879" y="533"/>
                  </a:cubicBezTo>
                  <a:close/>
                  <a:moveTo>
                    <a:pt x="12819" y="1228"/>
                  </a:moveTo>
                  <a:cubicBezTo>
                    <a:pt x="14231" y="1228"/>
                    <a:pt x="15380" y="2376"/>
                    <a:pt x="15380" y="3786"/>
                  </a:cubicBezTo>
                  <a:lnTo>
                    <a:pt x="15380" y="4052"/>
                  </a:lnTo>
                  <a:cubicBezTo>
                    <a:pt x="15225" y="3806"/>
                    <a:pt x="15036" y="3585"/>
                    <a:pt x="14815" y="3393"/>
                  </a:cubicBezTo>
                  <a:cubicBezTo>
                    <a:pt x="14764" y="3350"/>
                    <a:pt x="14702" y="3329"/>
                    <a:pt x="14641" y="3329"/>
                  </a:cubicBezTo>
                  <a:cubicBezTo>
                    <a:pt x="14566" y="3329"/>
                    <a:pt x="14492" y="3360"/>
                    <a:pt x="14439" y="3421"/>
                  </a:cubicBezTo>
                  <a:cubicBezTo>
                    <a:pt x="14343" y="3532"/>
                    <a:pt x="14356" y="3700"/>
                    <a:pt x="14467" y="3796"/>
                  </a:cubicBezTo>
                  <a:cubicBezTo>
                    <a:pt x="15082" y="4326"/>
                    <a:pt x="15380" y="5098"/>
                    <a:pt x="15380" y="6151"/>
                  </a:cubicBezTo>
                  <a:lnTo>
                    <a:pt x="15380" y="6806"/>
                  </a:lnTo>
                  <a:lnTo>
                    <a:pt x="4535" y="6806"/>
                  </a:lnTo>
                  <a:lnTo>
                    <a:pt x="4535" y="6308"/>
                  </a:lnTo>
                  <a:cubicBezTo>
                    <a:pt x="4743" y="6272"/>
                    <a:pt x="4904" y="6090"/>
                    <a:pt x="4904" y="5872"/>
                  </a:cubicBezTo>
                  <a:lnTo>
                    <a:pt x="4904" y="4467"/>
                  </a:lnTo>
                  <a:cubicBezTo>
                    <a:pt x="5152" y="4012"/>
                    <a:pt x="5530" y="3662"/>
                    <a:pt x="6046" y="3401"/>
                  </a:cubicBezTo>
                  <a:cubicBezTo>
                    <a:pt x="6890" y="2973"/>
                    <a:pt x="8086" y="2783"/>
                    <a:pt x="9926" y="2783"/>
                  </a:cubicBezTo>
                  <a:lnTo>
                    <a:pt x="9989" y="2783"/>
                  </a:lnTo>
                  <a:cubicBezTo>
                    <a:pt x="11349" y="2783"/>
                    <a:pt x="12342" y="2887"/>
                    <a:pt x="13113" y="3110"/>
                  </a:cubicBezTo>
                  <a:cubicBezTo>
                    <a:pt x="13138" y="3117"/>
                    <a:pt x="13162" y="3120"/>
                    <a:pt x="13186" y="3120"/>
                  </a:cubicBezTo>
                  <a:cubicBezTo>
                    <a:pt x="13302" y="3120"/>
                    <a:pt x="13409" y="3044"/>
                    <a:pt x="13442" y="2928"/>
                  </a:cubicBezTo>
                  <a:cubicBezTo>
                    <a:pt x="13484" y="2786"/>
                    <a:pt x="13402" y="2640"/>
                    <a:pt x="13261" y="2598"/>
                  </a:cubicBezTo>
                  <a:cubicBezTo>
                    <a:pt x="12895" y="2493"/>
                    <a:pt x="12485" y="2413"/>
                    <a:pt x="12017" y="2355"/>
                  </a:cubicBezTo>
                  <a:lnTo>
                    <a:pt x="12017" y="1875"/>
                  </a:lnTo>
                  <a:cubicBezTo>
                    <a:pt x="12017" y="1703"/>
                    <a:pt x="11993" y="1538"/>
                    <a:pt x="11950" y="1380"/>
                  </a:cubicBezTo>
                  <a:cubicBezTo>
                    <a:pt x="12221" y="1282"/>
                    <a:pt x="12514" y="1228"/>
                    <a:pt x="12819" y="1228"/>
                  </a:cubicBezTo>
                  <a:close/>
                  <a:moveTo>
                    <a:pt x="16579" y="7338"/>
                  </a:moveTo>
                  <a:cubicBezTo>
                    <a:pt x="16627" y="7338"/>
                    <a:pt x="16667" y="7378"/>
                    <a:pt x="16667" y="7426"/>
                  </a:cubicBezTo>
                  <a:lnTo>
                    <a:pt x="16667" y="7675"/>
                  </a:lnTo>
                  <a:cubicBezTo>
                    <a:pt x="16667" y="7723"/>
                    <a:pt x="16627" y="7763"/>
                    <a:pt x="16579" y="7763"/>
                  </a:cubicBezTo>
                  <a:lnTo>
                    <a:pt x="3338" y="7763"/>
                  </a:lnTo>
                  <a:cubicBezTo>
                    <a:pt x="3289" y="7763"/>
                    <a:pt x="3249" y="7723"/>
                    <a:pt x="3249" y="7675"/>
                  </a:cubicBezTo>
                  <a:lnTo>
                    <a:pt x="3249" y="7426"/>
                  </a:lnTo>
                  <a:cubicBezTo>
                    <a:pt x="3249" y="7378"/>
                    <a:pt x="3289" y="7338"/>
                    <a:pt x="3338" y="7338"/>
                  </a:cubicBezTo>
                  <a:close/>
                  <a:moveTo>
                    <a:pt x="10109" y="8295"/>
                  </a:moveTo>
                  <a:cubicBezTo>
                    <a:pt x="10115" y="8325"/>
                    <a:pt x="10123" y="8353"/>
                    <a:pt x="10133" y="8383"/>
                  </a:cubicBezTo>
                  <a:lnTo>
                    <a:pt x="10409" y="9263"/>
                  </a:lnTo>
                  <a:lnTo>
                    <a:pt x="9507" y="9263"/>
                  </a:lnTo>
                  <a:lnTo>
                    <a:pt x="9784" y="8383"/>
                  </a:lnTo>
                  <a:cubicBezTo>
                    <a:pt x="9793" y="8353"/>
                    <a:pt x="9800" y="8325"/>
                    <a:pt x="9806" y="8295"/>
                  </a:cubicBezTo>
                  <a:close/>
                  <a:moveTo>
                    <a:pt x="10575" y="9795"/>
                  </a:moveTo>
                  <a:lnTo>
                    <a:pt x="10667" y="10088"/>
                  </a:lnTo>
                  <a:lnTo>
                    <a:pt x="9249" y="10088"/>
                  </a:lnTo>
                  <a:lnTo>
                    <a:pt x="9341" y="9795"/>
                  </a:lnTo>
                  <a:close/>
                  <a:moveTo>
                    <a:pt x="4820" y="9243"/>
                  </a:moveTo>
                  <a:lnTo>
                    <a:pt x="4820" y="10252"/>
                  </a:lnTo>
                  <a:lnTo>
                    <a:pt x="3399" y="10252"/>
                  </a:lnTo>
                  <a:cubicBezTo>
                    <a:pt x="3318" y="10252"/>
                    <a:pt x="3249" y="10183"/>
                    <a:pt x="3249" y="10101"/>
                  </a:cubicBezTo>
                  <a:lnTo>
                    <a:pt x="3249" y="9393"/>
                  </a:lnTo>
                  <a:cubicBezTo>
                    <a:pt x="3249" y="9311"/>
                    <a:pt x="3318" y="9243"/>
                    <a:pt x="3399" y="9243"/>
                  </a:cubicBezTo>
                  <a:close/>
                  <a:moveTo>
                    <a:pt x="6731" y="9243"/>
                  </a:moveTo>
                  <a:cubicBezTo>
                    <a:pt x="6812" y="9243"/>
                    <a:pt x="6881" y="9311"/>
                    <a:pt x="6881" y="9393"/>
                  </a:cubicBezTo>
                  <a:lnTo>
                    <a:pt x="6881" y="10101"/>
                  </a:lnTo>
                  <a:cubicBezTo>
                    <a:pt x="6881" y="10183"/>
                    <a:pt x="6812" y="10252"/>
                    <a:pt x="6731" y="10252"/>
                  </a:cubicBezTo>
                  <a:lnTo>
                    <a:pt x="5352" y="10252"/>
                  </a:lnTo>
                  <a:lnTo>
                    <a:pt x="5352" y="9243"/>
                  </a:lnTo>
                  <a:close/>
                  <a:moveTo>
                    <a:pt x="3145" y="8318"/>
                  </a:moveTo>
                  <a:cubicBezTo>
                    <a:pt x="3145" y="8325"/>
                    <a:pt x="3145" y="8330"/>
                    <a:pt x="3145" y="8336"/>
                  </a:cubicBezTo>
                  <a:lnTo>
                    <a:pt x="3145" y="8761"/>
                  </a:lnTo>
                  <a:cubicBezTo>
                    <a:pt x="2894" y="8862"/>
                    <a:pt x="2718" y="9107"/>
                    <a:pt x="2718" y="9392"/>
                  </a:cubicBezTo>
                  <a:lnTo>
                    <a:pt x="2718" y="10101"/>
                  </a:lnTo>
                  <a:cubicBezTo>
                    <a:pt x="2718" y="10386"/>
                    <a:pt x="2894" y="10632"/>
                    <a:pt x="3145" y="10733"/>
                  </a:cubicBezTo>
                  <a:lnTo>
                    <a:pt x="3145" y="10957"/>
                  </a:lnTo>
                  <a:cubicBezTo>
                    <a:pt x="3145" y="11097"/>
                    <a:pt x="3174" y="11231"/>
                    <a:pt x="3229" y="11351"/>
                  </a:cubicBezTo>
                  <a:cubicBezTo>
                    <a:pt x="2681" y="11105"/>
                    <a:pt x="2298" y="10554"/>
                    <a:pt x="2298" y="9914"/>
                  </a:cubicBezTo>
                  <a:lnTo>
                    <a:pt x="2298" y="9715"/>
                  </a:lnTo>
                  <a:cubicBezTo>
                    <a:pt x="2298" y="9109"/>
                    <a:pt x="2642" y="8582"/>
                    <a:pt x="3145" y="8318"/>
                  </a:cubicBezTo>
                  <a:close/>
                  <a:moveTo>
                    <a:pt x="16771" y="8318"/>
                  </a:moveTo>
                  <a:lnTo>
                    <a:pt x="16771" y="8318"/>
                  </a:lnTo>
                  <a:cubicBezTo>
                    <a:pt x="17274" y="8582"/>
                    <a:pt x="17619" y="9109"/>
                    <a:pt x="17619" y="9715"/>
                  </a:cubicBezTo>
                  <a:lnTo>
                    <a:pt x="17619" y="9915"/>
                  </a:lnTo>
                  <a:cubicBezTo>
                    <a:pt x="17619" y="10554"/>
                    <a:pt x="17236" y="11105"/>
                    <a:pt x="16687" y="11352"/>
                  </a:cubicBezTo>
                  <a:cubicBezTo>
                    <a:pt x="16742" y="11231"/>
                    <a:pt x="16772" y="11098"/>
                    <a:pt x="16772" y="10957"/>
                  </a:cubicBezTo>
                  <a:lnTo>
                    <a:pt x="16772" y="10080"/>
                  </a:lnTo>
                  <a:lnTo>
                    <a:pt x="16875" y="10080"/>
                  </a:lnTo>
                  <a:cubicBezTo>
                    <a:pt x="17022" y="10080"/>
                    <a:pt x="17141" y="9961"/>
                    <a:pt x="17141" y="9814"/>
                  </a:cubicBezTo>
                  <a:cubicBezTo>
                    <a:pt x="17141" y="9668"/>
                    <a:pt x="17022" y="9550"/>
                    <a:pt x="16875" y="9550"/>
                  </a:cubicBezTo>
                  <a:lnTo>
                    <a:pt x="16772" y="9550"/>
                  </a:lnTo>
                  <a:lnTo>
                    <a:pt x="16772" y="8336"/>
                  </a:lnTo>
                  <a:cubicBezTo>
                    <a:pt x="16772" y="8330"/>
                    <a:pt x="16771" y="8325"/>
                    <a:pt x="16771" y="8318"/>
                  </a:cubicBezTo>
                  <a:close/>
                  <a:moveTo>
                    <a:pt x="16238" y="8295"/>
                  </a:moveTo>
                  <a:cubicBezTo>
                    <a:pt x="16239" y="8308"/>
                    <a:pt x="16240" y="8322"/>
                    <a:pt x="16240" y="8336"/>
                  </a:cubicBezTo>
                  <a:lnTo>
                    <a:pt x="16240" y="10957"/>
                  </a:lnTo>
                  <a:cubicBezTo>
                    <a:pt x="16240" y="11202"/>
                    <a:pt x="16042" y="11400"/>
                    <a:pt x="15796" y="11400"/>
                  </a:cubicBezTo>
                  <a:lnTo>
                    <a:pt x="12149" y="11400"/>
                  </a:lnTo>
                  <a:cubicBezTo>
                    <a:pt x="11876" y="11400"/>
                    <a:pt x="11564" y="11171"/>
                    <a:pt x="11482" y="10910"/>
                  </a:cubicBezTo>
                  <a:lnTo>
                    <a:pt x="10663" y="8295"/>
                  </a:lnTo>
                  <a:close/>
                  <a:moveTo>
                    <a:pt x="9254" y="8295"/>
                  </a:moveTo>
                  <a:lnTo>
                    <a:pt x="8434" y="10910"/>
                  </a:lnTo>
                  <a:cubicBezTo>
                    <a:pt x="8352" y="11171"/>
                    <a:pt x="8040" y="11400"/>
                    <a:pt x="7767" y="11400"/>
                  </a:cubicBezTo>
                  <a:lnTo>
                    <a:pt x="7374" y="11400"/>
                  </a:lnTo>
                  <a:cubicBezTo>
                    <a:pt x="7227" y="11400"/>
                    <a:pt x="7108" y="11519"/>
                    <a:pt x="7108" y="11666"/>
                  </a:cubicBezTo>
                  <a:cubicBezTo>
                    <a:pt x="7108" y="11812"/>
                    <a:pt x="7227" y="11932"/>
                    <a:pt x="7374" y="11932"/>
                  </a:cubicBezTo>
                  <a:lnTo>
                    <a:pt x="7767" y="11932"/>
                  </a:lnTo>
                  <a:cubicBezTo>
                    <a:pt x="8273" y="11932"/>
                    <a:pt x="8790" y="11553"/>
                    <a:pt x="8942" y="11069"/>
                  </a:cubicBezTo>
                  <a:lnTo>
                    <a:pt x="9082" y="10619"/>
                  </a:lnTo>
                  <a:lnTo>
                    <a:pt x="9363" y="10619"/>
                  </a:lnTo>
                  <a:lnTo>
                    <a:pt x="9363" y="12113"/>
                  </a:lnTo>
                  <a:cubicBezTo>
                    <a:pt x="9363" y="12455"/>
                    <a:pt x="9641" y="12733"/>
                    <a:pt x="9983" y="12733"/>
                  </a:cubicBezTo>
                  <a:lnTo>
                    <a:pt x="10836" y="12733"/>
                  </a:lnTo>
                  <a:cubicBezTo>
                    <a:pt x="10983" y="12733"/>
                    <a:pt x="11102" y="12614"/>
                    <a:pt x="11102" y="12468"/>
                  </a:cubicBezTo>
                  <a:cubicBezTo>
                    <a:pt x="11102" y="12321"/>
                    <a:pt x="10983" y="12202"/>
                    <a:pt x="10836" y="12202"/>
                  </a:cubicBezTo>
                  <a:lnTo>
                    <a:pt x="9983" y="12202"/>
                  </a:lnTo>
                  <a:cubicBezTo>
                    <a:pt x="9935" y="12202"/>
                    <a:pt x="9894" y="12162"/>
                    <a:pt x="9894" y="12113"/>
                  </a:cubicBezTo>
                  <a:lnTo>
                    <a:pt x="9894" y="10619"/>
                  </a:lnTo>
                  <a:lnTo>
                    <a:pt x="10834" y="10619"/>
                  </a:lnTo>
                  <a:lnTo>
                    <a:pt x="10975" y="11069"/>
                  </a:lnTo>
                  <a:cubicBezTo>
                    <a:pt x="11127" y="11553"/>
                    <a:pt x="11642" y="11932"/>
                    <a:pt x="12149" y="11932"/>
                  </a:cubicBezTo>
                  <a:lnTo>
                    <a:pt x="15304" y="11932"/>
                  </a:lnTo>
                  <a:cubicBezTo>
                    <a:pt x="14872" y="14472"/>
                    <a:pt x="12653" y="16412"/>
                    <a:pt x="9989" y="16412"/>
                  </a:cubicBezTo>
                  <a:lnTo>
                    <a:pt x="9927" y="16412"/>
                  </a:lnTo>
                  <a:cubicBezTo>
                    <a:pt x="7263" y="16412"/>
                    <a:pt x="5044" y="14472"/>
                    <a:pt x="4612" y="11932"/>
                  </a:cubicBezTo>
                  <a:lnTo>
                    <a:pt x="5707" y="11932"/>
                  </a:lnTo>
                  <a:cubicBezTo>
                    <a:pt x="5854" y="11932"/>
                    <a:pt x="5973" y="11812"/>
                    <a:pt x="5973" y="11666"/>
                  </a:cubicBezTo>
                  <a:cubicBezTo>
                    <a:pt x="5973" y="11519"/>
                    <a:pt x="5854" y="11400"/>
                    <a:pt x="5707" y="11400"/>
                  </a:cubicBezTo>
                  <a:lnTo>
                    <a:pt x="4119" y="11400"/>
                  </a:lnTo>
                  <a:cubicBezTo>
                    <a:pt x="3876" y="11400"/>
                    <a:pt x="3677" y="11202"/>
                    <a:pt x="3677" y="10957"/>
                  </a:cubicBezTo>
                  <a:lnTo>
                    <a:pt x="3677" y="10784"/>
                  </a:lnTo>
                  <a:lnTo>
                    <a:pt x="6731" y="10784"/>
                  </a:lnTo>
                  <a:cubicBezTo>
                    <a:pt x="7107" y="10784"/>
                    <a:pt x="7413" y="10478"/>
                    <a:pt x="7413" y="10101"/>
                  </a:cubicBezTo>
                  <a:lnTo>
                    <a:pt x="7413" y="9393"/>
                  </a:lnTo>
                  <a:cubicBezTo>
                    <a:pt x="7413" y="9017"/>
                    <a:pt x="7107" y="8711"/>
                    <a:pt x="6731" y="8711"/>
                  </a:cubicBezTo>
                  <a:lnTo>
                    <a:pt x="3677" y="8711"/>
                  </a:lnTo>
                  <a:lnTo>
                    <a:pt x="3677" y="8336"/>
                  </a:lnTo>
                  <a:cubicBezTo>
                    <a:pt x="3677" y="8323"/>
                    <a:pt x="3678" y="8308"/>
                    <a:pt x="3679" y="8295"/>
                  </a:cubicBezTo>
                  <a:close/>
                  <a:moveTo>
                    <a:pt x="5879" y="1"/>
                  </a:moveTo>
                  <a:cubicBezTo>
                    <a:pt x="4845" y="1"/>
                    <a:pt x="4004" y="842"/>
                    <a:pt x="4004" y="1875"/>
                  </a:cubicBezTo>
                  <a:lnTo>
                    <a:pt x="4004" y="2525"/>
                  </a:lnTo>
                  <a:lnTo>
                    <a:pt x="3014" y="2525"/>
                  </a:lnTo>
                  <a:cubicBezTo>
                    <a:pt x="2867" y="2525"/>
                    <a:pt x="2748" y="2644"/>
                    <a:pt x="2748" y="2790"/>
                  </a:cubicBezTo>
                  <a:cubicBezTo>
                    <a:pt x="2748" y="2937"/>
                    <a:pt x="2867" y="3056"/>
                    <a:pt x="3014" y="3056"/>
                  </a:cubicBezTo>
                  <a:lnTo>
                    <a:pt x="4372" y="3056"/>
                  </a:lnTo>
                  <a:lnTo>
                    <a:pt x="4372" y="5783"/>
                  </a:lnTo>
                  <a:lnTo>
                    <a:pt x="2964" y="5783"/>
                  </a:lnTo>
                  <a:cubicBezTo>
                    <a:pt x="2777" y="5783"/>
                    <a:pt x="2568" y="5896"/>
                    <a:pt x="2467" y="6053"/>
                  </a:cubicBezTo>
                  <a:lnTo>
                    <a:pt x="2067" y="6672"/>
                  </a:lnTo>
                  <a:lnTo>
                    <a:pt x="1666" y="6053"/>
                  </a:lnTo>
                  <a:cubicBezTo>
                    <a:pt x="1565" y="5896"/>
                    <a:pt x="1356" y="5783"/>
                    <a:pt x="1169" y="5783"/>
                  </a:cubicBezTo>
                  <a:lnTo>
                    <a:pt x="533" y="5783"/>
                  </a:lnTo>
                  <a:lnTo>
                    <a:pt x="533" y="3056"/>
                  </a:lnTo>
                  <a:lnTo>
                    <a:pt x="1419" y="3056"/>
                  </a:lnTo>
                  <a:cubicBezTo>
                    <a:pt x="1566" y="3056"/>
                    <a:pt x="1685" y="2937"/>
                    <a:pt x="1685" y="2790"/>
                  </a:cubicBezTo>
                  <a:cubicBezTo>
                    <a:pt x="1685" y="2644"/>
                    <a:pt x="1566" y="2525"/>
                    <a:pt x="1419" y="2525"/>
                  </a:cubicBezTo>
                  <a:lnTo>
                    <a:pt x="443" y="2525"/>
                  </a:lnTo>
                  <a:cubicBezTo>
                    <a:pt x="199" y="2525"/>
                    <a:pt x="1" y="2724"/>
                    <a:pt x="1" y="2968"/>
                  </a:cubicBezTo>
                  <a:lnTo>
                    <a:pt x="1" y="5872"/>
                  </a:lnTo>
                  <a:cubicBezTo>
                    <a:pt x="1" y="6116"/>
                    <a:pt x="199" y="6315"/>
                    <a:pt x="443" y="6315"/>
                  </a:cubicBezTo>
                  <a:lnTo>
                    <a:pt x="1166" y="6314"/>
                  </a:lnTo>
                  <a:cubicBezTo>
                    <a:pt x="1181" y="6316"/>
                    <a:pt x="1211" y="6334"/>
                    <a:pt x="1220" y="6342"/>
                  </a:cubicBezTo>
                  <a:lnTo>
                    <a:pt x="1747" y="7157"/>
                  </a:lnTo>
                  <a:cubicBezTo>
                    <a:pt x="1822" y="7273"/>
                    <a:pt x="1938" y="7340"/>
                    <a:pt x="2067" y="7340"/>
                  </a:cubicBezTo>
                  <a:cubicBezTo>
                    <a:pt x="2194" y="7340"/>
                    <a:pt x="2311" y="7273"/>
                    <a:pt x="2386" y="7157"/>
                  </a:cubicBezTo>
                  <a:lnTo>
                    <a:pt x="2912" y="6345"/>
                  </a:lnTo>
                  <a:cubicBezTo>
                    <a:pt x="2921" y="6333"/>
                    <a:pt x="2952" y="6316"/>
                    <a:pt x="2964" y="6314"/>
                  </a:cubicBezTo>
                  <a:lnTo>
                    <a:pt x="4004" y="6314"/>
                  </a:lnTo>
                  <a:lnTo>
                    <a:pt x="4004" y="6806"/>
                  </a:lnTo>
                  <a:lnTo>
                    <a:pt x="3338" y="6806"/>
                  </a:lnTo>
                  <a:cubicBezTo>
                    <a:pt x="2996" y="6806"/>
                    <a:pt x="2718" y="7084"/>
                    <a:pt x="2718" y="7426"/>
                  </a:cubicBezTo>
                  <a:lnTo>
                    <a:pt x="2718" y="7675"/>
                  </a:lnTo>
                  <a:cubicBezTo>
                    <a:pt x="2718" y="7763"/>
                    <a:pt x="2736" y="7846"/>
                    <a:pt x="2769" y="7922"/>
                  </a:cubicBezTo>
                  <a:cubicBezTo>
                    <a:pt x="2168" y="8294"/>
                    <a:pt x="1767" y="8958"/>
                    <a:pt x="1767" y="9715"/>
                  </a:cubicBezTo>
                  <a:lnTo>
                    <a:pt x="1767" y="9914"/>
                  </a:lnTo>
                  <a:cubicBezTo>
                    <a:pt x="1767" y="11077"/>
                    <a:pt x="2712" y="12023"/>
                    <a:pt x="3877" y="12023"/>
                  </a:cubicBezTo>
                  <a:lnTo>
                    <a:pt x="4088" y="12023"/>
                  </a:lnTo>
                  <a:cubicBezTo>
                    <a:pt x="4565" y="14813"/>
                    <a:pt x="7001" y="16944"/>
                    <a:pt x="9927" y="16944"/>
                  </a:cubicBezTo>
                  <a:lnTo>
                    <a:pt x="9989" y="16944"/>
                  </a:lnTo>
                  <a:cubicBezTo>
                    <a:pt x="12915" y="16944"/>
                    <a:pt x="15353" y="14813"/>
                    <a:pt x="15828" y="12023"/>
                  </a:cubicBezTo>
                  <a:lnTo>
                    <a:pt x="16040" y="12023"/>
                  </a:lnTo>
                  <a:cubicBezTo>
                    <a:pt x="17204" y="12023"/>
                    <a:pt x="18151" y="11077"/>
                    <a:pt x="18151" y="9914"/>
                  </a:cubicBezTo>
                  <a:lnTo>
                    <a:pt x="18151" y="9715"/>
                  </a:lnTo>
                  <a:cubicBezTo>
                    <a:pt x="18151" y="8958"/>
                    <a:pt x="17748" y="8294"/>
                    <a:pt x="17147" y="7922"/>
                  </a:cubicBezTo>
                  <a:cubicBezTo>
                    <a:pt x="17180" y="7846"/>
                    <a:pt x="17199" y="7763"/>
                    <a:pt x="17199" y="7675"/>
                  </a:cubicBezTo>
                  <a:lnTo>
                    <a:pt x="17199" y="7426"/>
                  </a:lnTo>
                  <a:cubicBezTo>
                    <a:pt x="17199" y="7084"/>
                    <a:pt x="16920" y="6806"/>
                    <a:pt x="16579" y="6806"/>
                  </a:cubicBezTo>
                  <a:lnTo>
                    <a:pt x="15912" y="6806"/>
                  </a:lnTo>
                  <a:lnTo>
                    <a:pt x="15912" y="3786"/>
                  </a:lnTo>
                  <a:cubicBezTo>
                    <a:pt x="15912" y="2083"/>
                    <a:pt x="14525" y="697"/>
                    <a:pt x="12820" y="697"/>
                  </a:cubicBezTo>
                  <a:cubicBezTo>
                    <a:pt x="12439" y="697"/>
                    <a:pt x="12074" y="766"/>
                    <a:pt x="11738" y="892"/>
                  </a:cubicBezTo>
                  <a:cubicBezTo>
                    <a:pt x="11407" y="358"/>
                    <a:pt x="10815" y="1"/>
                    <a:pt x="101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4"/>
            <p:cNvSpPr/>
            <p:nvPr/>
          </p:nvSpPr>
          <p:spPr>
            <a:xfrm>
              <a:off x="7886702" y="2595657"/>
              <a:ext cx="101891" cy="17678"/>
            </a:xfrm>
            <a:custGeom>
              <a:avLst/>
              <a:gdLst/>
              <a:ahLst/>
              <a:cxnLst/>
              <a:rect l="l" t="t" r="r" b="b"/>
              <a:pathLst>
                <a:path w="3072" h="533" extrusionOk="0">
                  <a:moveTo>
                    <a:pt x="267" y="0"/>
                  </a:moveTo>
                  <a:cubicBezTo>
                    <a:pt x="120" y="0"/>
                    <a:pt x="1" y="120"/>
                    <a:pt x="1" y="266"/>
                  </a:cubicBezTo>
                  <a:cubicBezTo>
                    <a:pt x="1" y="413"/>
                    <a:pt x="120" y="532"/>
                    <a:pt x="267" y="532"/>
                  </a:cubicBezTo>
                  <a:lnTo>
                    <a:pt x="2807" y="532"/>
                  </a:lnTo>
                  <a:cubicBezTo>
                    <a:pt x="2954" y="532"/>
                    <a:pt x="3072" y="413"/>
                    <a:pt x="3072" y="266"/>
                  </a:cubicBezTo>
                  <a:cubicBezTo>
                    <a:pt x="3072" y="120"/>
                    <a:pt x="2954" y="0"/>
                    <a:pt x="28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4"/>
            <p:cNvSpPr/>
            <p:nvPr/>
          </p:nvSpPr>
          <p:spPr>
            <a:xfrm>
              <a:off x="7886702" y="2622655"/>
              <a:ext cx="101891" cy="17645"/>
            </a:xfrm>
            <a:custGeom>
              <a:avLst/>
              <a:gdLst/>
              <a:ahLst/>
              <a:cxnLst/>
              <a:rect l="l" t="t" r="r" b="b"/>
              <a:pathLst>
                <a:path w="3072" h="532" extrusionOk="0">
                  <a:moveTo>
                    <a:pt x="267" y="1"/>
                  </a:moveTo>
                  <a:cubicBezTo>
                    <a:pt x="120" y="1"/>
                    <a:pt x="1" y="120"/>
                    <a:pt x="1" y="267"/>
                  </a:cubicBezTo>
                  <a:cubicBezTo>
                    <a:pt x="1" y="413"/>
                    <a:pt x="120" y="531"/>
                    <a:pt x="267" y="531"/>
                  </a:cubicBezTo>
                  <a:lnTo>
                    <a:pt x="2807" y="531"/>
                  </a:lnTo>
                  <a:cubicBezTo>
                    <a:pt x="2954" y="531"/>
                    <a:pt x="3072" y="413"/>
                    <a:pt x="3072" y="267"/>
                  </a:cubicBezTo>
                  <a:cubicBezTo>
                    <a:pt x="3072" y="120"/>
                    <a:pt x="2954" y="1"/>
                    <a:pt x="28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4"/>
            <p:cNvSpPr/>
            <p:nvPr/>
          </p:nvSpPr>
          <p:spPr>
            <a:xfrm>
              <a:off x="7919040" y="2649621"/>
              <a:ext cx="69552" cy="17678"/>
            </a:xfrm>
            <a:custGeom>
              <a:avLst/>
              <a:gdLst/>
              <a:ahLst/>
              <a:cxnLst/>
              <a:rect l="l" t="t" r="r" b="b"/>
              <a:pathLst>
                <a:path w="2097" h="533" extrusionOk="0">
                  <a:moveTo>
                    <a:pt x="266" y="1"/>
                  </a:moveTo>
                  <a:cubicBezTo>
                    <a:pt x="118" y="1"/>
                    <a:pt x="0" y="120"/>
                    <a:pt x="0" y="267"/>
                  </a:cubicBezTo>
                  <a:cubicBezTo>
                    <a:pt x="0" y="414"/>
                    <a:pt x="119" y="533"/>
                    <a:pt x="266" y="533"/>
                  </a:cubicBezTo>
                  <a:lnTo>
                    <a:pt x="1832" y="533"/>
                  </a:lnTo>
                  <a:cubicBezTo>
                    <a:pt x="1979" y="533"/>
                    <a:pt x="2097" y="414"/>
                    <a:pt x="2097" y="267"/>
                  </a:cubicBezTo>
                  <a:cubicBezTo>
                    <a:pt x="2097" y="120"/>
                    <a:pt x="1979" y="1"/>
                    <a:pt x="18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4"/>
            <p:cNvSpPr/>
            <p:nvPr/>
          </p:nvSpPr>
          <p:spPr>
            <a:xfrm>
              <a:off x="7664215" y="2622821"/>
              <a:ext cx="27595" cy="17645"/>
            </a:xfrm>
            <a:custGeom>
              <a:avLst/>
              <a:gdLst/>
              <a:ahLst/>
              <a:cxnLst/>
              <a:rect l="l" t="t" r="r" b="b"/>
              <a:pathLst>
                <a:path w="832" h="532" extrusionOk="0">
                  <a:moveTo>
                    <a:pt x="266" y="1"/>
                  </a:moveTo>
                  <a:cubicBezTo>
                    <a:pt x="119" y="1"/>
                    <a:pt x="0" y="120"/>
                    <a:pt x="0" y="266"/>
                  </a:cubicBezTo>
                  <a:cubicBezTo>
                    <a:pt x="0" y="412"/>
                    <a:pt x="119" y="532"/>
                    <a:pt x="266" y="532"/>
                  </a:cubicBezTo>
                  <a:lnTo>
                    <a:pt x="566" y="532"/>
                  </a:lnTo>
                  <a:cubicBezTo>
                    <a:pt x="713" y="532"/>
                    <a:pt x="832" y="412"/>
                    <a:pt x="832" y="266"/>
                  </a:cubicBezTo>
                  <a:cubicBezTo>
                    <a:pt x="832" y="119"/>
                    <a:pt x="713" y="1"/>
                    <a:pt x="5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4"/>
            <p:cNvSpPr/>
            <p:nvPr/>
          </p:nvSpPr>
          <p:spPr>
            <a:xfrm>
              <a:off x="7587929" y="2622821"/>
              <a:ext cx="38740" cy="17645"/>
            </a:xfrm>
            <a:custGeom>
              <a:avLst/>
              <a:gdLst/>
              <a:ahLst/>
              <a:cxnLst/>
              <a:rect l="l" t="t" r="r" b="b"/>
              <a:pathLst>
                <a:path w="1168" h="532" extrusionOk="0">
                  <a:moveTo>
                    <a:pt x="266" y="1"/>
                  </a:moveTo>
                  <a:cubicBezTo>
                    <a:pt x="119" y="1"/>
                    <a:pt x="0" y="120"/>
                    <a:pt x="0" y="266"/>
                  </a:cubicBezTo>
                  <a:cubicBezTo>
                    <a:pt x="0" y="412"/>
                    <a:pt x="119" y="532"/>
                    <a:pt x="266" y="532"/>
                  </a:cubicBezTo>
                  <a:lnTo>
                    <a:pt x="903" y="532"/>
                  </a:lnTo>
                  <a:cubicBezTo>
                    <a:pt x="1050" y="532"/>
                    <a:pt x="1168" y="412"/>
                    <a:pt x="1168" y="266"/>
                  </a:cubicBezTo>
                  <a:cubicBezTo>
                    <a:pt x="1168" y="119"/>
                    <a:pt x="1050" y="1"/>
                    <a:pt x="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4"/>
            <p:cNvSpPr/>
            <p:nvPr/>
          </p:nvSpPr>
          <p:spPr>
            <a:xfrm>
              <a:off x="8017117" y="2504977"/>
              <a:ext cx="56318" cy="56318"/>
            </a:xfrm>
            <a:custGeom>
              <a:avLst/>
              <a:gdLst/>
              <a:ahLst/>
              <a:cxnLst/>
              <a:rect l="l" t="t" r="r" b="b"/>
              <a:pathLst>
                <a:path w="1698" h="1698" extrusionOk="0">
                  <a:moveTo>
                    <a:pt x="266" y="0"/>
                  </a:moveTo>
                  <a:cubicBezTo>
                    <a:pt x="119" y="0"/>
                    <a:pt x="0" y="119"/>
                    <a:pt x="0" y="266"/>
                  </a:cubicBezTo>
                  <a:cubicBezTo>
                    <a:pt x="0" y="413"/>
                    <a:pt x="119" y="532"/>
                    <a:pt x="266" y="532"/>
                  </a:cubicBezTo>
                  <a:lnTo>
                    <a:pt x="1167" y="532"/>
                  </a:lnTo>
                  <a:lnTo>
                    <a:pt x="1167" y="1431"/>
                  </a:lnTo>
                  <a:cubicBezTo>
                    <a:pt x="1167" y="1578"/>
                    <a:pt x="1285" y="1697"/>
                    <a:pt x="1431" y="1697"/>
                  </a:cubicBezTo>
                  <a:cubicBezTo>
                    <a:pt x="1578" y="1697"/>
                    <a:pt x="1697" y="1578"/>
                    <a:pt x="1697" y="1431"/>
                  </a:cubicBezTo>
                  <a:lnTo>
                    <a:pt x="1697" y="444"/>
                  </a:lnTo>
                  <a:cubicBezTo>
                    <a:pt x="1697" y="199"/>
                    <a:pt x="1499" y="0"/>
                    <a:pt x="1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4"/>
            <p:cNvSpPr/>
            <p:nvPr/>
          </p:nvSpPr>
          <p:spPr>
            <a:xfrm>
              <a:off x="7729455" y="2748957"/>
              <a:ext cx="149818" cy="63250"/>
            </a:xfrm>
            <a:custGeom>
              <a:avLst/>
              <a:gdLst/>
              <a:ahLst/>
              <a:cxnLst/>
              <a:rect l="l" t="t" r="r" b="b"/>
              <a:pathLst>
                <a:path w="4517" h="1907" extrusionOk="0">
                  <a:moveTo>
                    <a:pt x="301" y="0"/>
                  </a:moveTo>
                  <a:cubicBezTo>
                    <a:pt x="270" y="0"/>
                    <a:pt x="240" y="5"/>
                    <a:pt x="210" y="16"/>
                  </a:cubicBezTo>
                  <a:cubicBezTo>
                    <a:pt x="72" y="67"/>
                    <a:pt x="0" y="218"/>
                    <a:pt x="51" y="357"/>
                  </a:cubicBezTo>
                  <a:cubicBezTo>
                    <a:pt x="385" y="1283"/>
                    <a:pt x="1273" y="1906"/>
                    <a:pt x="2259" y="1906"/>
                  </a:cubicBezTo>
                  <a:cubicBezTo>
                    <a:pt x="3245" y="1906"/>
                    <a:pt x="4132" y="1283"/>
                    <a:pt x="4468" y="357"/>
                  </a:cubicBezTo>
                  <a:cubicBezTo>
                    <a:pt x="4517" y="218"/>
                    <a:pt x="4446" y="67"/>
                    <a:pt x="4308" y="16"/>
                  </a:cubicBezTo>
                  <a:cubicBezTo>
                    <a:pt x="4278" y="5"/>
                    <a:pt x="4247" y="0"/>
                    <a:pt x="4217" y="0"/>
                  </a:cubicBezTo>
                  <a:cubicBezTo>
                    <a:pt x="4108" y="0"/>
                    <a:pt x="4006" y="68"/>
                    <a:pt x="3968" y="175"/>
                  </a:cubicBezTo>
                  <a:cubicBezTo>
                    <a:pt x="3708" y="893"/>
                    <a:pt x="3022" y="1375"/>
                    <a:pt x="2259" y="1375"/>
                  </a:cubicBezTo>
                  <a:cubicBezTo>
                    <a:pt x="1496" y="1375"/>
                    <a:pt x="809" y="893"/>
                    <a:pt x="551" y="175"/>
                  </a:cubicBezTo>
                  <a:cubicBezTo>
                    <a:pt x="511" y="68"/>
                    <a:pt x="409" y="0"/>
                    <a:pt x="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4"/>
            <p:cNvSpPr/>
            <p:nvPr/>
          </p:nvSpPr>
          <p:spPr>
            <a:xfrm>
              <a:off x="7516254" y="2431611"/>
              <a:ext cx="78308" cy="17678"/>
            </a:xfrm>
            <a:custGeom>
              <a:avLst/>
              <a:gdLst/>
              <a:ahLst/>
              <a:cxnLst/>
              <a:rect l="l" t="t" r="r" b="b"/>
              <a:pathLst>
                <a:path w="2361" h="533" extrusionOk="0">
                  <a:moveTo>
                    <a:pt x="267" y="1"/>
                  </a:moveTo>
                  <a:cubicBezTo>
                    <a:pt x="120" y="1"/>
                    <a:pt x="1" y="120"/>
                    <a:pt x="1" y="267"/>
                  </a:cubicBezTo>
                  <a:cubicBezTo>
                    <a:pt x="1" y="413"/>
                    <a:pt x="120" y="532"/>
                    <a:pt x="267" y="532"/>
                  </a:cubicBezTo>
                  <a:lnTo>
                    <a:pt x="2094" y="532"/>
                  </a:lnTo>
                  <a:cubicBezTo>
                    <a:pt x="2241" y="532"/>
                    <a:pt x="2360" y="413"/>
                    <a:pt x="2360" y="267"/>
                  </a:cubicBezTo>
                  <a:cubicBezTo>
                    <a:pt x="2360" y="120"/>
                    <a:pt x="2241" y="1"/>
                    <a:pt x="20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4"/>
            <p:cNvSpPr/>
            <p:nvPr/>
          </p:nvSpPr>
          <p:spPr>
            <a:xfrm>
              <a:off x="7516254" y="2460599"/>
              <a:ext cx="59867" cy="17678"/>
            </a:xfrm>
            <a:custGeom>
              <a:avLst/>
              <a:gdLst/>
              <a:ahLst/>
              <a:cxnLst/>
              <a:rect l="l" t="t" r="r" b="b"/>
              <a:pathLst>
                <a:path w="1805" h="533" extrusionOk="0">
                  <a:moveTo>
                    <a:pt x="267" y="0"/>
                  </a:moveTo>
                  <a:cubicBezTo>
                    <a:pt x="120" y="0"/>
                    <a:pt x="1" y="119"/>
                    <a:pt x="1" y="266"/>
                  </a:cubicBezTo>
                  <a:cubicBezTo>
                    <a:pt x="1" y="413"/>
                    <a:pt x="120" y="532"/>
                    <a:pt x="267" y="532"/>
                  </a:cubicBezTo>
                  <a:lnTo>
                    <a:pt x="1539" y="532"/>
                  </a:lnTo>
                  <a:cubicBezTo>
                    <a:pt x="1686" y="532"/>
                    <a:pt x="1805" y="413"/>
                    <a:pt x="1805" y="266"/>
                  </a:cubicBezTo>
                  <a:cubicBezTo>
                    <a:pt x="1805" y="119"/>
                    <a:pt x="1686" y="0"/>
                    <a:pt x="1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3" name="Google Shape;2603;p64"/>
          <p:cNvGrpSpPr/>
          <p:nvPr/>
        </p:nvGrpSpPr>
        <p:grpSpPr>
          <a:xfrm>
            <a:off x="1251024" y="3044950"/>
            <a:ext cx="377830" cy="536704"/>
            <a:chOff x="1273600" y="3144712"/>
            <a:chExt cx="423814" cy="602023"/>
          </a:xfrm>
        </p:grpSpPr>
        <p:sp>
          <p:nvSpPr>
            <p:cNvPr id="2604" name="Google Shape;2604;p64"/>
            <p:cNvSpPr/>
            <p:nvPr/>
          </p:nvSpPr>
          <p:spPr>
            <a:xfrm>
              <a:off x="1353932" y="3192705"/>
              <a:ext cx="160398" cy="60796"/>
            </a:xfrm>
            <a:custGeom>
              <a:avLst/>
              <a:gdLst/>
              <a:ahLst/>
              <a:cxnLst/>
              <a:rect l="l" t="t" r="r" b="b"/>
              <a:pathLst>
                <a:path w="4836" h="1833" extrusionOk="0">
                  <a:moveTo>
                    <a:pt x="3124" y="0"/>
                  </a:moveTo>
                  <a:cubicBezTo>
                    <a:pt x="1961" y="0"/>
                    <a:pt x="857" y="507"/>
                    <a:pt x="96" y="1394"/>
                  </a:cubicBezTo>
                  <a:cubicBezTo>
                    <a:pt x="1" y="1505"/>
                    <a:pt x="14" y="1673"/>
                    <a:pt x="125" y="1768"/>
                  </a:cubicBezTo>
                  <a:cubicBezTo>
                    <a:pt x="175" y="1811"/>
                    <a:pt x="237" y="1833"/>
                    <a:pt x="299" y="1833"/>
                  </a:cubicBezTo>
                  <a:cubicBezTo>
                    <a:pt x="374" y="1833"/>
                    <a:pt x="447" y="1801"/>
                    <a:pt x="500" y="1740"/>
                  </a:cubicBezTo>
                  <a:cubicBezTo>
                    <a:pt x="1160" y="972"/>
                    <a:pt x="2116" y="531"/>
                    <a:pt x="3124" y="531"/>
                  </a:cubicBezTo>
                  <a:cubicBezTo>
                    <a:pt x="3577" y="531"/>
                    <a:pt x="4017" y="618"/>
                    <a:pt x="4433" y="789"/>
                  </a:cubicBezTo>
                  <a:cubicBezTo>
                    <a:pt x="4466" y="802"/>
                    <a:pt x="4500" y="809"/>
                    <a:pt x="4534" y="809"/>
                  </a:cubicBezTo>
                  <a:cubicBezTo>
                    <a:pt x="4638" y="809"/>
                    <a:pt x="4738" y="747"/>
                    <a:pt x="4780" y="644"/>
                  </a:cubicBezTo>
                  <a:cubicBezTo>
                    <a:pt x="4836" y="507"/>
                    <a:pt x="4771" y="352"/>
                    <a:pt x="4635" y="297"/>
                  </a:cubicBezTo>
                  <a:cubicBezTo>
                    <a:pt x="4155" y="100"/>
                    <a:pt x="3647" y="0"/>
                    <a:pt x="31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4"/>
            <p:cNvSpPr/>
            <p:nvPr/>
          </p:nvSpPr>
          <p:spPr>
            <a:xfrm>
              <a:off x="1579637" y="3562689"/>
              <a:ext cx="56451" cy="56484"/>
            </a:xfrm>
            <a:custGeom>
              <a:avLst/>
              <a:gdLst/>
              <a:ahLst/>
              <a:cxnLst/>
              <a:rect l="l" t="t" r="r" b="b"/>
              <a:pathLst>
                <a:path w="1702" h="1703" extrusionOk="0">
                  <a:moveTo>
                    <a:pt x="1170" y="532"/>
                  </a:moveTo>
                  <a:lnTo>
                    <a:pt x="1170" y="1170"/>
                  </a:lnTo>
                  <a:lnTo>
                    <a:pt x="531" y="1170"/>
                  </a:lnTo>
                  <a:lnTo>
                    <a:pt x="531" y="532"/>
                  </a:lnTo>
                  <a:close/>
                  <a:moveTo>
                    <a:pt x="266" y="1"/>
                  </a:moveTo>
                  <a:cubicBezTo>
                    <a:pt x="119" y="1"/>
                    <a:pt x="0" y="120"/>
                    <a:pt x="0" y="267"/>
                  </a:cubicBezTo>
                  <a:lnTo>
                    <a:pt x="0" y="1436"/>
                  </a:lnTo>
                  <a:cubicBezTo>
                    <a:pt x="0" y="1583"/>
                    <a:pt x="119" y="1702"/>
                    <a:pt x="266" y="1702"/>
                  </a:cubicBezTo>
                  <a:lnTo>
                    <a:pt x="1435" y="1702"/>
                  </a:lnTo>
                  <a:cubicBezTo>
                    <a:pt x="1582" y="1702"/>
                    <a:pt x="1701" y="1583"/>
                    <a:pt x="1701" y="1436"/>
                  </a:cubicBezTo>
                  <a:lnTo>
                    <a:pt x="1701" y="267"/>
                  </a:lnTo>
                  <a:cubicBezTo>
                    <a:pt x="1701" y="120"/>
                    <a:pt x="1582" y="1"/>
                    <a:pt x="14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4"/>
            <p:cNvSpPr/>
            <p:nvPr/>
          </p:nvSpPr>
          <p:spPr>
            <a:xfrm>
              <a:off x="1273600" y="3144712"/>
              <a:ext cx="423814" cy="602023"/>
            </a:xfrm>
            <a:custGeom>
              <a:avLst/>
              <a:gdLst/>
              <a:ahLst/>
              <a:cxnLst/>
              <a:rect l="l" t="t" r="r" b="b"/>
              <a:pathLst>
                <a:path w="12778" h="18151" extrusionOk="0">
                  <a:moveTo>
                    <a:pt x="5541" y="533"/>
                  </a:moveTo>
                  <a:cubicBezTo>
                    <a:pt x="5612" y="533"/>
                    <a:pt x="5684" y="534"/>
                    <a:pt x="5756" y="538"/>
                  </a:cubicBezTo>
                  <a:cubicBezTo>
                    <a:pt x="8457" y="654"/>
                    <a:pt x="10560" y="2945"/>
                    <a:pt x="10444" y="5647"/>
                  </a:cubicBezTo>
                  <a:cubicBezTo>
                    <a:pt x="10407" y="6491"/>
                    <a:pt x="10153" y="7312"/>
                    <a:pt x="9710" y="8024"/>
                  </a:cubicBezTo>
                  <a:cubicBezTo>
                    <a:pt x="9655" y="8017"/>
                    <a:pt x="9601" y="8013"/>
                    <a:pt x="9544" y="8013"/>
                  </a:cubicBezTo>
                  <a:cubicBezTo>
                    <a:pt x="9140" y="8013"/>
                    <a:pt x="8779" y="8204"/>
                    <a:pt x="8548" y="8501"/>
                  </a:cubicBezTo>
                  <a:cubicBezTo>
                    <a:pt x="8486" y="8421"/>
                    <a:pt x="8414" y="8349"/>
                    <a:pt x="8335" y="8285"/>
                  </a:cubicBezTo>
                  <a:cubicBezTo>
                    <a:pt x="9075" y="7562"/>
                    <a:pt x="9535" y="6551"/>
                    <a:pt x="9535" y="5436"/>
                  </a:cubicBezTo>
                  <a:cubicBezTo>
                    <a:pt x="9535" y="4825"/>
                    <a:pt x="9401" y="4239"/>
                    <a:pt x="9135" y="3693"/>
                  </a:cubicBezTo>
                  <a:cubicBezTo>
                    <a:pt x="9088" y="3599"/>
                    <a:pt x="8994" y="3544"/>
                    <a:pt x="8895" y="3544"/>
                  </a:cubicBezTo>
                  <a:cubicBezTo>
                    <a:pt x="8856" y="3544"/>
                    <a:pt x="8816" y="3552"/>
                    <a:pt x="8778" y="3571"/>
                  </a:cubicBezTo>
                  <a:cubicBezTo>
                    <a:pt x="8647" y="3635"/>
                    <a:pt x="8593" y="3794"/>
                    <a:pt x="8656" y="3926"/>
                  </a:cubicBezTo>
                  <a:cubicBezTo>
                    <a:pt x="8887" y="4399"/>
                    <a:pt x="9004" y="4906"/>
                    <a:pt x="9004" y="5436"/>
                  </a:cubicBezTo>
                  <a:cubicBezTo>
                    <a:pt x="9004" y="6474"/>
                    <a:pt x="8543" y="7408"/>
                    <a:pt x="7816" y="8041"/>
                  </a:cubicBezTo>
                  <a:cubicBezTo>
                    <a:pt x="7731" y="8024"/>
                    <a:pt x="7643" y="8013"/>
                    <a:pt x="7552" y="8013"/>
                  </a:cubicBezTo>
                  <a:cubicBezTo>
                    <a:pt x="7302" y="8013"/>
                    <a:pt x="7067" y="8085"/>
                    <a:pt x="6869" y="8213"/>
                  </a:cubicBezTo>
                  <a:lnTo>
                    <a:pt x="6869" y="5483"/>
                  </a:lnTo>
                  <a:cubicBezTo>
                    <a:pt x="6869" y="4774"/>
                    <a:pt x="6291" y="4196"/>
                    <a:pt x="5580" y="4196"/>
                  </a:cubicBezTo>
                  <a:cubicBezTo>
                    <a:pt x="4870" y="4196"/>
                    <a:pt x="4292" y="4773"/>
                    <a:pt x="4292" y="5483"/>
                  </a:cubicBezTo>
                  <a:lnTo>
                    <a:pt x="4292" y="7006"/>
                  </a:lnTo>
                  <a:cubicBezTo>
                    <a:pt x="3830" y="6637"/>
                    <a:pt x="3535" y="6071"/>
                    <a:pt x="3535" y="5436"/>
                  </a:cubicBezTo>
                  <a:cubicBezTo>
                    <a:pt x="3535" y="4327"/>
                    <a:pt x="4437" y="3425"/>
                    <a:pt x="5546" y="3425"/>
                  </a:cubicBezTo>
                  <a:cubicBezTo>
                    <a:pt x="6655" y="3425"/>
                    <a:pt x="7558" y="4327"/>
                    <a:pt x="7558" y="5436"/>
                  </a:cubicBezTo>
                  <a:cubicBezTo>
                    <a:pt x="7558" y="5809"/>
                    <a:pt x="7455" y="6173"/>
                    <a:pt x="7260" y="6490"/>
                  </a:cubicBezTo>
                  <a:cubicBezTo>
                    <a:pt x="7182" y="6615"/>
                    <a:pt x="7221" y="6778"/>
                    <a:pt x="7346" y="6855"/>
                  </a:cubicBezTo>
                  <a:cubicBezTo>
                    <a:pt x="7390" y="6882"/>
                    <a:pt x="7438" y="6895"/>
                    <a:pt x="7485" y="6895"/>
                  </a:cubicBezTo>
                  <a:cubicBezTo>
                    <a:pt x="7574" y="6895"/>
                    <a:pt x="7661" y="6850"/>
                    <a:pt x="7712" y="6769"/>
                  </a:cubicBezTo>
                  <a:cubicBezTo>
                    <a:pt x="7959" y="6368"/>
                    <a:pt x="8089" y="5907"/>
                    <a:pt x="8089" y="5436"/>
                  </a:cubicBezTo>
                  <a:cubicBezTo>
                    <a:pt x="8089" y="4034"/>
                    <a:pt x="6949" y="2893"/>
                    <a:pt x="5546" y="2893"/>
                  </a:cubicBezTo>
                  <a:cubicBezTo>
                    <a:pt x="4144" y="2893"/>
                    <a:pt x="3003" y="4034"/>
                    <a:pt x="3003" y="5436"/>
                  </a:cubicBezTo>
                  <a:cubicBezTo>
                    <a:pt x="3003" y="6383"/>
                    <a:pt x="3522" y="7209"/>
                    <a:pt x="4292" y="7648"/>
                  </a:cubicBezTo>
                  <a:lnTo>
                    <a:pt x="4292" y="8658"/>
                  </a:lnTo>
                  <a:cubicBezTo>
                    <a:pt x="3004" y="8154"/>
                    <a:pt x="2089" y="6900"/>
                    <a:pt x="2089" y="5436"/>
                  </a:cubicBezTo>
                  <a:cubicBezTo>
                    <a:pt x="2089" y="5289"/>
                    <a:pt x="1970" y="5170"/>
                    <a:pt x="1823" y="5170"/>
                  </a:cubicBezTo>
                  <a:cubicBezTo>
                    <a:pt x="1676" y="5170"/>
                    <a:pt x="1557" y="5289"/>
                    <a:pt x="1557" y="5436"/>
                  </a:cubicBezTo>
                  <a:cubicBezTo>
                    <a:pt x="1557" y="7197"/>
                    <a:pt x="2705" y="8695"/>
                    <a:pt x="4292" y="9222"/>
                  </a:cubicBezTo>
                  <a:lnTo>
                    <a:pt x="4292" y="10177"/>
                  </a:lnTo>
                  <a:cubicBezTo>
                    <a:pt x="2113" y="9602"/>
                    <a:pt x="545" y="7568"/>
                    <a:pt x="646" y="5225"/>
                  </a:cubicBezTo>
                  <a:cubicBezTo>
                    <a:pt x="758" y="2595"/>
                    <a:pt x="2934" y="533"/>
                    <a:pt x="5541" y="533"/>
                  </a:cubicBezTo>
                  <a:close/>
                  <a:moveTo>
                    <a:pt x="12246" y="13134"/>
                  </a:moveTo>
                  <a:lnTo>
                    <a:pt x="12246" y="13772"/>
                  </a:lnTo>
                  <a:lnTo>
                    <a:pt x="11607" y="13772"/>
                  </a:lnTo>
                  <a:lnTo>
                    <a:pt x="11607" y="13134"/>
                  </a:lnTo>
                  <a:close/>
                  <a:moveTo>
                    <a:pt x="8132" y="13225"/>
                  </a:moveTo>
                  <a:cubicBezTo>
                    <a:pt x="8288" y="13225"/>
                    <a:pt x="8414" y="13351"/>
                    <a:pt x="8414" y="13508"/>
                  </a:cubicBezTo>
                  <a:cubicBezTo>
                    <a:pt x="8414" y="13664"/>
                    <a:pt x="8288" y="13792"/>
                    <a:pt x="8132" y="13792"/>
                  </a:cubicBezTo>
                  <a:cubicBezTo>
                    <a:pt x="7974" y="13791"/>
                    <a:pt x="7848" y="13664"/>
                    <a:pt x="7848" y="13508"/>
                  </a:cubicBezTo>
                  <a:cubicBezTo>
                    <a:pt x="7848" y="13351"/>
                    <a:pt x="7974" y="13225"/>
                    <a:pt x="8132" y="13225"/>
                  </a:cubicBezTo>
                  <a:close/>
                  <a:moveTo>
                    <a:pt x="2381" y="11002"/>
                  </a:moveTo>
                  <a:cubicBezTo>
                    <a:pt x="2627" y="11002"/>
                    <a:pt x="2859" y="11099"/>
                    <a:pt x="3033" y="11273"/>
                  </a:cubicBezTo>
                  <a:lnTo>
                    <a:pt x="4292" y="12531"/>
                  </a:lnTo>
                  <a:lnTo>
                    <a:pt x="4292" y="15141"/>
                  </a:lnTo>
                  <a:lnTo>
                    <a:pt x="1729" y="12577"/>
                  </a:lnTo>
                  <a:cubicBezTo>
                    <a:pt x="1368" y="12218"/>
                    <a:pt x="1368" y="11633"/>
                    <a:pt x="1729" y="11273"/>
                  </a:cubicBezTo>
                  <a:cubicBezTo>
                    <a:pt x="1902" y="11099"/>
                    <a:pt x="2134" y="11002"/>
                    <a:pt x="2381" y="11002"/>
                  </a:cubicBezTo>
                  <a:close/>
                  <a:moveTo>
                    <a:pt x="7101" y="15250"/>
                  </a:moveTo>
                  <a:cubicBezTo>
                    <a:pt x="7258" y="15250"/>
                    <a:pt x="7384" y="15377"/>
                    <a:pt x="7384" y="15533"/>
                  </a:cubicBezTo>
                  <a:cubicBezTo>
                    <a:pt x="7384" y="15689"/>
                    <a:pt x="7258" y="15817"/>
                    <a:pt x="7101" y="15817"/>
                  </a:cubicBezTo>
                  <a:cubicBezTo>
                    <a:pt x="6945" y="15817"/>
                    <a:pt x="6817" y="15689"/>
                    <a:pt x="6817" y="15533"/>
                  </a:cubicBezTo>
                  <a:cubicBezTo>
                    <a:pt x="6817" y="15377"/>
                    <a:pt x="6945" y="15250"/>
                    <a:pt x="7101" y="15250"/>
                  </a:cubicBezTo>
                  <a:close/>
                  <a:moveTo>
                    <a:pt x="5580" y="4727"/>
                  </a:moveTo>
                  <a:cubicBezTo>
                    <a:pt x="5997" y="4727"/>
                    <a:pt x="6337" y="5067"/>
                    <a:pt x="6337" y="5483"/>
                  </a:cubicBezTo>
                  <a:lnTo>
                    <a:pt x="6337" y="8973"/>
                  </a:lnTo>
                  <a:cubicBezTo>
                    <a:pt x="6337" y="9104"/>
                    <a:pt x="6432" y="9216"/>
                    <a:pt x="6562" y="9236"/>
                  </a:cubicBezTo>
                  <a:cubicBezTo>
                    <a:pt x="6575" y="9238"/>
                    <a:pt x="6589" y="9239"/>
                    <a:pt x="6602" y="9239"/>
                  </a:cubicBezTo>
                  <a:cubicBezTo>
                    <a:pt x="6717" y="9239"/>
                    <a:pt x="6820" y="9166"/>
                    <a:pt x="6855" y="9053"/>
                  </a:cubicBezTo>
                  <a:cubicBezTo>
                    <a:pt x="6952" y="8748"/>
                    <a:pt x="7232" y="8544"/>
                    <a:pt x="7551" y="8544"/>
                  </a:cubicBezTo>
                  <a:cubicBezTo>
                    <a:pt x="7955" y="8544"/>
                    <a:pt x="8282" y="8872"/>
                    <a:pt x="8282" y="9274"/>
                  </a:cubicBezTo>
                  <a:cubicBezTo>
                    <a:pt x="8282" y="9421"/>
                    <a:pt x="8402" y="9540"/>
                    <a:pt x="8548" y="9540"/>
                  </a:cubicBezTo>
                  <a:cubicBezTo>
                    <a:pt x="8695" y="9540"/>
                    <a:pt x="8814" y="9421"/>
                    <a:pt x="8814" y="9274"/>
                  </a:cubicBezTo>
                  <a:cubicBezTo>
                    <a:pt x="8814" y="8872"/>
                    <a:pt x="9142" y="8544"/>
                    <a:pt x="9544" y="8544"/>
                  </a:cubicBezTo>
                  <a:cubicBezTo>
                    <a:pt x="9915" y="8544"/>
                    <a:pt x="10226" y="8821"/>
                    <a:pt x="10269" y="9189"/>
                  </a:cubicBezTo>
                  <a:cubicBezTo>
                    <a:pt x="10285" y="9320"/>
                    <a:pt x="10394" y="9421"/>
                    <a:pt x="10527" y="9424"/>
                  </a:cubicBezTo>
                  <a:cubicBezTo>
                    <a:pt x="10530" y="9424"/>
                    <a:pt x="10532" y="9424"/>
                    <a:pt x="10535" y="9424"/>
                  </a:cubicBezTo>
                  <a:cubicBezTo>
                    <a:pt x="10664" y="9424"/>
                    <a:pt x="10774" y="9331"/>
                    <a:pt x="10796" y="9203"/>
                  </a:cubicBezTo>
                  <a:cubicBezTo>
                    <a:pt x="10855" y="8850"/>
                    <a:pt x="11157" y="8594"/>
                    <a:pt x="11515" y="8594"/>
                  </a:cubicBezTo>
                  <a:cubicBezTo>
                    <a:pt x="11917" y="8594"/>
                    <a:pt x="12246" y="8923"/>
                    <a:pt x="12246" y="9325"/>
                  </a:cubicBezTo>
                  <a:lnTo>
                    <a:pt x="12246" y="10960"/>
                  </a:lnTo>
                  <a:lnTo>
                    <a:pt x="11442" y="10960"/>
                  </a:lnTo>
                  <a:cubicBezTo>
                    <a:pt x="11296" y="10960"/>
                    <a:pt x="11177" y="11079"/>
                    <a:pt x="11177" y="11225"/>
                  </a:cubicBezTo>
                  <a:cubicBezTo>
                    <a:pt x="11177" y="11372"/>
                    <a:pt x="11296" y="11491"/>
                    <a:pt x="11442" y="11491"/>
                  </a:cubicBezTo>
                  <a:lnTo>
                    <a:pt x="12246" y="11491"/>
                  </a:lnTo>
                  <a:lnTo>
                    <a:pt x="12246" y="12603"/>
                  </a:lnTo>
                  <a:lnTo>
                    <a:pt x="11341" y="12603"/>
                  </a:lnTo>
                  <a:cubicBezTo>
                    <a:pt x="11194" y="12603"/>
                    <a:pt x="11075" y="12722"/>
                    <a:pt x="11075" y="12869"/>
                  </a:cubicBezTo>
                  <a:lnTo>
                    <a:pt x="11075" y="14038"/>
                  </a:lnTo>
                  <a:cubicBezTo>
                    <a:pt x="11075" y="14185"/>
                    <a:pt x="11194" y="14304"/>
                    <a:pt x="11341" y="14304"/>
                  </a:cubicBezTo>
                  <a:lnTo>
                    <a:pt x="12246" y="14304"/>
                  </a:lnTo>
                  <a:lnTo>
                    <a:pt x="12246" y="15267"/>
                  </a:lnTo>
                  <a:lnTo>
                    <a:pt x="7872" y="15267"/>
                  </a:lnTo>
                  <a:cubicBezTo>
                    <a:pt x="7761" y="14948"/>
                    <a:pt x="7458" y="14718"/>
                    <a:pt x="7101" y="14718"/>
                  </a:cubicBezTo>
                  <a:cubicBezTo>
                    <a:pt x="6652" y="14718"/>
                    <a:pt x="6286" y="15083"/>
                    <a:pt x="6286" y="15533"/>
                  </a:cubicBezTo>
                  <a:cubicBezTo>
                    <a:pt x="6286" y="15982"/>
                    <a:pt x="6652" y="16348"/>
                    <a:pt x="7101" y="16348"/>
                  </a:cubicBezTo>
                  <a:cubicBezTo>
                    <a:pt x="7458" y="16348"/>
                    <a:pt x="7761" y="16117"/>
                    <a:pt x="7872" y="15799"/>
                  </a:cubicBezTo>
                  <a:lnTo>
                    <a:pt x="12220" y="15799"/>
                  </a:lnTo>
                  <a:cubicBezTo>
                    <a:pt x="12062" y="16828"/>
                    <a:pt x="11171" y="17618"/>
                    <a:pt x="10099" y="17618"/>
                  </a:cubicBezTo>
                  <a:lnTo>
                    <a:pt x="6970" y="17618"/>
                  </a:lnTo>
                  <a:cubicBezTo>
                    <a:pt x="5786" y="17618"/>
                    <a:pt x="4823" y="16655"/>
                    <a:pt x="4823" y="15472"/>
                  </a:cubicBezTo>
                  <a:lnTo>
                    <a:pt x="4823" y="13773"/>
                  </a:lnTo>
                  <a:lnTo>
                    <a:pt x="7360" y="13773"/>
                  </a:lnTo>
                  <a:cubicBezTo>
                    <a:pt x="7471" y="14093"/>
                    <a:pt x="7774" y="14323"/>
                    <a:pt x="8130" y="14323"/>
                  </a:cubicBezTo>
                  <a:cubicBezTo>
                    <a:pt x="8580" y="14323"/>
                    <a:pt x="8946" y="13957"/>
                    <a:pt x="8946" y="13507"/>
                  </a:cubicBezTo>
                  <a:cubicBezTo>
                    <a:pt x="8946" y="13059"/>
                    <a:pt x="8580" y="12692"/>
                    <a:pt x="8130" y="12692"/>
                  </a:cubicBezTo>
                  <a:cubicBezTo>
                    <a:pt x="7774" y="12692"/>
                    <a:pt x="7471" y="12922"/>
                    <a:pt x="7360" y="13241"/>
                  </a:cubicBezTo>
                  <a:lnTo>
                    <a:pt x="4823" y="13241"/>
                  </a:lnTo>
                  <a:lnTo>
                    <a:pt x="4823" y="11491"/>
                  </a:lnTo>
                  <a:lnTo>
                    <a:pt x="9706" y="11491"/>
                  </a:lnTo>
                  <a:cubicBezTo>
                    <a:pt x="9852" y="11491"/>
                    <a:pt x="9971" y="11372"/>
                    <a:pt x="9971" y="11225"/>
                  </a:cubicBezTo>
                  <a:cubicBezTo>
                    <a:pt x="9971" y="11078"/>
                    <a:pt x="9852" y="10959"/>
                    <a:pt x="9706" y="10959"/>
                  </a:cubicBezTo>
                  <a:lnTo>
                    <a:pt x="4823" y="10959"/>
                  </a:lnTo>
                  <a:lnTo>
                    <a:pt x="4823" y="5483"/>
                  </a:lnTo>
                  <a:cubicBezTo>
                    <a:pt x="4823" y="5066"/>
                    <a:pt x="5163" y="4727"/>
                    <a:pt x="5580" y="4727"/>
                  </a:cubicBezTo>
                  <a:close/>
                  <a:moveTo>
                    <a:pt x="5542" y="1"/>
                  </a:moveTo>
                  <a:cubicBezTo>
                    <a:pt x="2651" y="1"/>
                    <a:pt x="240" y="2287"/>
                    <a:pt x="114" y="5202"/>
                  </a:cubicBezTo>
                  <a:cubicBezTo>
                    <a:pt x="1" y="7847"/>
                    <a:pt x="1806" y="10137"/>
                    <a:pt x="4292" y="10725"/>
                  </a:cubicBezTo>
                  <a:lnTo>
                    <a:pt x="4292" y="11779"/>
                  </a:lnTo>
                  <a:lnTo>
                    <a:pt x="3409" y="10896"/>
                  </a:lnTo>
                  <a:cubicBezTo>
                    <a:pt x="3134" y="10622"/>
                    <a:pt x="2769" y="10470"/>
                    <a:pt x="2381" y="10470"/>
                  </a:cubicBezTo>
                  <a:cubicBezTo>
                    <a:pt x="1992" y="10470"/>
                    <a:pt x="1627" y="10622"/>
                    <a:pt x="1352" y="10896"/>
                  </a:cubicBezTo>
                  <a:cubicBezTo>
                    <a:pt x="785" y="11463"/>
                    <a:pt x="785" y="12386"/>
                    <a:pt x="1352" y="12953"/>
                  </a:cubicBezTo>
                  <a:lnTo>
                    <a:pt x="4333" y="15934"/>
                  </a:lnTo>
                  <a:cubicBezTo>
                    <a:pt x="4551" y="17191"/>
                    <a:pt x="5651" y="18150"/>
                    <a:pt x="6970" y="18150"/>
                  </a:cubicBezTo>
                  <a:lnTo>
                    <a:pt x="10098" y="18150"/>
                  </a:lnTo>
                  <a:cubicBezTo>
                    <a:pt x="11575" y="18150"/>
                    <a:pt x="12776" y="16948"/>
                    <a:pt x="12776" y="15472"/>
                  </a:cubicBezTo>
                  <a:lnTo>
                    <a:pt x="12776" y="9325"/>
                  </a:lnTo>
                  <a:cubicBezTo>
                    <a:pt x="12778" y="8629"/>
                    <a:pt x="12211" y="8064"/>
                    <a:pt x="11515" y="8064"/>
                  </a:cubicBezTo>
                  <a:cubicBezTo>
                    <a:pt x="11130" y="8064"/>
                    <a:pt x="10782" y="8235"/>
                    <a:pt x="10549" y="8511"/>
                  </a:cubicBezTo>
                  <a:cubicBezTo>
                    <a:pt x="10458" y="8391"/>
                    <a:pt x="10346" y="8289"/>
                    <a:pt x="10220" y="8209"/>
                  </a:cubicBezTo>
                  <a:cubicBezTo>
                    <a:pt x="10675" y="7441"/>
                    <a:pt x="10936" y="6567"/>
                    <a:pt x="10975" y="5669"/>
                  </a:cubicBezTo>
                  <a:cubicBezTo>
                    <a:pt x="11103" y="2675"/>
                    <a:pt x="8772" y="135"/>
                    <a:pt x="5778" y="6"/>
                  </a:cubicBezTo>
                  <a:cubicBezTo>
                    <a:pt x="5699" y="2"/>
                    <a:pt x="5621" y="1"/>
                    <a:pt x="55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7" name="Google Shape;2607;p64"/>
          <p:cNvGrpSpPr/>
          <p:nvPr/>
        </p:nvGrpSpPr>
        <p:grpSpPr>
          <a:xfrm>
            <a:off x="1889390" y="3044950"/>
            <a:ext cx="521919" cy="536704"/>
            <a:chOff x="1888890" y="3144712"/>
            <a:chExt cx="585440" cy="602023"/>
          </a:xfrm>
        </p:grpSpPr>
        <p:sp>
          <p:nvSpPr>
            <p:cNvPr id="2608" name="Google Shape;2608;p64"/>
            <p:cNvSpPr/>
            <p:nvPr/>
          </p:nvSpPr>
          <p:spPr>
            <a:xfrm>
              <a:off x="2170085" y="3159206"/>
              <a:ext cx="53532" cy="53499"/>
            </a:xfrm>
            <a:custGeom>
              <a:avLst/>
              <a:gdLst/>
              <a:ahLst/>
              <a:cxnLst/>
              <a:rect l="l" t="t" r="r" b="b"/>
              <a:pathLst>
                <a:path w="1614" h="1613" extrusionOk="0">
                  <a:moveTo>
                    <a:pt x="1082" y="532"/>
                  </a:moveTo>
                  <a:lnTo>
                    <a:pt x="1082" y="1081"/>
                  </a:lnTo>
                  <a:lnTo>
                    <a:pt x="533" y="1081"/>
                  </a:lnTo>
                  <a:lnTo>
                    <a:pt x="533" y="532"/>
                  </a:lnTo>
                  <a:close/>
                  <a:moveTo>
                    <a:pt x="373" y="1"/>
                  </a:moveTo>
                  <a:cubicBezTo>
                    <a:pt x="168" y="1"/>
                    <a:pt x="1" y="167"/>
                    <a:pt x="1" y="373"/>
                  </a:cubicBezTo>
                  <a:lnTo>
                    <a:pt x="1" y="1241"/>
                  </a:lnTo>
                  <a:cubicBezTo>
                    <a:pt x="1" y="1447"/>
                    <a:pt x="168" y="1613"/>
                    <a:pt x="373" y="1613"/>
                  </a:cubicBezTo>
                  <a:lnTo>
                    <a:pt x="1242" y="1613"/>
                  </a:lnTo>
                  <a:cubicBezTo>
                    <a:pt x="1447" y="1613"/>
                    <a:pt x="1614" y="1447"/>
                    <a:pt x="1614" y="1241"/>
                  </a:cubicBezTo>
                  <a:lnTo>
                    <a:pt x="1614" y="373"/>
                  </a:lnTo>
                  <a:cubicBezTo>
                    <a:pt x="1614" y="167"/>
                    <a:pt x="1447" y="1"/>
                    <a:pt x="12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4"/>
            <p:cNvSpPr/>
            <p:nvPr/>
          </p:nvSpPr>
          <p:spPr>
            <a:xfrm>
              <a:off x="1981726" y="3530782"/>
              <a:ext cx="53532" cy="53532"/>
            </a:xfrm>
            <a:custGeom>
              <a:avLst/>
              <a:gdLst/>
              <a:ahLst/>
              <a:cxnLst/>
              <a:rect l="l" t="t" r="r" b="b"/>
              <a:pathLst>
                <a:path w="1614" h="1614" extrusionOk="0">
                  <a:moveTo>
                    <a:pt x="1082" y="533"/>
                  </a:moveTo>
                  <a:lnTo>
                    <a:pt x="1082" y="1082"/>
                  </a:lnTo>
                  <a:lnTo>
                    <a:pt x="533" y="1082"/>
                  </a:lnTo>
                  <a:lnTo>
                    <a:pt x="533" y="533"/>
                  </a:lnTo>
                  <a:close/>
                  <a:moveTo>
                    <a:pt x="372" y="1"/>
                  </a:moveTo>
                  <a:cubicBezTo>
                    <a:pt x="167" y="1"/>
                    <a:pt x="1" y="167"/>
                    <a:pt x="1" y="372"/>
                  </a:cubicBezTo>
                  <a:lnTo>
                    <a:pt x="1" y="1241"/>
                  </a:lnTo>
                  <a:cubicBezTo>
                    <a:pt x="1" y="1446"/>
                    <a:pt x="167" y="1614"/>
                    <a:pt x="372" y="1614"/>
                  </a:cubicBezTo>
                  <a:lnTo>
                    <a:pt x="1241" y="1614"/>
                  </a:lnTo>
                  <a:cubicBezTo>
                    <a:pt x="1446" y="1614"/>
                    <a:pt x="1614" y="1446"/>
                    <a:pt x="1614" y="1241"/>
                  </a:cubicBezTo>
                  <a:lnTo>
                    <a:pt x="1614" y="372"/>
                  </a:lnTo>
                  <a:cubicBezTo>
                    <a:pt x="1614" y="167"/>
                    <a:pt x="1446" y="1"/>
                    <a:pt x="1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4"/>
            <p:cNvSpPr/>
            <p:nvPr/>
          </p:nvSpPr>
          <p:spPr>
            <a:xfrm>
              <a:off x="1915424" y="3185475"/>
              <a:ext cx="53532" cy="53532"/>
            </a:xfrm>
            <a:custGeom>
              <a:avLst/>
              <a:gdLst/>
              <a:ahLst/>
              <a:cxnLst/>
              <a:rect l="l" t="t" r="r" b="b"/>
              <a:pathLst>
                <a:path w="1614" h="1614" extrusionOk="0">
                  <a:moveTo>
                    <a:pt x="1082" y="532"/>
                  </a:moveTo>
                  <a:lnTo>
                    <a:pt x="1082" y="1082"/>
                  </a:lnTo>
                  <a:lnTo>
                    <a:pt x="532" y="1082"/>
                  </a:lnTo>
                  <a:lnTo>
                    <a:pt x="532" y="532"/>
                  </a:lnTo>
                  <a:close/>
                  <a:moveTo>
                    <a:pt x="372" y="1"/>
                  </a:moveTo>
                  <a:cubicBezTo>
                    <a:pt x="167" y="1"/>
                    <a:pt x="1" y="168"/>
                    <a:pt x="1" y="373"/>
                  </a:cubicBezTo>
                  <a:lnTo>
                    <a:pt x="1" y="1241"/>
                  </a:lnTo>
                  <a:cubicBezTo>
                    <a:pt x="1" y="1446"/>
                    <a:pt x="167" y="1614"/>
                    <a:pt x="372" y="1614"/>
                  </a:cubicBezTo>
                  <a:lnTo>
                    <a:pt x="1241" y="1614"/>
                  </a:lnTo>
                  <a:cubicBezTo>
                    <a:pt x="1446" y="1614"/>
                    <a:pt x="1614" y="1446"/>
                    <a:pt x="1614" y="1241"/>
                  </a:cubicBezTo>
                  <a:lnTo>
                    <a:pt x="1614" y="373"/>
                  </a:lnTo>
                  <a:cubicBezTo>
                    <a:pt x="1614" y="168"/>
                    <a:pt x="1446" y="1"/>
                    <a:pt x="1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4"/>
            <p:cNvSpPr/>
            <p:nvPr/>
          </p:nvSpPr>
          <p:spPr>
            <a:xfrm>
              <a:off x="1920565" y="3144712"/>
              <a:ext cx="553765" cy="602023"/>
            </a:xfrm>
            <a:custGeom>
              <a:avLst/>
              <a:gdLst/>
              <a:ahLst/>
              <a:cxnLst/>
              <a:rect l="l" t="t" r="r" b="b"/>
              <a:pathLst>
                <a:path w="16696" h="18151" extrusionOk="0">
                  <a:moveTo>
                    <a:pt x="4488" y="532"/>
                  </a:moveTo>
                  <a:cubicBezTo>
                    <a:pt x="4721" y="532"/>
                    <a:pt x="4911" y="722"/>
                    <a:pt x="4911" y="955"/>
                  </a:cubicBezTo>
                  <a:cubicBezTo>
                    <a:pt x="4911" y="1189"/>
                    <a:pt x="4721" y="1377"/>
                    <a:pt x="4488" y="1377"/>
                  </a:cubicBezTo>
                  <a:cubicBezTo>
                    <a:pt x="4255" y="1377"/>
                    <a:pt x="4065" y="1189"/>
                    <a:pt x="4065" y="955"/>
                  </a:cubicBezTo>
                  <a:cubicBezTo>
                    <a:pt x="4065" y="722"/>
                    <a:pt x="4255" y="532"/>
                    <a:pt x="4488" y="532"/>
                  </a:cubicBezTo>
                  <a:close/>
                  <a:moveTo>
                    <a:pt x="2800" y="3960"/>
                  </a:moveTo>
                  <a:lnTo>
                    <a:pt x="2800" y="4509"/>
                  </a:lnTo>
                  <a:lnTo>
                    <a:pt x="2249" y="4509"/>
                  </a:lnTo>
                  <a:lnTo>
                    <a:pt x="2249" y="3960"/>
                  </a:lnTo>
                  <a:close/>
                  <a:moveTo>
                    <a:pt x="2260" y="7641"/>
                  </a:moveTo>
                  <a:lnTo>
                    <a:pt x="2260" y="8190"/>
                  </a:lnTo>
                  <a:lnTo>
                    <a:pt x="1710" y="8190"/>
                  </a:lnTo>
                  <a:lnTo>
                    <a:pt x="1710" y="7641"/>
                  </a:lnTo>
                  <a:close/>
                  <a:moveTo>
                    <a:pt x="956" y="9840"/>
                  </a:moveTo>
                  <a:cubicBezTo>
                    <a:pt x="1189" y="9840"/>
                    <a:pt x="1379" y="10030"/>
                    <a:pt x="1379" y="10263"/>
                  </a:cubicBezTo>
                  <a:cubicBezTo>
                    <a:pt x="1379" y="10496"/>
                    <a:pt x="1189" y="10686"/>
                    <a:pt x="956" y="10686"/>
                  </a:cubicBezTo>
                  <a:cubicBezTo>
                    <a:pt x="723" y="10686"/>
                    <a:pt x="533" y="10496"/>
                    <a:pt x="533" y="10263"/>
                  </a:cubicBezTo>
                  <a:cubicBezTo>
                    <a:pt x="533" y="10030"/>
                    <a:pt x="723" y="9840"/>
                    <a:pt x="956" y="9840"/>
                  </a:cubicBezTo>
                  <a:close/>
                  <a:moveTo>
                    <a:pt x="10194" y="12157"/>
                  </a:moveTo>
                  <a:cubicBezTo>
                    <a:pt x="10497" y="12157"/>
                    <a:pt x="10744" y="12404"/>
                    <a:pt x="10744" y="12707"/>
                  </a:cubicBezTo>
                  <a:cubicBezTo>
                    <a:pt x="10744" y="13009"/>
                    <a:pt x="10497" y="13256"/>
                    <a:pt x="10194" y="13256"/>
                  </a:cubicBezTo>
                  <a:cubicBezTo>
                    <a:pt x="9891" y="13256"/>
                    <a:pt x="9645" y="13009"/>
                    <a:pt x="9645" y="12707"/>
                  </a:cubicBezTo>
                  <a:cubicBezTo>
                    <a:pt x="9645" y="12404"/>
                    <a:pt x="9891" y="12157"/>
                    <a:pt x="10194" y="12157"/>
                  </a:cubicBezTo>
                  <a:close/>
                  <a:moveTo>
                    <a:pt x="5975" y="10529"/>
                  </a:moveTo>
                  <a:cubicBezTo>
                    <a:pt x="6735" y="10529"/>
                    <a:pt x="7353" y="11147"/>
                    <a:pt x="7353" y="11907"/>
                  </a:cubicBezTo>
                  <a:cubicBezTo>
                    <a:pt x="7353" y="12666"/>
                    <a:pt x="6735" y="13285"/>
                    <a:pt x="5975" y="13285"/>
                  </a:cubicBezTo>
                  <a:cubicBezTo>
                    <a:pt x="5216" y="13285"/>
                    <a:pt x="4598" y="12666"/>
                    <a:pt x="4598" y="11907"/>
                  </a:cubicBezTo>
                  <a:cubicBezTo>
                    <a:pt x="4598" y="11147"/>
                    <a:pt x="5216" y="10529"/>
                    <a:pt x="5975" y="10529"/>
                  </a:cubicBezTo>
                  <a:close/>
                  <a:moveTo>
                    <a:pt x="7876" y="11723"/>
                  </a:moveTo>
                  <a:lnTo>
                    <a:pt x="7876" y="11723"/>
                  </a:lnTo>
                  <a:cubicBezTo>
                    <a:pt x="8372" y="11782"/>
                    <a:pt x="8836" y="11944"/>
                    <a:pt x="9248" y="12185"/>
                  </a:cubicBezTo>
                  <a:cubicBezTo>
                    <a:pt x="9161" y="12340"/>
                    <a:pt x="9113" y="12518"/>
                    <a:pt x="9113" y="12707"/>
                  </a:cubicBezTo>
                  <a:cubicBezTo>
                    <a:pt x="9113" y="13303"/>
                    <a:pt x="9598" y="13788"/>
                    <a:pt x="10194" y="13788"/>
                  </a:cubicBezTo>
                  <a:cubicBezTo>
                    <a:pt x="10358" y="13788"/>
                    <a:pt x="10513" y="13751"/>
                    <a:pt x="10652" y="13686"/>
                  </a:cubicBezTo>
                  <a:cubicBezTo>
                    <a:pt x="10891" y="14167"/>
                    <a:pt x="11027" y="14708"/>
                    <a:pt x="11027" y="15280"/>
                  </a:cubicBezTo>
                  <a:cubicBezTo>
                    <a:pt x="11027" y="15614"/>
                    <a:pt x="10981" y="15943"/>
                    <a:pt x="10890" y="16261"/>
                  </a:cubicBezTo>
                  <a:lnTo>
                    <a:pt x="10152" y="16261"/>
                  </a:lnTo>
                  <a:cubicBezTo>
                    <a:pt x="9711" y="16261"/>
                    <a:pt x="9351" y="15902"/>
                    <a:pt x="9351" y="15460"/>
                  </a:cubicBezTo>
                  <a:lnTo>
                    <a:pt x="9351" y="14651"/>
                  </a:lnTo>
                  <a:cubicBezTo>
                    <a:pt x="9351" y="14511"/>
                    <a:pt x="9241" y="14393"/>
                    <a:pt x="9101" y="14385"/>
                  </a:cubicBezTo>
                  <a:cubicBezTo>
                    <a:pt x="8260" y="14337"/>
                    <a:pt x="7440" y="14090"/>
                    <a:pt x="6714" y="13668"/>
                  </a:cubicBezTo>
                  <a:cubicBezTo>
                    <a:pt x="7402" y="13379"/>
                    <a:pt x="7885" y="12698"/>
                    <a:pt x="7885" y="11907"/>
                  </a:cubicBezTo>
                  <a:cubicBezTo>
                    <a:pt x="7885" y="11844"/>
                    <a:pt x="7882" y="11783"/>
                    <a:pt x="7876" y="11723"/>
                  </a:cubicBezTo>
                  <a:close/>
                  <a:moveTo>
                    <a:pt x="9951" y="3359"/>
                  </a:moveTo>
                  <a:cubicBezTo>
                    <a:pt x="10397" y="3454"/>
                    <a:pt x="10761" y="3779"/>
                    <a:pt x="10898" y="4230"/>
                  </a:cubicBezTo>
                  <a:cubicBezTo>
                    <a:pt x="10922" y="4312"/>
                    <a:pt x="10986" y="4378"/>
                    <a:pt x="11068" y="4404"/>
                  </a:cubicBezTo>
                  <a:cubicBezTo>
                    <a:pt x="11132" y="4426"/>
                    <a:pt x="11194" y="4448"/>
                    <a:pt x="11257" y="4472"/>
                  </a:cubicBezTo>
                  <a:lnTo>
                    <a:pt x="9508" y="6221"/>
                  </a:lnTo>
                  <a:lnTo>
                    <a:pt x="8019" y="6221"/>
                  </a:lnTo>
                  <a:cubicBezTo>
                    <a:pt x="7872" y="6221"/>
                    <a:pt x="7754" y="6340"/>
                    <a:pt x="7754" y="6487"/>
                  </a:cubicBezTo>
                  <a:cubicBezTo>
                    <a:pt x="7754" y="6633"/>
                    <a:pt x="7872" y="6752"/>
                    <a:pt x="8019" y="6752"/>
                  </a:cubicBezTo>
                  <a:lnTo>
                    <a:pt x="8977" y="6752"/>
                  </a:lnTo>
                  <a:lnTo>
                    <a:pt x="7912" y="7817"/>
                  </a:lnTo>
                  <a:cubicBezTo>
                    <a:pt x="7808" y="7921"/>
                    <a:pt x="7808" y="8089"/>
                    <a:pt x="7912" y="8193"/>
                  </a:cubicBezTo>
                  <a:cubicBezTo>
                    <a:pt x="7964" y="8245"/>
                    <a:pt x="8032" y="8271"/>
                    <a:pt x="8100" y="8271"/>
                  </a:cubicBezTo>
                  <a:cubicBezTo>
                    <a:pt x="8168" y="8271"/>
                    <a:pt x="8236" y="8245"/>
                    <a:pt x="8288" y="8193"/>
                  </a:cubicBezTo>
                  <a:lnTo>
                    <a:pt x="12144" y="4337"/>
                  </a:lnTo>
                  <a:cubicBezTo>
                    <a:pt x="12868" y="4761"/>
                    <a:pt x="13491" y="5356"/>
                    <a:pt x="13948" y="6059"/>
                  </a:cubicBezTo>
                  <a:cubicBezTo>
                    <a:pt x="14453" y="6837"/>
                    <a:pt x="14750" y="7738"/>
                    <a:pt x="14806" y="8661"/>
                  </a:cubicBezTo>
                  <a:lnTo>
                    <a:pt x="14806" y="9986"/>
                  </a:lnTo>
                  <a:cubicBezTo>
                    <a:pt x="14806" y="10032"/>
                    <a:pt x="14818" y="10076"/>
                    <a:pt x="14841" y="10116"/>
                  </a:cubicBezTo>
                  <a:lnTo>
                    <a:pt x="16080" y="12312"/>
                  </a:lnTo>
                  <a:cubicBezTo>
                    <a:pt x="16128" y="12396"/>
                    <a:pt x="16134" y="12461"/>
                    <a:pt x="16120" y="12486"/>
                  </a:cubicBezTo>
                  <a:cubicBezTo>
                    <a:pt x="16105" y="12510"/>
                    <a:pt x="16046" y="12536"/>
                    <a:pt x="15948" y="12536"/>
                  </a:cubicBezTo>
                  <a:lnTo>
                    <a:pt x="15072" y="12536"/>
                  </a:lnTo>
                  <a:cubicBezTo>
                    <a:pt x="14926" y="12536"/>
                    <a:pt x="14807" y="12655"/>
                    <a:pt x="14807" y="12802"/>
                  </a:cubicBezTo>
                  <a:lnTo>
                    <a:pt x="14807" y="13433"/>
                  </a:lnTo>
                  <a:lnTo>
                    <a:pt x="13349" y="13433"/>
                  </a:lnTo>
                  <a:cubicBezTo>
                    <a:pt x="13007" y="13433"/>
                    <a:pt x="12728" y="13712"/>
                    <a:pt x="12728" y="14054"/>
                  </a:cubicBezTo>
                  <a:lnTo>
                    <a:pt x="12728" y="16261"/>
                  </a:lnTo>
                  <a:lnTo>
                    <a:pt x="11440" y="16261"/>
                  </a:lnTo>
                  <a:cubicBezTo>
                    <a:pt x="11519" y="15941"/>
                    <a:pt x="11559" y="15612"/>
                    <a:pt x="11559" y="15280"/>
                  </a:cubicBezTo>
                  <a:cubicBezTo>
                    <a:pt x="11559" y="14577"/>
                    <a:pt x="11382" y="13917"/>
                    <a:pt x="11071" y="13338"/>
                  </a:cubicBezTo>
                  <a:cubicBezTo>
                    <a:pt x="11199" y="13160"/>
                    <a:pt x="11275" y="12942"/>
                    <a:pt x="11275" y="12707"/>
                  </a:cubicBezTo>
                  <a:cubicBezTo>
                    <a:pt x="11275" y="12110"/>
                    <a:pt x="10790" y="11625"/>
                    <a:pt x="10194" y="11625"/>
                  </a:cubicBezTo>
                  <a:cubicBezTo>
                    <a:pt x="9984" y="11625"/>
                    <a:pt x="9788" y="11686"/>
                    <a:pt x="9621" y="11790"/>
                  </a:cubicBezTo>
                  <a:cubicBezTo>
                    <a:pt x="9069" y="11444"/>
                    <a:pt x="8427" y="11225"/>
                    <a:pt x="7739" y="11176"/>
                  </a:cubicBezTo>
                  <a:cubicBezTo>
                    <a:pt x="7509" y="10620"/>
                    <a:pt x="7024" y="10197"/>
                    <a:pt x="6429" y="10051"/>
                  </a:cubicBezTo>
                  <a:lnTo>
                    <a:pt x="7083" y="9398"/>
                  </a:lnTo>
                  <a:cubicBezTo>
                    <a:pt x="7187" y="9295"/>
                    <a:pt x="7187" y="9126"/>
                    <a:pt x="7083" y="9023"/>
                  </a:cubicBezTo>
                  <a:cubicBezTo>
                    <a:pt x="7031" y="8970"/>
                    <a:pt x="6963" y="8944"/>
                    <a:pt x="6895" y="8944"/>
                  </a:cubicBezTo>
                  <a:cubicBezTo>
                    <a:pt x="6827" y="8944"/>
                    <a:pt x="6759" y="8970"/>
                    <a:pt x="6706" y="9023"/>
                  </a:cubicBezTo>
                  <a:lnTo>
                    <a:pt x="5714" y="10015"/>
                  </a:lnTo>
                  <a:cubicBezTo>
                    <a:pt x="5414" y="10057"/>
                    <a:pt x="5136" y="10167"/>
                    <a:pt x="4897" y="10332"/>
                  </a:cubicBezTo>
                  <a:cubicBezTo>
                    <a:pt x="4845" y="10149"/>
                    <a:pt x="4804" y="9964"/>
                    <a:pt x="4773" y="9775"/>
                  </a:cubicBezTo>
                  <a:lnTo>
                    <a:pt x="5265" y="9775"/>
                  </a:lnTo>
                  <a:cubicBezTo>
                    <a:pt x="5412" y="9775"/>
                    <a:pt x="5531" y="9656"/>
                    <a:pt x="5531" y="9509"/>
                  </a:cubicBezTo>
                  <a:cubicBezTo>
                    <a:pt x="5531" y="9362"/>
                    <a:pt x="5412" y="9243"/>
                    <a:pt x="5265" y="9243"/>
                  </a:cubicBezTo>
                  <a:lnTo>
                    <a:pt x="4557" y="9243"/>
                  </a:lnTo>
                  <a:cubicBezTo>
                    <a:pt x="4247" y="9004"/>
                    <a:pt x="4065" y="8634"/>
                    <a:pt x="4065" y="8241"/>
                  </a:cubicBezTo>
                  <a:cubicBezTo>
                    <a:pt x="4065" y="7782"/>
                    <a:pt x="4309" y="7366"/>
                    <a:pt x="4705" y="7141"/>
                  </a:cubicBezTo>
                  <a:lnTo>
                    <a:pt x="5354" y="7141"/>
                  </a:lnTo>
                  <a:lnTo>
                    <a:pt x="5354" y="8086"/>
                  </a:lnTo>
                  <a:cubicBezTo>
                    <a:pt x="5354" y="8232"/>
                    <a:pt x="5473" y="8351"/>
                    <a:pt x="5620" y="8351"/>
                  </a:cubicBezTo>
                  <a:cubicBezTo>
                    <a:pt x="5767" y="8351"/>
                    <a:pt x="5886" y="8232"/>
                    <a:pt x="5886" y="8086"/>
                  </a:cubicBezTo>
                  <a:lnTo>
                    <a:pt x="5886" y="7141"/>
                  </a:lnTo>
                  <a:lnTo>
                    <a:pt x="6598" y="7141"/>
                  </a:lnTo>
                  <a:cubicBezTo>
                    <a:pt x="6744" y="7141"/>
                    <a:pt x="6864" y="7021"/>
                    <a:pt x="6864" y="6875"/>
                  </a:cubicBezTo>
                  <a:cubicBezTo>
                    <a:pt x="6864" y="6728"/>
                    <a:pt x="6744" y="6610"/>
                    <a:pt x="6598" y="6610"/>
                  </a:cubicBezTo>
                  <a:lnTo>
                    <a:pt x="4787" y="6610"/>
                  </a:lnTo>
                  <a:cubicBezTo>
                    <a:pt x="4693" y="6428"/>
                    <a:pt x="4642" y="6228"/>
                    <a:pt x="4642" y="6020"/>
                  </a:cubicBezTo>
                  <a:cubicBezTo>
                    <a:pt x="4642" y="5321"/>
                    <a:pt x="5210" y="4753"/>
                    <a:pt x="5909" y="4753"/>
                  </a:cubicBezTo>
                  <a:cubicBezTo>
                    <a:pt x="5987" y="4753"/>
                    <a:pt x="6064" y="4761"/>
                    <a:pt x="6140" y="4775"/>
                  </a:cubicBezTo>
                  <a:lnTo>
                    <a:pt x="6140" y="5687"/>
                  </a:lnTo>
                  <a:cubicBezTo>
                    <a:pt x="6140" y="5834"/>
                    <a:pt x="6259" y="5953"/>
                    <a:pt x="6406" y="5953"/>
                  </a:cubicBezTo>
                  <a:cubicBezTo>
                    <a:pt x="6552" y="5953"/>
                    <a:pt x="6672" y="5834"/>
                    <a:pt x="6672" y="5687"/>
                  </a:cubicBezTo>
                  <a:lnTo>
                    <a:pt x="6672" y="5420"/>
                  </a:lnTo>
                  <a:lnTo>
                    <a:pt x="8108" y="5420"/>
                  </a:lnTo>
                  <a:cubicBezTo>
                    <a:pt x="8255" y="5420"/>
                    <a:pt x="8374" y="5301"/>
                    <a:pt x="8374" y="5154"/>
                  </a:cubicBezTo>
                  <a:cubicBezTo>
                    <a:pt x="8374" y="5007"/>
                    <a:pt x="8255" y="4888"/>
                    <a:pt x="8108" y="4888"/>
                  </a:cubicBezTo>
                  <a:lnTo>
                    <a:pt x="6672" y="4888"/>
                  </a:lnTo>
                  <a:lnTo>
                    <a:pt x="6672" y="4615"/>
                  </a:lnTo>
                  <a:cubicBezTo>
                    <a:pt x="6851" y="4112"/>
                    <a:pt x="7326" y="3776"/>
                    <a:pt x="7864" y="3776"/>
                  </a:cubicBezTo>
                  <a:cubicBezTo>
                    <a:pt x="8042" y="3776"/>
                    <a:pt x="8216" y="3813"/>
                    <a:pt x="8379" y="3886"/>
                  </a:cubicBezTo>
                  <a:cubicBezTo>
                    <a:pt x="8414" y="3901"/>
                    <a:pt x="8451" y="3909"/>
                    <a:pt x="8487" y="3909"/>
                  </a:cubicBezTo>
                  <a:cubicBezTo>
                    <a:pt x="8566" y="3909"/>
                    <a:pt x="8643" y="3873"/>
                    <a:pt x="8695" y="3809"/>
                  </a:cubicBezTo>
                  <a:cubicBezTo>
                    <a:pt x="8881" y="3577"/>
                    <a:pt x="9136" y="3421"/>
                    <a:pt x="9419" y="3360"/>
                  </a:cubicBezTo>
                  <a:lnTo>
                    <a:pt x="9419" y="4428"/>
                  </a:lnTo>
                  <a:cubicBezTo>
                    <a:pt x="9419" y="4575"/>
                    <a:pt x="9538" y="4694"/>
                    <a:pt x="9685" y="4694"/>
                  </a:cubicBezTo>
                  <a:cubicBezTo>
                    <a:pt x="9832" y="4694"/>
                    <a:pt x="9951" y="4575"/>
                    <a:pt x="9951" y="4428"/>
                  </a:cubicBezTo>
                  <a:lnTo>
                    <a:pt x="9951" y="3359"/>
                  </a:lnTo>
                  <a:close/>
                  <a:moveTo>
                    <a:pt x="14807" y="13965"/>
                  </a:moveTo>
                  <a:lnTo>
                    <a:pt x="14807" y="15460"/>
                  </a:lnTo>
                  <a:cubicBezTo>
                    <a:pt x="14807" y="15902"/>
                    <a:pt x="14452" y="16261"/>
                    <a:pt x="14017" y="16261"/>
                  </a:cubicBezTo>
                  <a:lnTo>
                    <a:pt x="13260" y="16261"/>
                  </a:lnTo>
                  <a:lnTo>
                    <a:pt x="13260" y="14054"/>
                  </a:lnTo>
                  <a:cubicBezTo>
                    <a:pt x="13260" y="14005"/>
                    <a:pt x="13301" y="13965"/>
                    <a:pt x="13349" y="13965"/>
                  </a:cubicBezTo>
                  <a:close/>
                  <a:moveTo>
                    <a:pt x="4487" y="1"/>
                  </a:moveTo>
                  <a:cubicBezTo>
                    <a:pt x="3961" y="1"/>
                    <a:pt x="3533" y="429"/>
                    <a:pt x="3533" y="955"/>
                  </a:cubicBezTo>
                  <a:cubicBezTo>
                    <a:pt x="3533" y="1397"/>
                    <a:pt x="3835" y="1770"/>
                    <a:pt x="4243" y="1877"/>
                  </a:cubicBezTo>
                  <a:lnTo>
                    <a:pt x="4243" y="2488"/>
                  </a:lnTo>
                  <a:cubicBezTo>
                    <a:pt x="4243" y="2733"/>
                    <a:pt x="4442" y="2932"/>
                    <a:pt x="4687" y="2932"/>
                  </a:cubicBezTo>
                  <a:lnTo>
                    <a:pt x="7220" y="2932"/>
                  </a:lnTo>
                  <a:lnTo>
                    <a:pt x="7220" y="3362"/>
                  </a:lnTo>
                  <a:cubicBezTo>
                    <a:pt x="6902" y="3483"/>
                    <a:pt x="6623" y="3694"/>
                    <a:pt x="6420" y="3969"/>
                  </a:cubicBezTo>
                  <a:lnTo>
                    <a:pt x="3331" y="3969"/>
                  </a:lnTo>
                  <a:lnTo>
                    <a:pt x="3331" y="3801"/>
                  </a:lnTo>
                  <a:cubicBezTo>
                    <a:pt x="3331" y="3595"/>
                    <a:pt x="3164" y="3428"/>
                    <a:pt x="2959" y="3428"/>
                  </a:cubicBezTo>
                  <a:lnTo>
                    <a:pt x="2090" y="3428"/>
                  </a:lnTo>
                  <a:cubicBezTo>
                    <a:pt x="1885" y="3428"/>
                    <a:pt x="1718" y="3595"/>
                    <a:pt x="1718" y="3801"/>
                  </a:cubicBezTo>
                  <a:lnTo>
                    <a:pt x="1718" y="4669"/>
                  </a:lnTo>
                  <a:cubicBezTo>
                    <a:pt x="1718" y="4875"/>
                    <a:pt x="1885" y="5041"/>
                    <a:pt x="2090" y="5041"/>
                  </a:cubicBezTo>
                  <a:lnTo>
                    <a:pt x="2959" y="5041"/>
                  </a:lnTo>
                  <a:cubicBezTo>
                    <a:pt x="3164" y="5041"/>
                    <a:pt x="3331" y="4875"/>
                    <a:pt x="3331" y="4669"/>
                  </a:cubicBezTo>
                  <a:lnTo>
                    <a:pt x="3331" y="4501"/>
                  </a:lnTo>
                  <a:lnTo>
                    <a:pt x="4948" y="4501"/>
                  </a:lnTo>
                  <a:cubicBezTo>
                    <a:pt x="4500" y="4785"/>
                    <a:pt x="4186" y="5262"/>
                    <a:pt x="4122" y="5813"/>
                  </a:cubicBezTo>
                  <a:lnTo>
                    <a:pt x="3066" y="5813"/>
                  </a:lnTo>
                  <a:cubicBezTo>
                    <a:pt x="2919" y="5813"/>
                    <a:pt x="2801" y="5932"/>
                    <a:pt x="2801" y="6079"/>
                  </a:cubicBezTo>
                  <a:cubicBezTo>
                    <a:pt x="2801" y="6226"/>
                    <a:pt x="2920" y="6345"/>
                    <a:pt x="3066" y="6345"/>
                  </a:cubicBezTo>
                  <a:lnTo>
                    <a:pt x="4140" y="6345"/>
                  </a:lnTo>
                  <a:cubicBezTo>
                    <a:pt x="4167" y="6496"/>
                    <a:pt x="4214" y="6643"/>
                    <a:pt x="4279" y="6782"/>
                  </a:cubicBezTo>
                  <a:cubicBezTo>
                    <a:pt x="3976" y="7000"/>
                    <a:pt x="3753" y="7303"/>
                    <a:pt x="3632" y="7650"/>
                  </a:cubicBezTo>
                  <a:lnTo>
                    <a:pt x="2790" y="7650"/>
                  </a:lnTo>
                  <a:lnTo>
                    <a:pt x="2790" y="7481"/>
                  </a:lnTo>
                  <a:cubicBezTo>
                    <a:pt x="2790" y="7276"/>
                    <a:pt x="2624" y="7109"/>
                    <a:pt x="2419" y="7109"/>
                  </a:cubicBezTo>
                  <a:lnTo>
                    <a:pt x="1550" y="7109"/>
                  </a:lnTo>
                  <a:cubicBezTo>
                    <a:pt x="1345" y="7109"/>
                    <a:pt x="1177" y="7276"/>
                    <a:pt x="1177" y="7481"/>
                  </a:cubicBezTo>
                  <a:lnTo>
                    <a:pt x="1177" y="8350"/>
                  </a:lnTo>
                  <a:cubicBezTo>
                    <a:pt x="1177" y="8555"/>
                    <a:pt x="1345" y="8723"/>
                    <a:pt x="1550" y="8723"/>
                  </a:cubicBezTo>
                  <a:lnTo>
                    <a:pt x="2419" y="8723"/>
                  </a:lnTo>
                  <a:cubicBezTo>
                    <a:pt x="2624" y="8723"/>
                    <a:pt x="2790" y="8555"/>
                    <a:pt x="2790" y="8350"/>
                  </a:cubicBezTo>
                  <a:lnTo>
                    <a:pt x="2790" y="8182"/>
                  </a:lnTo>
                  <a:lnTo>
                    <a:pt x="3534" y="8182"/>
                  </a:lnTo>
                  <a:cubicBezTo>
                    <a:pt x="3534" y="8201"/>
                    <a:pt x="3533" y="8222"/>
                    <a:pt x="3533" y="8241"/>
                  </a:cubicBezTo>
                  <a:cubicBezTo>
                    <a:pt x="3533" y="8778"/>
                    <a:pt x="3772" y="9282"/>
                    <a:pt x="4180" y="9622"/>
                  </a:cubicBezTo>
                  <a:cubicBezTo>
                    <a:pt x="4191" y="9647"/>
                    <a:pt x="4206" y="9669"/>
                    <a:pt x="4224" y="9689"/>
                  </a:cubicBezTo>
                  <a:cubicBezTo>
                    <a:pt x="4237" y="9793"/>
                    <a:pt x="4253" y="9895"/>
                    <a:pt x="4272" y="9997"/>
                  </a:cubicBezTo>
                  <a:lnTo>
                    <a:pt x="1872" y="9997"/>
                  </a:lnTo>
                  <a:cubicBezTo>
                    <a:pt x="1757" y="9600"/>
                    <a:pt x="1389" y="9309"/>
                    <a:pt x="955" y="9309"/>
                  </a:cubicBezTo>
                  <a:cubicBezTo>
                    <a:pt x="429" y="9309"/>
                    <a:pt x="1" y="9737"/>
                    <a:pt x="1" y="10263"/>
                  </a:cubicBezTo>
                  <a:cubicBezTo>
                    <a:pt x="1" y="10790"/>
                    <a:pt x="429" y="11218"/>
                    <a:pt x="955" y="11218"/>
                  </a:cubicBezTo>
                  <a:cubicBezTo>
                    <a:pt x="1389" y="11218"/>
                    <a:pt x="1757" y="10926"/>
                    <a:pt x="1872" y="10529"/>
                  </a:cubicBezTo>
                  <a:lnTo>
                    <a:pt x="4400" y="10529"/>
                  </a:lnTo>
                  <a:cubicBezTo>
                    <a:pt x="4421" y="10599"/>
                    <a:pt x="4444" y="10668"/>
                    <a:pt x="4467" y="10737"/>
                  </a:cubicBezTo>
                  <a:cubicBezTo>
                    <a:pt x="4216" y="11061"/>
                    <a:pt x="4066" y="11466"/>
                    <a:pt x="4066" y="11907"/>
                  </a:cubicBezTo>
                  <a:cubicBezTo>
                    <a:pt x="4066" y="12956"/>
                    <a:pt x="4917" y="13810"/>
                    <a:pt x="5964" y="13816"/>
                  </a:cubicBezTo>
                  <a:cubicBezTo>
                    <a:pt x="6040" y="13871"/>
                    <a:pt x="6117" y="13924"/>
                    <a:pt x="6195" y="13976"/>
                  </a:cubicBezTo>
                  <a:cubicBezTo>
                    <a:pt x="6533" y="14194"/>
                    <a:pt x="6891" y="14377"/>
                    <a:pt x="7264" y="14523"/>
                  </a:cubicBezTo>
                  <a:lnTo>
                    <a:pt x="7264" y="17708"/>
                  </a:lnTo>
                  <a:cubicBezTo>
                    <a:pt x="7264" y="17952"/>
                    <a:pt x="7463" y="18150"/>
                    <a:pt x="7708" y="18150"/>
                  </a:cubicBezTo>
                  <a:lnTo>
                    <a:pt x="9765" y="18150"/>
                  </a:lnTo>
                  <a:cubicBezTo>
                    <a:pt x="9913" y="18150"/>
                    <a:pt x="10031" y="18031"/>
                    <a:pt x="10031" y="17884"/>
                  </a:cubicBezTo>
                  <a:cubicBezTo>
                    <a:pt x="10031" y="17738"/>
                    <a:pt x="9912" y="17618"/>
                    <a:pt x="9765" y="17618"/>
                  </a:cubicBezTo>
                  <a:lnTo>
                    <a:pt x="7796" y="17618"/>
                  </a:lnTo>
                  <a:lnTo>
                    <a:pt x="7796" y="14701"/>
                  </a:lnTo>
                  <a:cubicBezTo>
                    <a:pt x="8130" y="14796"/>
                    <a:pt x="8472" y="14862"/>
                    <a:pt x="8819" y="14897"/>
                  </a:cubicBezTo>
                  <a:lnTo>
                    <a:pt x="8819" y="15461"/>
                  </a:lnTo>
                  <a:cubicBezTo>
                    <a:pt x="8819" y="16195"/>
                    <a:pt x="9417" y="16793"/>
                    <a:pt x="10151" y="16793"/>
                  </a:cubicBezTo>
                  <a:lnTo>
                    <a:pt x="12195" y="16793"/>
                  </a:lnTo>
                  <a:lnTo>
                    <a:pt x="12195" y="17618"/>
                  </a:lnTo>
                  <a:lnTo>
                    <a:pt x="11609" y="17618"/>
                  </a:lnTo>
                  <a:cubicBezTo>
                    <a:pt x="11462" y="17618"/>
                    <a:pt x="11343" y="17738"/>
                    <a:pt x="11343" y="17884"/>
                  </a:cubicBezTo>
                  <a:cubicBezTo>
                    <a:pt x="11343" y="18031"/>
                    <a:pt x="11462" y="18150"/>
                    <a:pt x="11609" y="18150"/>
                  </a:cubicBezTo>
                  <a:lnTo>
                    <a:pt x="12285" y="18150"/>
                  </a:lnTo>
                  <a:cubicBezTo>
                    <a:pt x="12529" y="18150"/>
                    <a:pt x="12727" y="17951"/>
                    <a:pt x="12727" y="17708"/>
                  </a:cubicBezTo>
                  <a:lnTo>
                    <a:pt x="12727" y="16793"/>
                  </a:lnTo>
                  <a:lnTo>
                    <a:pt x="14017" y="16793"/>
                  </a:lnTo>
                  <a:cubicBezTo>
                    <a:pt x="14745" y="16793"/>
                    <a:pt x="15338" y="16195"/>
                    <a:pt x="15338" y="15461"/>
                  </a:cubicBezTo>
                  <a:lnTo>
                    <a:pt x="15338" y="13068"/>
                  </a:lnTo>
                  <a:lnTo>
                    <a:pt x="15948" y="13068"/>
                  </a:lnTo>
                  <a:cubicBezTo>
                    <a:pt x="16232" y="13068"/>
                    <a:pt x="16462" y="12954"/>
                    <a:pt x="16579" y="12754"/>
                  </a:cubicBezTo>
                  <a:cubicBezTo>
                    <a:pt x="16696" y="12555"/>
                    <a:pt x="16682" y="12298"/>
                    <a:pt x="16543" y="12050"/>
                  </a:cubicBezTo>
                  <a:lnTo>
                    <a:pt x="15338" y="9916"/>
                  </a:lnTo>
                  <a:lnTo>
                    <a:pt x="15338" y="8661"/>
                  </a:lnTo>
                  <a:cubicBezTo>
                    <a:pt x="15338" y="8651"/>
                    <a:pt x="15338" y="8642"/>
                    <a:pt x="15337" y="8632"/>
                  </a:cubicBezTo>
                  <a:cubicBezTo>
                    <a:pt x="15276" y="7614"/>
                    <a:pt x="14950" y="6624"/>
                    <a:pt x="14395" y="5770"/>
                  </a:cubicBezTo>
                  <a:cubicBezTo>
                    <a:pt x="13886" y="4986"/>
                    <a:pt x="13190" y="4326"/>
                    <a:pt x="12382" y="3859"/>
                  </a:cubicBezTo>
                  <a:cubicBezTo>
                    <a:pt x="12308" y="3816"/>
                    <a:pt x="12223" y="3793"/>
                    <a:pt x="12138" y="3793"/>
                  </a:cubicBezTo>
                  <a:cubicBezTo>
                    <a:pt x="12008" y="3793"/>
                    <a:pt x="11885" y="3844"/>
                    <a:pt x="11793" y="3936"/>
                  </a:cubicBezTo>
                  <a:lnTo>
                    <a:pt x="11666" y="4062"/>
                  </a:lnTo>
                  <a:cubicBezTo>
                    <a:pt x="11566" y="4019"/>
                    <a:pt x="11463" y="3979"/>
                    <a:pt x="11361" y="3942"/>
                  </a:cubicBezTo>
                  <a:cubicBezTo>
                    <a:pt x="11093" y="3253"/>
                    <a:pt x="10437" y="2799"/>
                    <a:pt x="9685" y="2799"/>
                  </a:cubicBezTo>
                  <a:cubicBezTo>
                    <a:pt x="9201" y="2799"/>
                    <a:pt x="8748" y="2990"/>
                    <a:pt x="8411" y="3329"/>
                  </a:cubicBezTo>
                  <a:cubicBezTo>
                    <a:pt x="8235" y="3273"/>
                    <a:pt x="8051" y="3244"/>
                    <a:pt x="7864" y="3244"/>
                  </a:cubicBezTo>
                  <a:cubicBezTo>
                    <a:pt x="7827" y="3244"/>
                    <a:pt x="7789" y="3245"/>
                    <a:pt x="7752" y="3247"/>
                  </a:cubicBezTo>
                  <a:lnTo>
                    <a:pt x="7752" y="2843"/>
                  </a:lnTo>
                  <a:cubicBezTo>
                    <a:pt x="7752" y="2598"/>
                    <a:pt x="7554" y="2400"/>
                    <a:pt x="7309" y="2400"/>
                  </a:cubicBezTo>
                  <a:lnTo>
                    <a:pt x="4775" y="2400"/>
                  </a:lnTo>
                  <a:lnTo>
                    <a:pt x="4775" y="1865"/>
                  </a:lnTo>
                  <a:cubicBezTo>
                    <a:pt x="5161" y="1743"/>
                    <a:pt x="5441" y="1382"/>
                    <a:pt x="5441" y="955"/>
                  </a:cubicBezTo>
                  <a:cubicBezTo>
                    <a:pt x="5441" y="429"/>
                    <a:pt x="5013" y="1"/>
                    <a:pt x="44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4"/>
            <p:cNvSpPr/>
            <p:nvPr/>
          </p:nvSpPr>
          <p:spPr>
            <a:xfrm>
              <a:off x="2083584" y="3504447"/>
              <a:ext cx="70381" cy="70348"/>
            </a:xfrm>
            <a:custGeom>
              <a:avLst/>
              <a:gdLst/>
              <a:ahLst/>
              <a:cxnLst/>
              <a:rect l="l" t="t" r="r" b="b"/>
              <a:pathLst>
                <a:path w="2122" h="2121" extrusionOk="0">
                  <a:moveTo>
                    <a:pt x="1060" y="532"/>
                  </a:moveTo>
                  <a:cubicBezTo>
                    <a:pt x="1352" y="532"/>
                    <a:pt x="1589" y="769"/>
                    <a:pt x="1589" y="1061"/>
                  </a:cubicBezTo>
                  <a:cubicBezTo>
                    <a:pt x="1589" y="1352"/>
                    <a:pt x="1352" y="1588"/>
                    <a:pt x="1060" y="1588"/>
                  </a:cubicBezTo>
                  <a:cubicBezTo>
                    <a:pt x="770" y="1588"/>
                    <a:pt x="533" y="1352"/>
                    <a:pt x="533" y="1061"/>
                  </a:cubicBezTo>
                  <a:cubicBezTo>
                    <a:pt x="533" y="769"/>
                    <a:pt x="770" y="532"/>
                    <a:pt x="1060" y="532"/>
                  </a:cubicBezTo>
                  <a:close/>
                  <a:moveTo>
                    <a:pt x="1060" y="0"/>
                  </a:moveTo>
                  <a:cubicBezTo>
                    <a:pt x="476" y="0"/>
                    <a:pt x="1" y="475"/>
                    <a:pt x="1" y="1061"/>
                  </a:cubicBezTo>
                  <a:cubicBezTo>
                    <a:pt x="1" y="1645"/>
                    <a:pt x="476" y="2120"/>
                    <a:pt x="1060" y="2120"/>
                  </a:cubicBezTo>
                  <a:cubicBezTo>
                    <a:pt x="1646" y="2120"/>
                    <a:pt x="2121" y="1645"/>
                    <a:pt x="2121" y="1061"/>
                  </a:cubicBezTo>
                  <a:cubicBezTo>
                    <a:pt x="2121" y="475"/>
                    <a:pt x="1646" y="0"/>
                    <a:pt x="10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4"/>
            <p:cNvSpPr/>
            <p:nvPr/>
          </p:nvSpPr>
          <p:spPr>
            <a:xfrm>
              <a:off x="1888890" y="3314662"/>
              <a:ext cx="83449" cy="63350"/>
            </a:xfrm>
            <a:custGeom>
              <a:avLst/>
              <a:gdLst/>
              <a:ahLst/>
              <a:cxnLst/>
              <a:rect l="l" t="t" r="r" b="b"/>
              <a:pathLst>
                <a:path w="2516" h="1910" extrusionOk="0">
                  <a:moveTo>
                    <a:pt x="955" y="532"/>
                  </a:moveTo>
                  <a:cubicBezTo>
                    <a:pt x="1189" y="532"/>
                    <a:pt x="1378" y="722"/>
                    <a:pt x="1378" y="955"/>
                  </a:cubicBezTo>
                  <a:cubicBezTo>
                    <a:pt x="1378" y="1188"/>
                    <a:pt x="1189" y="1378"/>
                    <a:pt x="955" y="1378"/>
                  </a:cubicBezTo>
                  <a:cubicBezTo>
                    <a:pt x="722" y="1378"/>
                    <a:pt x="533" y="1188"/>
                    <a:pt x="533" y="955"/>
                  </a:cubicBezTo>
                  <a:cubicBezTo>
                    <a:pt x="533" y="722"/>
                    <a:pt x="722" y="532"/>
                    <a:pt x="955" y="532"/>
                  </a:cubicBezTo>
                  <a:close/>
                  <a:moveTo>
                    <a:pt x="955" y="0"/>
                  </a:moveTo>
                  <a:cubicBezTo>
                    <a:pt x="429" y="0"/>
                    <a:pt x="1" y="428"/>
                    <a:pt x="1" y="955"/>
                  </a:cubicBezTo>
                  <a:cubicBezTo>
                    <a:pt x="1" y="1482"/>
                    <a:pt x="429" y="1910"/>
                    <a:pt x="955" y="1910"/>
                  </a:cubicBezTo>
                  <a:cubicBezTo>
                    <a:pt x="1389" y="1910"/>
                    <a:pt x="1757" y="1618"/>
                    <a:pt x="1872" y="1221"/>
                  </a:cubicBezTo>
                  <a:lnTo>
                    <a:pt x="2249" y="1221"/>
                  </a:lnTo>
                  <a:cubicBezTo>
                    <a:pt x="2395" y="1221"/>
                    <a:pt x="2514" y="1102"/>
                    <a:pt x="2514" y="955"/>
                  </a:cubicBezTo>
                  <a:cubicBezTo>
                    <a:pt x="2515" y="808"/>
                    <a:pt x="2396" y="689"/>
                    <a:pt x="2249" y="689"/>
                  </a:cubicBezTo>
                  <a:lnTo>
                    <a:pt x="1872" y="689"/>
                  </a:lnTo>
                  <a:cubicBezTo>
                    <a:pt x="1757" y="292"/>
                    <a:pt x="1389" y="0"/>
                    <a:pt x="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4"/>
            <p:cNvSpPr/>
            <p:nvPr/>
          </p:nvSpPr>
          <p:spPr>
            <a:xfrm>
              <a:off x="2293368" y="3432705"/>
              <a:ext cx="100896" cy="53035"/>
            </a:xfrm>
            <a:custGeom>
              <a:avLst/>
              <a:gdLst/>
              <a:ahLst/>
              <a:cxnLst/>
              <a:rect l="l" t="t" r="r" b="b"/>
              <a:pathLst>
                <a:path w="3042" h="1599" extrusionOk="0">
                  <a:moveTo>
                    <a:pt x="2511" y="532"/>
                  </a:moveTo>
                  <a:lnTo>
                    <a:pt x="2511" y="1067"/>
                  </a:lnTo>
                  <a:lnTo>
                    <a:pt x="531" y="1067"/>
                  </a:lnTo>
                  <a:lnTo>
                    <a:pt x="531" y="532"/>
                  </a:lnTo>
                  <a:close/>
                  <a:moveTo>
                    <a:pt x="443" y="1"/>
                  </a:moveTo>
                  <a:cubicBezTo>
                    <a:pt x="199" y="1"/>
                    <a:pt x="1" y="199"/>
                    <a:pt x="1" y="443"/>
                  </a:cubicBezTo>
                  <a:lnTo>
                    <a:pt x="1" y="1155"/>
                  </a:lnTo>
                  <a:cubicBezTo>
                    <a:pt x="1" y="1399"/>
                    <a:pt x="199" y="1598"/>
                    <a:pt x="443" y="1598"/>
                  </a:cubicBezTo>
                  <a:lnTo>
                    <a:pt x="2599" y="1598"/>
                  </a:lnTo>
                  <a:cubicBezTo>
                    <a:pt x="2844" y="1598"/>
                    <a:pt x="3042" y="1399"/>
                    <a:pt x="3042" y="1155"/>
                  </a:cubicBezTo>
                  <a:lnTo>
                    <a:pt x="3042" y="443"/>
                  </a:lnTo>
                  <a:cubicBezTo>
                    <a:pt x="3042" y="199"/>
                    <a:pt x="2844" y="1"/>
                    <a:pt x="25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5" name="Google Shape;2615;p64"/>
          <p:cNvGrpSpPr/>
          <p:nvPr/>
        </p:nvGrpSpPr>
        <p:grpSpPr>
          <a:xfrm>
            <a:off x="2645734" y="3044965"/>
            <a:ext cx="426501" cy="536674"/>
            <a:chOff x="2636386" y="3145176"/>
            <a:chExt cx="478408" cy="601990"/>
          </a:xfrm>
        </p:grpSpPr>
        <p:sp>
          <p:nvSpPr>
            <p:cNvPr id="2616" name="Google Shape;2616;p64"/>
            <p:cNvSpPr/>
            <p:nvPr/>
          </p:nvSpPr>
          <p:spPr>
            <a:xfrm>
              <a:off x="2849653" y="3556785"/>
              <a:ext cx="51874" cy="17678"/>
            </a:xfrm>
            <a:custGeom>
              <a:avLst/>
              <a:gdLst/>
              <a:ahLst/>
              <a:cxnLst/>
              <a:rect l="l" t="t" r="r" b="b"/>
              <a:pathLst>
                <a:path w="1564" h="533" extrusionOk="0">
                  <a:moveTo>
                    <a:pt x="266" y="0"/>
                  </a:moveTo>
                  <a:cubicBezTo>
                    <a:pt x="119" y="0"/>
                    <a:pt x="0" y="119"/>
                    <a:pt x="0" y="266"/>
                  </a:cubicBezTo>
                  <a:cubicBezTo>
                    <a:pt x="0" y="413"/>
                    <a:pt x="119" y="532"/>
                    <a:pt x="266" y="532"/>
                  </a:cubicBezTo>
                  <a:lnTo>
                    <a:pt x="1297" y="532"/>
                  </a:lnTo>
                  <a:cubicBezTo>
                    <a:pt x="1444" y="532"/>
                    <a:pt x="1563" y="413"/>
                    <a:pt x="1563" y="266"/>
                  </a:cubicBezTo>
                  <a:cubicBezTo>
                    <a:pt x="1563" y="119"/>
                    <a:pt x="1444" y="0"/>
                    <a:pt x="1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4"/>
            <p:cNvSpPr/>
            <p:nvPr/>
          </p:nvSpPr>
          <p:spPr>
            <a:xfrm>
              <a:off x="2895093" y="3384513"/>
              <a:ext cx="120232" cy="79171"/>
            </a:xfrm>
            <a:custGeom>
              <a:avLst/>
              <a:gdLst/>
              <a:ahLst/>
              <a:cxnLst/>
              <a:rect l="l" t="t" r="r" b="b"/>
              <a:pathLst>
                <a:path w="3625" h="2387" extrusionOk="0">
                  <a:moveTo>
                    <a:pt x="1812" y="965"/>
                  </a:moveTo>
                  <a:cubicBezTo>
                    <a:pt x="1939" y="965"/>
                    <a:pt x="2041" y="1068"/>
                    <a:pt x="2041" y="1194"/>
                  </a:cubicBezTo>
                  <a:cubicBezTo>
                    <a:pt x="2041" y="1319"/>
                    <a:pt x="1939" y="1422"/>
                    <a:pt x="1812" y="1422"/>
                  </a:cubicBezTo>
                  <a:cubicBezTo>
                    <a:pt x="1685" y="1422"/>
                    <a:pt x="1582" y="1319"/>
                    <a:pt x="1582" y="1194"/>
                  </a:cubicBezTo>
                  <a:cubicBezTo>
                    <a:pt x="1582" y="1067"/>
                    <a:pt x="1685" y="965"/>
                    <a:pt x="1812" y="965"/>
                  </a:cubicBezTo>
                  <a:close/>
                  <a:moveTo>
                    <a:pt x="2306" y="617"/>
                  </a:moveTo>
                  <a:lnTo>
                    <a:pt x="2306" y="617"/>
                  </a:lnTo>
                  <a:cubicBezTo>
                    <a:pt x="2607" y="722"/>
                    <a:pt x="2870" y="921"/>
                    <a:pt x="3055" y="1194"/>
                  </a:cubicBezTo>
                  <a:cubicBezTo>
                    <a:pt x="2870" y="1466"/>
                    <a:pt x="2608" y="1665"/>
                    <a:pt x="2306" y="1770"/>
                  </a:cubicBezTo>
                  <a:cubicBezTo>
                    <a:pt x="2469" y="1630"/>
                    <a:pt x="2573" y="1424"/>
                    <a:pt x="2573" y="1193"/>
                  </a:cubicBezTo>
                  <a:cubicBezTo>
                    <a:pt x="2573" y="963"/>
                    <a:pt x="2469" y="757"/>
                    <a:pt x="2306" y="617"/>
                  </a:cubicBezTo>
                  <a:close/>
                  <a:moveTo>
                    <a:pt x="1317" y="617"/>
                  </a:moveTo>
                  <a:lnTo>
                    <a:pt x="1317" y="617"/>
                  </a:lnTo>
                  <a:cubicBezTo>
                    <a:pt x="1154" y="757"/>
                    <a:pt x="1050" y="963"/>
                    <a:pt x="1050" y="1194"/>
                  </a:cubicBezTo>
                  <a:cubicBezTo>
                    <a:pt x="1050" y="1424"/>
                    <a:pt x="1154" y="1631"/>
                    <a:pt x="1317" y="1771"/>
                  </a:cubicBezTo>
                  <a:cubicBezTo>
                    <a:pt x="1017" y="1666"/>
                    <a:pt x="754" y="1466"/>
                    <a:pt x="569" y="1194"/>
                  </a:cubicBezTo>
                  <a:cubicBezTo>
                    <a:pt x="754" y="921"/>
                    <a:pt x="1017" y="721"/>
                    <a:pt x="1317" y="617"/>
                  </a:cubicBezTo>
                  <a:close/>
                  <a:moveTo>
                    <a:pt x="1812" y="1"/>
                  </a:moveTo>
                  <a:cubicBezTo>
                    <a:pt x="1109" y="1"/>
                    <a:pt x="465" y="357"/>
                    <a:pt x="91" y="954"/>
                  </a:cubicBezTo>
                  <a:cubicBezTo>
                    <a:pt x="0" y="1100"/>
                    <a:pt x="0" y="1287"/>
                    <a:pt x="91" y="1433"/>
                  </a:cubicBezTo>
                  <a:cubicBezTo>
                    <a:pt x="465" y="2030"/>
                    <a:pt x="1109" y="2386"/>
                    <a:pt x="1812" y="2386"/>
                  </a:cubicBezTo>
                  <a:cubicBezTo>
                    <a:pt x="2516" y="2386"/>
                    <a:pt x="3158" y="2030"/>
                    <a:pt x="3532" y="1433"/>
                  </a:cubicBezTo>
                  <a:cubicBezTo>
                    <a:pt x="3624" y="1287"/>
                    <a:pt x="3624" y="1100"/>
                    <a:pt x="3532" y="954"/>
                  </a:cubicBezTo>
                  <a:cubicBezTo>
                    <a:pt x="3158" y="357"/>
                    <a:pt x="2515" y="1"/>
                    <a:pt x="18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4"/>
            <p:cNvSpPr/>
            <p:nvPr/>
          </p:nvSpPr>
          <p:spPr>
            <a:xfrm>
              <a:off x="2893335" y="3344745"/>
              <a:ext cx="115821" cy="29121"/>
            </a:xfrm>
            <a:custGeom>
              <a:avLst/>
              <a:gdLst/>
              <a:ahLst/>
              <a:cxnLst/>
              <a:rect l="l" t="t" r="r" b="b"/>
              <a:pathLst>
                <a:path w="3492" h="878" extrusionOk="0">
                  <a:moveTo>
                    <a:pt x="1746" y="1"/>
                  </a:moveTo>
                  <a:cubicBezTo>
                    <a:pt x="1209" y="1"/>
                    <a:pt x="673" y="125"/>
                    <a:pt x="183" y="374"/>
                  </a:cubicBezTo>
                  <a:cubicBezTo>
                    <a:pt x="53" y="441"/>
                    <a:pt x="1" y="601"/>
                    <a:pt x="67" y="732"/>
                  </a:cubicBezTo>
                  <a:cubicBezTo>
                    <a:pt x="115" y="824"/>
                    <a:pt x="208" y="877"/>
                    <a:pt x="305" y="877"/>
                  </a:cubicBezTo>
                  <a:cubicBezTo>
                    <a:pt x="345" y="877"/>
                    <a:pt x="386" y="868"/>
                    <a:pt x="425" y="849"/>
                  </a:cubicBezTo>
                  <a:cubicBezTo>
                    <a:pt x="838" y="638"/>
                    <a:pt x="1292" y="532"/>
                    <a:pt x="1746" y="532"/>
                  </a:cubicBezTo>
                  <a:cubicBezTo>
                    <a:pt x="2200" y="532"/>
                    <a:pt x="2653" y="638"/>
                    <a:pt x="3067" y="849"/>
                  </a:cubicBezTo>
                  <a:cubicBezTo>
                    <a:pt x="3106" y="868"/>
                    <a:pt x="3147" y="878"/>
                    <a:pt x="3188" y="878"/>
                  </a:cubicBezTo>
                  <a:cubicBezTo>
                    <a:pt x="3284" y="878"/>
                    <a:pt x="3378" y="824"/>
                    <a:pt x="3425" y="732"/>
                  </a:cubicBezTo>
                  <a:cubicBezTo>
                    <a:pt x="3492" y="601"/>
                    <a:pt x="3439" y="441"/>
                    <a:pt x="3309" y="374"/>
                  </a:cubicBezTo>
                  <a:cubicBezTo>
                    <a:pt x="2820" y="125"/>
                    <a:pt x="2283" y="1"/>
                    <a:pt x="17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4"/>
            <p:cNvSpPr/>
            <p:nvPr/>
          </p:nvSpPr>
          <p:spPr>
            <a:xfrm>
              <a:off x="2730250" y="3349223"/>
              <a:ext cx="114163" cy="114096"/>
            </a:xfrm>
            <a:custGeom>
              <a:avLst/>
              <a:gdLst/>
              <a:ahLst/>
              <a:cxnLst/>
              <a:rect l="l" t="t" r="r" b="b"/>
              <a:pathLst>
                <a:path w="3442" h="3440" extrusionOk="0">
                  <a:moveTo>
                    <a:pt x="1720" y="532"/>
                  </a:moveTo>
                  <a:cubicBezTo>
                    <a:pt x="2285" y="532"/>
                    <a:pt x="2757" y="926"/>
                    <a:pt x="2879" y="1454"/>
                  </a:cubicBezTo>
                  <a:lnTo>
                    <a:pt x="563" y="1454"/>
                  </a:lnTo>
                  <a:cubicBezTo>
                    <a:pt x="684" y="926"/>
                    <a:pt x="1157" y="532"/>
                    <a:pt x="1720" y="532"/>
                  </a:cubicBezTo>
                  <a:close/>
                  <a:moveTo>
                    <a:pt x="2879" y="1986"/>
                  </a:moveTo>
                  <a:cubicBezTo>
                    <a:pt x="2757" y="2514"/>
                    <a:pt x="2285" y="2908"/>
                    <a:pt x="1720" y="2908"/>
                  </a:cubicBezTo>
                  <a:cubicBezTo>
                    <a:pt x="1157" y="2908"/>
                    <a:pt x="684" y="2514"/>
                    <a:pt x="563" y="1986"/>
                  </a:cubicBezTo>
                  <a:close/>
                  <a:moveTo>
                    <a:pt x="1720" y="0"/>
                  </a:moveTo>
                  <a:cubicBezTo>
                    <a:pt x="773" y="0"/>
                    <a:pt x="1" y="771"/>
                    <a:pt x="1" y="1720"/>
                  </a:cubicBezTo>
                  <a:cubicBezTo>
                    <a:pt x="1" y="2669"/>
                    <a:pt x="773" y="3440"/>
                    <a:pt x="1720" y="3440"/>
                  </a:cubicBezTo>
                  <a:cubicBezTo>
                    <a:pt x="2669" y="3440"/>
                    <a:pt x="3441" y="2669"/>
                    <a:pt x="3441" y="1720"/>
                  </a:cubicBezTo>
                  <a:cubicBezTo>
                    <a:pt x="3441" y="771"/>
                    <a:pt x="2669" y="0"/>
                    <a:pt x="17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4"/>
            <p:cNvSpPr/>
            <p:nvPr/>
          </p:nvSpPr>
          <p:spPr>
            <a:xfrm>
              <a:off x="2636386" y="3145176"/>
              <a:ext cx="478408" cy="601990"/>
            </a:xfrm>
            <a:custGeom>
              <a:avLst/>
              <a:gdLst/>
              <a:ahLst/>
              <a:cxnLst/>
              <a:rect l="l" t="t" r="r" b="b"/>
              <a:pathLst>
                <a:path w="14424" h="18150" extrusionOk="0">
                  <a:moveTo>
                    <a:pt x="7369" y="533"/>
                  </a:moveTo>
                  <a:cubicBezTo>
                    <a:pt x="7983" y="533"/>
                    <a:pt x="8481" y="1031"/>
                    <a:pt x="8481" y="1644"/>
                  </a:cubicBezTo>
                  <a:lnTo>
                    <a:pt x="8481" y="2346"/>
                  </a:lnTo>
                  <a:cubicBezTo>
                    <a:pt x="8109" y="2318"/>
                    <a:pt x="7698" y="2305"/>
                    <a:pt x="7238" y="2305"/>
                  </a:cubicBezTo>
                  <a:lnTo>
                    <a:pt x="7185" y="2305"/>
                  </a:lnTo>
                  <a:cubicBezTo>
                    <a:pt x="6070" y="2305"/>
                    <a:pt x="4659" y="2372"/>
                    <a:pt x="3640" y="2887"/>
                  </a:cubicBezTo>
                  <a:cubicBezTo>
                    <a:pt x="3203" y="3108"/>
                    <a:pt x="2859" y="3395"/>
                    <a:pt x="2607" y="3752"/>
                  </a:cubicBezTo>
                  <a:lnTo>
                    <a:pt x="2607" y="1644"/>
                  </a:lnTo>
                  <a:cubicBezTo>
                    <a:pt x="2607" y="1031"/>
                    <a:pt x="3106" y="533"/>
                    <a:pt x="3719" y="533"/>
                  </a:cubicBezTo>
                  <a:close/>
                  <a:moveTo>
                    <a:pt x="5728" y="2898"/>
                  </a:moveTo>
                  <a:lnTo>
                    <a:pt x="5728" y="3998"/>
                  </a:lnTo>
                  <a:lnTo>
                    <a:pt x="3087" y="3998"/>
                  </a:lnTo>
                  <a:cubicBezTo>
                    <a:pt x="3286" y="3739"/>
                    <a:pt x="3549" y="3529"/>
                    <a:pt x="3880" y="3361"/>
                  </a:cubicBezTo>
                  <a:cubicBezTo>
                    <a:pt x="4346" y="3125"/>
                    <a:pt x="4940" y="2975"/>
                    <a:pt x="5728" y="2898"/>
                  </a:cubicBezTo>
                  <a:close/>
                  <a:moveTo>
                    <a:pt x="1304" y="4935"/>
                  </a:moveTo>
                  <a:cubicBezTo>
                    <a:pt x="1456" y="4935"/>
                    <a:pt x="1579" y="5060"/>
                    <a:pt x="1579" y="5212"/>
                  </a:cubicBezTo>
                  <a:cubicBezTo>
                    <a:pt x="1579" y="5363"/>
                    <a:pt x="1456" y="5487"/>
                    <a:pt x="1304" y="5487"/>
                  </a:cubicBezTo>
                  <a:cubicBezTo>
                    <a:pt x="1152" y="5487"/>
                    <a:pt x="1029" y="5363"/>
                    <a:pt x="1029" y="5212"/>
                  </a:cubicBezTo>
                  <a:cubicBezTo>
                    <a:pt x="1029" y="5060"/>
                    <a:pt x="1152" y="4935"/>
                    <a:pt x="1304" y="4935"/>
                  </a:cubicBezTo>
                  <a:close/>
                  <a:moveTo>
                    <a:pt x="2075" y="5448"/>
                  </a:moveTo>
                  <a:lnTo>
                    <a:pt x="2075" y="6797"/>
                  </a:lnTo>
                  <a:cubicBezTo>
                    <a:pt x="2033" y="6895"/>
                    <a:pt x="1996" y="6994"/>
                    <a:pt x="1965" y="7097"/>
                  </a:cubicBezTo>
                  <a:lnTo>
                    <a:pt x="1570" y="7097"/>
                  </a:lnTo>
                  <a:lnTo>
                    <a:pt x="1570" y="5972"/>
                  </a:lnTo>
                  <a:cubicBezTo>
                    <a:pt x="1810" y="5888"/>
                    <a:pt x="2000" y="5693"/>
                    <a:pt x="2075" y="5448"/>
                  </a:cubicBezTo>
                  <a:close/>
                  <a:moveTo>
                    <a:pt x="1861" y="7629"/>
                  </a:moveTo>
                  <a:cubicBezTo>
                    <a:pt x="1854" y="7709"/>
                    <a:pt x="1850" y="7791"/>
                    <a:pt x="1850" y="7872"/>
                  </a:cubicBezTo>
                  <a:cubicBezTo>
                    <a:pt x="1850" y="8254"/>
                    <a:pt x="1930" y="8616"/>
                    <a:pt x="2073" y="8946"/>
                  </a:cubicBezTo>
                  <a:lnTo>
                    <a:pt x="814" y="8946"/>
                  </a:lnTo>
                  <a:lnTo>
                    <a:pt x="814" y="7783"/>
                  </a:lnTo>
                  <a:cubicBezTo>
                    <a:pt x="814" y="7697"/>
                    <a:pt x="883" y="7629"/>
                    <a:pt x="968" y="7629"/>
                  </a:cubicBezTo>
                  <a:close/>
                  <a:moveTo>
                    <a:pt x="5728" y="4530"/>
                  </a:moveTo>
                  <a:lnTo>
                    <a:pt x="5728" y="5441"/>
                  </a:lnTo>
                  <a:cubicBezTo>
                    <a:pt x="5628" y="5392"/>
                    <a:pt x="5525" y="5349"/>
                    <a:pt x="5418" y="5313"/>
                  </a:cubicBezTo>
                  <a:cubicBezTo>
                    <a:pt x="5390" y="5304"/>
                    <a:pt x="5361" y="5299"/>
                    <a:pt x="5332" y="5299"/>
                  </a:cubicBezTo>
                  <a:cubicBezTo>
                    <a:pt x="5222" y="5299"/>
                    <a:pt x="5119" y="5369"/>
                    <a:pt x="5081" y="5480"/>
                  </a:cubicBezTo>
                  <a:cubicBezTo>
                    <a:pt x="5034" y="5618"/>
                    <a:pt x="5109" y="5769"/>
                    <a:pt x="5248" y="5816"/>
                  </a:cubicBezTo>
                  <a:cubicBezTo>
                    <a:pt x="6129" y="6115"/>
                    <a:pt x="6720" y="6941"/>
                    <a:pt x="6720" y="7872"/>
                  </a:cubicBezTo>
                  <a:cubicBezTo>
                    <a:pt x="6720" y="9068"/>
                    <a:pt x="5748" y="10041"/>
                    <a:pt x="4550" y="10041"/>
                  </a:cubicBezTo>
                  <a:cubicBezTo>
                    <a:pt x="3354" y="10041"/>
                    <a:pt x="2381" y="9068"/>
                    <a:pt x="2381" y="7872"/>
                  </a:cubicBezTo>
                  <a:cubicBezTo>
                    <a:pt x="2382" y="6969"/>
                    <a:pt x="2950" y="6152"/>
                    <a:pt x="3795" y="5838"/>
                  </a:cubicBezTo>
                  <a:cubicBezTo>
                    <a:pt x="3932" y="5787"/>
                    <a:pt x="4003" y="5634"/>
                    <a:pt x="3952" y="5496"/>
                  </a:cubicBezTo>
                  <a:cubicBezTo>
                    <a:pt x="3912" y="5389"/>
                    <a:pt x="3810" y="5323"/>
                    <a:pt x="3702" y="5323"/>
                  </a:cubicBezTo>
                  <a:cubicBezTo>
                    <a:pt x="3671" y="5323"/>
                    <a:pt x="3640" y="5328"/>
                    <a:pt x="3610" y="5339"/>
                  </a:cubicBezTo>
                  <a:cubicBezTo>
                    <a:pt x="3223" y="5484"/>
                    <a:pt x="2882" y="5712"/>
                    <a:pt x="2607" y="5999"/>
                  </a:cubicBezTo>
                  <a:lnTo>
                    <a:pt x="2607" y="5683"/>
                  </a:lnTo>
                  <a:cubicBezTo>
                    <a:pt x="2607" y="5239"/>
                    <a:pt x="2667" y="4857"/>
                    <a:pt x="2793" y="4530"/>
                  </a:cubicBezTo>
                  <a:close/>
                  <a:moveTo>
                    <a:pt x="12349" y="7641"/>
                  </a:moveTo>
                  <a:cubicBezTo>
                    <a:pt x="12950" y="7725"/>
                    <a:pt x="13415" y="8243"/>
                    <a:pt x="13415" y="8867"/>
                  </a:cubicBezTo>
                  <a:lnTo>
                    <a:pt x="13415" y="9029"/>
                  </a:lnTo>
                  <a:cubicBezTo>
                    <a:pt x="13415" y="9658"/>
                    <a:pt x="12942" y="10180"/>
                    <a:pt x="12332" y="10257"/>
                  </a:cubicBezTo>
                  <a:cubicBezTo>
                    <a:pt x="12342" y="10125"/>
                    <a:pt x="12349" y="9991"/>
                    <a:pt x="12349" y="9857"/>
                  </a:cubicBezTo>
                  <a:lnTo>
                    <a:pt x="12349" y="9214"/>
                  </a:lnTo>
                  <a:lnTo>
                    <a:pt x="12653" y="9214"/>
                  </a:lnTo>
                  <a:cubicBezTo>
                    <a:pt x="12800" y="9214"/>
                    <a:pt x="12919" y="9095"/>
                    <a:pt x="12919" y="8948"/>
                  </a:cubicBezTo>
                  <a:cubicBezTo>
                    <a:pt x="12919" y="8801"/>
                    <a:pt x="12800" y="8682"/>
                    <a:pt x="12653" y="8682"/>
                  </a:cubicBezTo>
                  <a:lnTo>
                    <a:pt x="12349" y="8682"/>
                  </a:lnTo>
                  <a:lnTo>
                    <a:pt x="12349" y="7641"/>
                  </a:lnTo>
                  <a:close/>
                  <a:moveTo>
                    <a:pt x="2075" y="9478"/>
                  </a:moveTo>
                  <a:lnTo>
                    <a:pt x="2075" y="9857"/>
                  </a:lnTo>
                  <a:cubicBezTo>
                    <a:pt x="2075" y="9994"/>
                    <a:pt x="2081" y="10132"/>
                    <a:pt x="2091" y="10267"/>
                  </a:cubicBezTo>
                  <a:lnTo>
                    <a:pt x="968" y="10267"/>
                  </a:lnTo>
                  <a:cubicBezTo>
                    <a:pt x="883" y="10267"/>
                    <a:pt x="814" y="10199"/>
                    <a:pt x="814" y="10113"/>
                  </a:cubicBezTo>
                  <a:lnTo>
                    <a:pt x="814" y="9478"/>
                  </a:lnTo>
                  <a:close/>
                  <a:moveTo>
                    <a:pt x="4185" y="10548"/>
                  </a:moveTo>
                  <a:cubicBezTo>
                    <a:pt x="4305" y="10564"/>
                    <a:pt x="4427" y="10573"/>
                    <a:pt x="4550" y="10573"/>
                  </a:cubicBezTo>
                  <a:cubicBezTo>
                    <a:pt x="4568" y="10573"/>
                    <a:pt x="4584" y="10573"/>
                    <a:pt x="4601" y="10572"/>
                  </a:cubicBezTo>
                  <a:lnTo>
                    <a:pt x="4601" y="10888"/>
                  </a:lnTo>
                  <a:lnTo>
                    <a:pt x="4185" y="10888"/>
                  </a:lnTo>
                  <a:lnTo>
                    <a:pt x="4185" y="10548"/>
                  </a:lnTo>
                  <a:close/>
                  <a:moveTo>
                    <a:pt x="4601" y="12885"/>
                  </a:moveTo>
                  <a:lnTo>
                    <a:pt x="4601" y="13603"/>
                  </a:lnTo>
                  <a:lnTo>
                    <a:pt x="4223" y="13334"/>
                  </a:lnTo>
                  <a:cubicBezTo>
                    <a:pt x="4207" y="13317"/>
                    <a:pt x="4187" y="13274"/>
                    <a:pt x="4185" y="13254"/>
                  </a:cubicBezTo>
                  <a:lnTo>
                    <a:pt x="4185" y="12885"/>
                  </a:lnTo>
                  <a:close/>
                  <a:moveTo>
                    <a:pt x="2607" y="9745"/>
                  </a:moveTo>
                  <a:cubicBezTo>
                    <a:pt x="2896" y="10045"/>
                    <a:pt x="3253" y="10278"/>
                    <a:pt x="3654" y="10419"/>
                  </a:cubicBezTo>
                  <a:lnTo>
                    <a:pt x="3654" y="10976"/>
                  </a:lnTo>
                  <a:cubicBezTo>
                    <a:pt x="3654" y="11220"/>
                    <a:pt x="3852" y="11419"/>
                    <a:pt x="4097" y="11419"/>
                  </a:cubicBezTo>
                  <a:lnTo>
                    <a:pt x="4689" y="11419"/>
                  </a:lnTo>
                  <a:cubicBezTo>
                    <a:pt x="4933" y="11419"/>
                    <a:pt x="5133" y="11220"/>
                    <a:pt x="5133" y="10976"/>
                  </a:cubicBezTo>
                  <a:lnTo>
                    <a:pt x="5133" y="10510"/>
                  </a:lnTo>
                  <a:cubicBezTo>
                    <a:pt x="5341" y="10464"/>
                    <a:pt x="5540" y="10394"/>
                    <a:pt x="5728" y="10302"/>
                  </a:cubicBezTo>
                  <a:lnTo>
                    <a:pt x="5728" y="14193"/>
                  </a:lnTo>
                  <a:cubicBezTo>
                    <a:pt x="5523" y="14124"/>
                    <a:pt x="5324" y="14041"/>
                    <a:pt x="5132" y="13944"/>
                  </a:cubicBezTo>
                  <a:cubicBezTo>
                    <a:pt x="5132" y="13939"/>
                    <a:pt x="5133" y="13934"/>
                    <a:pt x="5133" y="13930"/>
                  </a:cubicBezTo>
                  <a:lnTo>
                    <a:pt x="5133" y="12796"/>
                  </a:lnTo>
                  <a:cubicBezTo>
                    <a:pt x="5133" y="12552"/>
                    <a:pt x="4933" y="12353"/>
                    <a:pt x="4689" y="12353"/>
                  </a:cubicBezTo>
                  <a:lnTo>
                    <a:pt x="4097" y="12353"/>
                  </a:lnTo>
                  <a:cubicBezTo>
                    <a:pt x="3862" y="12353"/>
                    <a:pt x="3670" y="12535"/>
                    <a:pt x="3655" y="12766"/>
                  </a:cubicBezTo>
                  <a:cubicBezTo>
                    <a:pt x="3001" y="11975"/>
                    <a:pt x="2607" y="10961"/>
                    <a:pt x="2607" y="9857"/>
                  </a:cubicBezTo>
                  <a:lnTo>
                    <a:pt x="2607" y="9745"/>
                  </a:lnTo>
                  <a:close/>
                  <a:moveTo>
                    <a:pt x="5627" y="14719"/>
                  </a:moveTo>
                  <a:cubicBezTo>
                    <a:pt x="6119" y="14876"/>
                    <a:pt x="6642" y="14962"/>
                    <a:pt x="7185" y="14962"/>
                  </a:cubicBezTo>
                  <a:lnTo>
                    <a:pt x="7238" y="14962"/>
                  </a:lnTo>
                  <a:cubicBezTo>
                    <a:pt x="7773" y="14962"/>
                    <a:pt x="8297" y="14881"/>
                    <a:pt x="8796" y="14721"/>
                  </a:cubicBezTo>
                  <a:lnTo>
                    <a:pt x="8796" y="15363"/>
                  </a:lnTo>
                  <a:lnTo>
                    <a:pt x="5627" y="15363"/>
                  </a:lnTo>
                  <a:lnTo>
                    <a:pt x="5627" y="14719"/>
                  </a:lnTo>
                  <a:close/>
                  <a:moveTo>
                    <a:pt x="13448" y="15895"/>
                  </a:moveTo>
                  <a:cubicBezTo>
                    <a:pt x="13693" y="15895"/>
                    <a:pt x="13892" y="16094"/>
                    <a:pt x="13892" y="16338"/>
                  </a:cubicBezTo>
                  <a:lnTo>
                    <a:pt x="13892" y="17619"/>
                  </a:lnTo>
                  <a:lnTo>
                    <a:pt x="533" y="17619"/>
                  </a:lnTo>
                  <a:lnTo>
                    <a:pt x="533" y="16338"/>
                  </a:lnTo>
                  <a:cubicBezTo>
                    <a:pt x="533" y="16094"/>
                    <a:pt x="731" y="15895"/>
                    <a:pt x="975" y="15895"/>
                  </a:cubicBezTo>
                  <a:close/>
                  <a:moveTo>
                    <a:pt x="3719" y="1"/>
                  </a:moveTo>
                  <a:cubicBezTo>
                    <a:pt x="2812" y="1"/>
                    <a:pt x="2075" y="737"/>
                    <a:pt x="2075" y="1643"/>
                  </a:cubicBezTo>
                  <a:lnTo>
                    <a:pt x="2075" y="4973"/>
                  </a:lnTo>
                  <a:cubicBezTo>
                    <a:pt x="1973" y="4644"/>
                    <a:pt x="1666" y="4404"/>
                    <a:pt x="1304" y="4404"/>
                  </a:cubicBezTo>
                  <a:cubicBezTo>
                    <a:pt x="858" y="4404"/>
                    <a:pt x="497" y="4766"/>
                    <a:pt x="497" y="5211"/>
                  </a:cubicBezTo>
                  <a:cubicBezTo>
                    <a:pt x="497" y="5563"/>
                    <a:pt x="723" y="5863"/>
                    <a:pt x="1038" y="5972"/>
                  </a:cubicBezTo>
                  <a:lnTo>
                    <a:pt x="1038" y="7097"/>
                  </a:lnTo>
                  <a:lnTo>
                    <a:pt x="968" y="7097"/>
                  </a:lnTo>
                  <a:cubicBezTo>
                    <a:pt x="589" y="7097"/>
                    <a:pt x="282" y="7405"/>
                    <a:pt x="282" y="7783"/>
                  </a:cubicBezTo>
                  <a:lnTo>
                    <a:pt x="282" y="10113"/>
                  </a:lnTo>
                  <a:cubicBezTo>
                    <a:pt x="282" y="10491"/>
                    <a:pt x="589" y="10798"/>
                    <a:pt x="968" y="10798"/>
                  </a:cubicBezTo>
                  <a:lnTo>
                    <a:pt x="2162" y="10798"/>
                  </a:lnTo>
                  <a:cubicBezTo>
                    <a:pt x="2474" y="12459"/>
                    <a:pt x="3593" y="13840"/>
                    <a:pt x="5097" y="14515"/>
                  </a:cubicBezTo>
                  <a:lnTo>
                    <a:pt x="5097" y="15363"/>
                  </a:lnTo>
                  <a:lnTo>
                    <a:pt x="975" y="15363"/>
                  </a:lnTo>
                  <a:cubicBezTo>
                    <a:pt x="437" y="15363"/>
                    <a:pt x="1" y="15800"/>
                    <a:pt x="1" y="16338"/>
                  </a:cubicBezTo>
                  <a:lnTo>
                    <a:pt x="1" y="17884"/>
                  </a:lnTo>
                  <a:cubicBezTo>
                    <a:pt x="1" y="18031"/>
                    <a:pt x="119" y="18150"/>
                    <a:pt x="267" y="18150"/>
                  </a:cubicBezTo>
                  <a:lnTo>
                    <a:pt x="14158" y="18150"/>
                  </a:lnTo>
                  <a:cubicBezTo>
                    <a:pt x="14304" y="18150"/>
                    <a:pt x="14424" y="18031"/>
                    <a:pt x="14424" y="17884"/>
                  </a:cubicBezTo>
                  <a:lnTo>
                    <a:pt x="14424" y="16338"/>
                  </a:lnTo>
                  <a:cubicBezTo>
                    <a:pt x="14424" y="15800"/>
                    <a:pt x="13986" y="15363"/>
                    <a:pt x="13448" y="15363"/>
                  </a:cubicBezTo>
                  <a:lnTo>
                    <a:pt x="9327" y="15363"/>
                  </a:lnTo>
                  <a:lnTo>
                    <a:pt x="9327" y="14517"/>
                  </a:lnTo>
                  <a:cubicBezTo>
                    <a:pt x="9646" y="14374"/>
                    <a:pt x="9951" y="14199"/>
                    <a:pt x="10240" y="13989"/>
                  </a:cubicBezTo>
                  <a:cubicBezTo>
                    <a:pt x="10358" y="13903"/>
                    <a:pt x="10384" y="13737"/>
                    <a:pt x="10298" y="13618"/>
                  </a:cubicBezTo>
                  <a:cubicBezTo>
                    <a:pt x="10246" y="13546"/>
                    <a:pt x="10165" y="13508"/>
                    <a:pt x="10083" y="13508"/>
                  </a:cubicBezTo>
                  <a:cubicBezTo>
                    <a:pt x="10029" y="13508"/>
                    <a:pt x="9974" y="13525"/>
                    <a:pt x="9927" y="13559"/>
                  </a:cubicBezTo>
                  <a:cubicBezTo>
                    <a:pt x="9142" y="14129"/>
                    <a:pt x="8213" y="14430"/>
                    <a:pt x="7238" y="14430"/>
                  </a:cubicBezTo>
                  <a:lnTo>
                    <a:pt x="7185" y="14430"/>
                  </a:lnTo>
                  <a:cubicBezTo>
                    <a:pt x="6869" y="14430"/>
                    <a:pt x="6559" y="14398"/>
                    <a:pt x="6260" y="14336"/>
                  </a:cubicBezTo>
                  <a:lnTo>
                    <a:pt x="6260" y="12053"/>
                  </a:lnTo>
                  <a:lnTo>
                    <a:pt x="8340" y="12053"/>
                  </a:lnTo>
                  <a:cubicBezTo>
                    <a:pt x="8487" y="12053"/>
                    <a:pt x="8606" y="11934"/>
                    <a:pt x="8606" y="11787"/>
                  </a:cubicBezTo>
                  <a:cubicBezTo>
                    <a:pt x="8606" y="11640"/>
                    <a:pt x="8487" y="11521"/>
                    <a:pt x="8340" y="11521"/>
                  </a:cubicBezTo>
                  <a:lnTo>
                    <a:pt x="6260" y="11521"/>
                  </a:lnTo>
                  <a:lnTo>
                    <a:pt x="6260" y="9961"/>
                  </a:lnTo>
                  <a:cubicBezTo>
                    <a:pt x="6423" y="9828"/>
                    <a:pt x="6571" y="9676"/>
                    <a:pt x="6699" y="9508"/>
                  </a:cubicBezTo>
                  <a:lnTo>
                    <a:pt x="6699" y="9912"/>
                  </a:lnTo>
                  <a:cubicBezTo>
                    <a:pt x="6699" y="10254"/>
                    <a:pt x="6977" y="10533"/>
                    <a:pt x="7320" y="10533"/>
                  </a:cubicBezTo>
                  <a:lnTo>
                    <a:pt x="7882" y="10533"/>
                  </a:lnTo>
                  <a:cubicBezTo>
                    <a:pt x="8029" y="10533"/>
                    <a:pt x="8148" y="10414"/>
                    <a:pt x="8148" y="10267"/>
                  </a:cubicBezTo>
                  <a:cubicBezTo>
                    <a:pt x="8148" y="10121"/>
                    <a:pt x="8029" y="10001"/>
                    <a:pt x="7882" y="10001"/>
                  </a:cubicBezTo>
                  <a:lnTo>
                    <a:pt x="7318" y="10001"/>
                  </a:lnTo>
                  <a:cubicBezTo>
                    <a:pt x="7271" y="10001"/>
                    <a:pt x="7230" y="9960"/>
                    <a:pt x="7230" y="9913"/>
                  </a:cubicBezTo>
                  <a:lnTo>
                    <a:pt x="7230" y="8210"/>
                  </a:lnTo>
                  <a:cubicBezTo>
                    <a:pt x="7245" y="8099"/>
                    <a:pt x="7252" y="7987"/>
                    <a:pt x="7252" y="7872"/>
                  </a:cubicBezTo>
                  <a:cubicBezTo>
                    <a:pt x="7252" y="7043"/>
                    <a:pt x="6875" y="6282"/>
                    <a:pt x="6260" y="5779"/>
                  </a:cubicBezTo>
                  <a:lnTo>
                    <a:pt x="6260" y="2859"/>
                  </a:lnTo>
                  <a:cubicBezTo>
                    <a:pt x="6545" y="2844"/>
                    <a:pt x="6853" y="2837"/>
                    <a:pt x="7185" y="2837"/>
                  </a:cubicBezTo>
                  <a:lnTo>
                    <a:pt x="7238" y="2837"/>
                  </a:lnTo>
                  <a:cubicBezTo>
                    <a:pt x="8273" y="2837"/>
                    <a:pt x="9045" y="2906"/>
                    <a:pt x="9668" y="3053"/>
                  </a:cubicBezTo>
                  <a:cubicBezTo>
                    <a:pt x="9688" y="3058"/>
                    <a:pt x="9709" y="3061"/>
                    <a:pt x="9729" y="3061"/>
                  </a:cubicBezTo>
                  <a:cubicBezTo>
                    <a:pt x="9850" y="3061"/>
                    <a:pt x="9959" y="2978"/>
                    <a:pt x="9987" y="2855"/>
                  </a:cubicBezTo>
                  <a:cubicBezTo>
                    <a:pt x="10021" y="2713"/>
                    <a:pt x="9933" y="2570"/>
                    <a:pt x="9790" y="2536"/>
                  </a:cubicBezTo>
                  <a:cubicBezTo>
                    <a:pt x="9552" y="2480"/>
                    <a:pt x="9295" y="2433"/>
                    <a:pt x="9013" y="2398"/>
                  </a:cubicBezTo>
                  <a:lnTo>
                    <a:pt x="9013" y="1644"/>
                  </a:lnTo>
                  <a:cubicBezTo>
                    <a:pt x="9013" y="1506"/>
                    <a:pt x="8996" y="1373"/>
                    <a:pt x="8963" y="1244"/>
                  </a:cubicBezTo>
                  <a:cubicBezTo>
                    <a:pt x="9183" y="1169"/>
                    <a:pt x="9417" y="1128"/>
                    <a:pt x="9662" y="1128"/>
                  </a:cubicBezTo>
                  <a:cubicBezTo>
                    <a:pt x="10849" y="1128"/>
                    <a:pt x="11817" y="2093"/>
                    <a:pt x="11817" y="3280"/>
                  </a:cubicBezTo>
                  <a:lnTo>
                    <a:pt x="11817" y="3761"/>
                  </a:lnTo>
                  <a:cubicBezTo>
                    <a:pt x="11685" y="3573"/>
                    <a:pt x="11531" y="3404"/>
                    <a:pt x="11352" y="3256"/>
                  </a:cubicBezTo>
                  <a:cubicBezTo>
                    <a:pt x="11302" y="3215"/>
                    <a:pt x="11242" y="3195"/>
                    <a:pt x="11182" y="3195"/>
                  </a:cubicBezTo>
                  <a:cubicBezTo>
                    <a:pt x="11106" y="3195"/>
                    <a:pt x="11030" y="3227"/>
                    <a:pt x="10977" y="3291"/>
                  </a:cubicBezTo>
                  <a:cubicBezTo>
                    <a:pt x="10883" y="3404"/>
                    <a:pt x="10900" y="3572"/>
                    <a:pt x="11013" y="3665"/>
                  </a:cubicBezTo>
                  <a:cubicBezTo>
                    <a:pt x="11554" y="4113"/>
                    <a:pt x="11817" y="4773"/>
                    <a:pt x="11817" y="5682"/>
                  </a:cubicBezTo>
                  <a:lnTo>
                    <a:pt x="11817" y="9857"/>
                  </a:lnTo>
                  <a:cubicBezTo>
                    <a:pt x="11817" y="10712"/>
                    <a:pt x="11579" y="11546"/>
                    <a:pt x="11130" y="12267"/>
                  </a:cubicBezTo>
                  <a:cubicBezTo>
                    <a:pt x="11053" y="12392"/>
                    <a:pt x="11091" y="12556"/>
                    <a:pt x="11215" y="12633"/>
                  </a:cubicBezTo>
                  <a:cubicBezTo>
                    <a:pt x="11259" y="12661"/>
                    <a:pt x="11307" y="12673"/>
                    <a:pt x="11356" y="12673"/>
                  </a:cubicBezTo>
                  <a:cubicBezTo>
                    <a:pt x="11444" y="12673"/>
                    <a:pt x="11531" y="12629"/>
                    <a:pt x="11582" y="12548"/>
                  </a:cubicBezTo>
                  <a:cubicBezTo>
                    <a:pt x="11916" y="12010"/>
                    <a:pt x="12145" y="11416"/>
                    <a:pt x="12261" y="10797"/>
                  </a:cubicBezTo>
                  <a:cubicBezTo>
                    <a:pt x="13198" y="10752"/>
                    <a:pt x="13946" y="9976"/>
                    <a:pt x="13946" y="9029"/>
                  </a:cubicBezTo>
                  <a:lnTo>
                    <a:pt x="13946" y="8867"/>
                  </a:lnTo>
                  <a:cubicBezTo>
                    <a:pt x="13946" y="7949"/>
                    <a:pt x="13244" y="7193"/>
                    <a:pt x="12349" y="7106"/>
                  </a:cubicBezTo>
                  <a:lnTo>
                    <a:pt x="12349" y="3280"/>
                  </a:lnTo>
                  <a:cubicBezTo>
                    <a:pt x="12349" y="1801"/>
                    <a:pt x="11143" y="596"/>
                    <a:pt x="9662" y="596"/>
                  </a:cubicBezTo>
                  <a:cubicBezTo>
                    <a:pt x="9342" y="596"/>
                    <a:pt x="9035" y="652"/>
                    <a:pt x="8751" y="756"/>
                  </a:cubicBezTo>
                  <a:cubicBezTo>
                    <a:pt x="8458" y="302"/>
                    <a:pt x="7948" y="1"/>
                    <a:pt x="7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1" name="Google Shape;2621;p64"/>
          <p:cNvGrpSpPr/>
          <p:nvPr/>
        </p:nvGrpSpPr>
        <p:grpSpPr>
          <a:xfrm>
            <a:off x="3367726" y="3044965"/>
            <a:ext cx="346488" cy="536674"/>
            <a:chOff x="3375624" y="3145176"/>
            <a:chExt cx="388657" cy="601990"/>
          </a:xfrm>
        </p:grpSpPr>
        <p:sp>
          <p:nvSpPr>
            <p:cNvPr id="2622" name="Google Shape;2622;p64"/>
            <p:cNvSpPr/>
            <p:nvPr/>
          </p:nvSpPr>
          <p:spPr>
            <a:xfrm>
              <a:off x="3427663" y="3145176"/>
              <a:ext cx="58640" cy="58441"/>
            </a:xfrm>
            <a:custGeom>
              <a:avLst/>
              <a:gdLst/>
              <a:ahLst/>
              <a:cxnLst/>
              <a:rect l="l" t="t" r="r" b="b"/>
              <a:pathLst>
                <a:path w="1768" h="1762" extrusionOk="0">
                  <a:moveTo>
                    <a:pt x="1235" y="533"/>
                  </a:moveTo>
                  <a:lnTo>
                    <a:pt x="1235" y="1231"/>
                  </a:lnTo>
                  <a:lnTo>
                    <a:pt x="532" y="1231"/>
                  </a:lnTo>
                  <a:lnTo>
                    <a:pt x="532" y="533"/>
                  </a:lnTo>
                  <a:close/>
                  <a:moveTo>
                    <a:pt x="443" y="1"/>
                  </a:moveTo>
                  <a:cubicBezTo>
                    <a:pt x="198" y="1"/>
                    <a:pt x="0" y="199"/>
                    <a:pt x="0" y="443"/>
                  </a:cubicBezTo>
                  <a:lnTo>
                    <a:pt x="0" y="1319"/>
                  </a:lnTo>
                  <a:cubicBezTo>
                    <a:pt x="0" y="1564"/>
                    <a:pt x="198" y="1762"/>
                    <a:pt x="443" y="1762"/>
                  </a:cubicBezTo>
                  <a:lnTo>
                    <a:pt x="1324" y="1762"/>
                  </a:lnTo>
                  <a:cubicBezTo>
                    <a:pt x="1568" y="1762"/>
                    <a:pt x="1767" y="1564"/>
                    <a:pt x="1767" y="1319"/>
                  </a:cubicBezTo>
                  <a:lnTo>
                    <a:pt x="1767" y="443"/>
                  </a:lnTo>
                  <a:cubicBezTo>
                    <a:pt x="1767" y="199"/>
                    <a:pt x="1569"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4"/>
            <p:cNvSpPr/>
            <p:nvPr/>
          </p:nvSpPr>
          <p:spPr>
            <a:xfrm>
              <a:off x="3643219" y="3162954"/>
              <a:ext cx="58640" cy="58441"/>
            </a:xfrm>
            <a:custGeom>
              <a:avLst/>
              <a:gdLst/>
              <a:ahLst/>
              <a:cxnLst/>
              <a:rect l="l" t="t" r="r" b="b"/>
              <a:pathLst>
                <a:path w="1768" h="1762" extrusionOk="0">
                  <a:moveTo>
                    <a:pt x="1236" y="533"/>
                  </a:moveTo>
                  <a:lnTo>
                    <a:pt x="1236" y="1231"/>
                  </a:lnTo>
                  <a:lnTo>
                    <a:pt x="531" y="1231"/>
                  </a:lnTo>
                  <a:lnTo>
                    <a:pt x="531" y="533"/>
                  </a:lnTo>
                  <a:close/>
                  <a:moveTo>
                    <a:pt x="443" y="1"/>
                  </a:moveTo>
                  <a:cubicBezTo>
                    <a:pt x="199" y="1"/>
                    <a:pt x="1" y="199"/>
                    <a:pt x="1" y="443"/>
                  </a:cubicBezTo>
                  <a:lnTo>
                    <a:pt x="1" y="1319"/>
                  </a:lnTo>
                  <a:cubicBezTo>
                    <a:pt x="1" y="1564"/>
                    <a:pt x="199" y="1762"/>
                    <a:pt x="443" y="1762"/>
                  </a:cubicBezTo>
                  <a:lnTo>
                    <a:pt x="1324" y="1762"/>
                  </a:lnTo>
                  <a:cubicBezTo>
                    <a:pt x="1568" y="1762"/>
                    <a:pt x="1768" y="1564"/>
                    <a:pt x="1768" y="1319"/>
                  </a:cubicBezTo>
                  <a:lnTo>
                    <a:pt x="1768" y="443"/>
                  </a:lnTo>
                  <a:cubicBezTo>
                    <a:pt x="1768" y="199"/>
                    <a:pt x="1568"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4"/>
            <p:cNvSpPr/>
            <p:nvPr/>
          </p:nvSpPr>
          <p:spPr>
            <a:xfrm>
              <a:off x="3471743" y="3204314"/>
              <a:ext cx="87496" cy="87131"/>
            </a:xfrm>
            <a:custGeom>
              <a:avLst/>
              <a:gdLst/>
              <a:ahLst/>
              <a:cxnLst/>
              <a:rect l="l" t="t" r="r" b="b"/>
              <a:pathLst>
                <a:path w="2638" h="2627" extrusionOk="0">
                  <a:moveTo>
                    <a:pt x="2106" y="532"/>
                  </a:moveTo>
                  <a:lnTo>
                    <a:pt x="2106" y="1229"/>
                  </a:lnTo>
                  <a:lnTo>
                    <a:pt x="1680" y="1229"/>
                  </a:lnTo>
                  <a:cubicBezTo>
                    <a:pt x="1435" y="1229"/>
                    <a:pt x="1237" y="1429"/>
                    <a:pt x="1237" y="1673"/>
                  </a:cubicBezTo>
                  <a:lnTo>
                    <a:pt x="1237" y="2095"/>
                  </a:lnTo>
                  <a:lnTo>
                    <a:pt x="533" y="2095"/>
                  </a:lnTo>
                  <a:lnTo>
                    <a:pt x="533" y="1397"/>
                  </a:lnTo>
                  <a:lnTo>
                    <a:pt x="959" y="1397"/>
                  </a:lnTo>
                  <a:cubicBezTo>
                    <a:pt x="1203" y="1397"/>
                    <a:pt x="1401" y="1199"/>
                    <a:pt x="1401" y="954"/>
                  </a:cubicBezTo>
                  <a:lnTo>
                    <a:pt x="1401" y="532"/>
                  </a:lnTo>
                  <a:close/>
                  <a:moveTo>
                    <a:pt x="1313" y="0"/>
                  </a:moveTo>
                  <a:cubicBezTo>
                    <a:pt x="1069" y="0"/>
                    <a:pt x="871" y="199"/>
                    <a:pt x="871" y="443"/>
                  </a:cubicBezTo>
                  <a:lnTo>
                    <a:pt x="871" y="866"/>
                  </a:lnTo>
                  <a:lnTo>
                    <a:pt x="444" y="866"/>
                  </a:lnTo>
                  <a:cubicBezTo>
                    <a:pt x="200" y="866"/>
                    <a:pt x="1" y="1064"/>
                    <a:pt x="1" y="1308"/>
                  </a:cubicBezTo>
                  <a:lnTo>
                    <a:pt x="1" y="2184"/>
                  </a:lnTo>
                  <a:cubicBezTo>
                    <a:pt x="1" y="2429"/>
                    <a:pt x="200" y="2627"/>
                    <a:pt x="444" y="2627"/>
                  </a:cubicBezTo>
                  <a:lnTo>
                    <a:pt x="1325" y="2627"/>
                  </a:lnTo>
                  <a:cubicBezTo>
                    <a:pt x="1570" y="2627"/>
                    <a:pt x="1769" y="2429"/>
                    <a:pt x="1769" y="2184"/>
                  </a:cubicBezTo>
                  <a:lnTo>
                    <a:pt x="1769" y="1761"/>
                  </a:lnTo>
                  <a:lnTo>
                    <a:pt x="2194" y="1761"/>
                  </a:lnTo>
                  <a:cubicBezTo>
                    <a:pt x="2438" y="1761"/>
                    <a:pt x="2638" y="1563"/>
                    <a:pt x="2638" y="1319"/>
                  </a:cubicBezTo>
                  <a:lnTo>
                    <a:pt x="2638" y="443"/>
                  </a:lnTo>
                  <a:cubicBezTo>
                    <a:pt x="2638" y="199"/>
                    <a:pt x="2438" y="0"/>
                    <a:pt x="2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4"/>
            <p:cNvSpPr/>
            <p:nvPr/>
          </p:nvSpPr>
          <p:spPr>
            <a:xfrm>
              <a:off x="3375624" y="3216254"/>
              <a:ext cx="387960" cy="530912"/>
            </a:xfrm>
            <a:custGeom>
              <a:avLst/>
              <a:gdLst/>
              <a:ahLst/>
              <a:cxnLst/>
              <a:rect l="l" t="t" r="r" b="b"/>
              <a:pathLst>
                <a:path w="11697" h="16007" extrusionOk="0">
                  <a:moveTo>
                    <a:pt x="1236" y="533"/>
                  </a:moveTo>
                  <a:lnTo>
                    <a:pt x="1236" y="1231"/>
                  </a:lnTo>
                  <a:lnTo>
                    <a:pt x="532" y="1231"/>
                  </a:lnTo>
                  <a:lnTo>
                    <a:pt x="532" y="533"/>
                  </a:lnTo>
                  <a:close/>
                  <a:moveTo>
                    <a:pt x="7401" y="1037"/>
                  </a:moveTo>
                  <a:lnTo>
                    <a:pt x="7401" y="1735"/>
                  </a:lnTo>
                  <a:lnTo>
                    <a:pt x="6697" y="1735"/>
                  </a:lnTo>
                  <a:lnTo>
                    <a:pt x="6697" y="1037"/>
                  </a:lnTo>
                  <a:close/>
                  <a:moveTo>
                    <a:pt x="5061" y="3567"/>
                  </a:moveTo>
                  <a:lnTo>
                    <a:pt x="5061" y="4398"/>
                  </a:lnTo>
                  <a:lnTo>
                    <a:pt x="3608" y="4398"/>
                  </a:lnTo>
                  <a:lnTo>
                    <a:pt x="3608" y="3567"/>
                  </a:lnTo>
                  <a:close/>
                  <a:moveTo>
                    <a:pt x="9137" y="4930"/>
                  </a:moveTo>
                  <a:lnTo>
                    <a:pt x="9137" y="5805"/>
                  </a:lnTo>
                  <a:cubicBezTo>
                    <a:pt x="9135" y="5816"/>
                    <a:pt x="9123" y="5838"/>
                    <a:pt x="9115" y="5846"/>
                  </a:cubicBezTo>
                  <a:lnTo>
                    <a:pt x="8244" y="6346"/>
                  </a:lnTo>
                  <a:cubicBezTo>
                    <a:pt x="8240" y="6346"/>
                    <a:pt x="8237" y="6345"/>
                    <a:pt x="8234" y="6345"/>
                  </a:cubicBezTo>
                  <a:lnTo>
                    <a:pt x="6994" y="6345"/>
                  </a:lnTo>
                  <a:cubicBezTo>
                    <a:pt x="6847" y="6345"/>
                    <a:pt x="6728" y="6464"/>
                    <a:pt x="6728" y="6611"/>
                  </a:cubicBezTo>
                  <a:cubicBezTo>
                    <a:pt x="6728" y="6759"/>
                    <a:pt x="6847" y="6877"/>
                    <a:pt x="6994" y="6877"/>
                  </a:cubicBezTo>
                  <a:lnTo>
                    <a:pt x="7320" y="6877"/>
                  </a:lnTo>
                  <a:lnTo>
                    <a:pt x="6443" y="7382"/>
                  </a:lnTo>
                  <a:cubicBezTo>
                    <a:pt x="6278" y="7478"/>
                    <a:pt x="6157" y="7686"/>
                    <a:pt x="6157" y="7878"/>
                  </a:cubicBezTo>
                  <a:lnTo>
                    <a:pt x="6157" y="8953"/>
                  </a:lnTo>
                  <a:lnTo>
                    <a:pt x="5561" y="8953"/>
                  </a:lnTo>
                  <a:lnTo>
                    <a:pt x="5561" y="7878"/>
                  </a:lnTo>
                  <a:cubicBezTo>
                    <a:pt x="5561" y="7686"/>
                    <a:pt x="5441" y="7478"/>
                    <a:pt x="5275" y="7382"/>
                  </a:cubicBezTo>
                  <a:lnTo>
                    <a:pt x="4398" y="6877"/>
                  </a:lnTo>
                  <a:lnTo>
                    <a:pt x="5363" y="6877"/>
                  </a:lnTo>
                  <a:cubicBezTo>
                    <a:pt x="5510" y="6877"/>
                    <a:pt x="5629" y="6758"/>
                    <a:pt x="5629" y="6612"/>
                  </a:cubicBezTo>
                  <a:cubicBezTo>
                    <a:pt x="5629" y="6464"/>
                    <a:pt x="5510" y="6346"/>
                    <a:pt x="5363" y="6346"/>
                  </a:cubicBezTo>
                  <a:lnTo>
                    <a:pt x="3580" y="6346"/>
                  </a:lnTo>
                  <a:cubicBezTo>
                    <a:pt x="3551" y="6346"/>
                    <a:pt x="3523" y="6350"/>
                    <a:pt x="3496" y="6359"/>
                  </a:cubicBezTo>
                  <a:lnTo>
                    <a:pt x="2604" y="5846"/>
                  </a:lnTo>
                  <a:cubicBezTo>
                    <a:pt x="2595" y="5838"/>
                    <a:pt x="2584" y="5817"/>
                    <a:pt x="2581" y="5805"/>
                  </a:cubicBezTo>
                  <a:lnTo>
                    <a:pt x="2581" y="4930"/>
                  </a:lnTo>
                  <a:lnTo>
                    <a:pt x="3077" y="4930"/>
                  </a:lnTo>
                  <a:lnTo>
                    <a:pt x="3077" y="5463"/>
                  </a:lnTo>
                  <a:cubicBezTo>
                    <a:pt x="3077" y="5610"/>
                    <a:pt x="3196" y="5729"/>
                    <a:pt x="3342" y="5729"/>
                  </a:cubicBezTo>
                  <a:cubicBezTo>
                    <a:pt x="3489" y="5729"/>
                    <a:pt x="3608" y="5610"/>
                    <a:pt x="3608" y="5463"/>
                  </a:cubicBezTo>
                  <a:lnTo>
                    <a:pt x="3608" y="4930"/>
                  </a:lnTo>
                  <a:lnTo>
                    <a:pt x="5061" y="4930"/>
                  </a:lnTo>
                  <a:lnTo>
                    <a:pt x="5061" y="5463"/>
                  </a:lnTo>
                  <a:cubicBezTo>
                    <a:pt x="5061" y="5610"/>
                    <a:pt x="5180" y="5729"/>
                    <a:pt x="5327" y="5729"/>
                  </a:cubicBezTo>
                  <a:cubicBezTo>
                    <a:pt x="5474" y="5729"/>
                    <a:pt x="5593" y="5610"/>
                    <a:pt x="5593" y="5463"/>
                  </a:cubicBezTo>
                  <a:lnTo>
                    <a:pt x="5593" y="4930"/>
                  </a:lnTo>
                  <a:lnTo>
                    <a:pt x="6783" y="4930"/>
                  </a:lnTo>
                  <a:lnTo>
                    <a:pt x="6783" y="5463"/>
                  </a:lnTo>
                  <a:cubicBezTo>
                    <a:pt x="6783" y="5610"/>
                    <a:pt x="6902" y="5729"/>
                    <a:pt x="7049" y="5729"/>
                  </a:cubicBezTo>
                  <a:cubicBezTo>
                    <a:pt x="7196" y="5729"/>
                    <a:pt x="7315" y="5610"/>
                    <a:pt x="7315" y="5463"/>
                  </a:cubicBezTo>
                  <a:lnTo>
                    <a:pt x="7315" y="4930"/>
                  </a:lnTo>
                  <a:lnTo>
                    <a:pt x="7951" y="4930"/>
                  </a:lnTo>
                  <a:lnTo>
                    <a:pt x="7951" y="5479"/>
                  </a:lnTo>
                  <a:cubicBezTo>
                    <a:pt x="7951" y="5626"/>
                    <a:pt x="8071" y="5745"/>
                    <a:pt x="8217" y="5745"/>
                  </a:cubicBezTo>
                  <a:cubicBezTo>
                    <a:pt x="8363" y="5745"/>
                    <a:pt x="8482" y="5626"/>
                    <a:pt x="8482" y="5479"/>
                  </a:cubicBezTo>
                  <a:lnTo>
                    <a:pt x="8482" y="4930"/>
                  </a:lnTo>
                  <a:close/>
                  <a:moveTo>
                    <a:pt x="443" y="1"/>
                  </a:moveTo>
                  <a:cubicBezTo>
                    <a:pt x="199" y="1"/>
                    <a:pt x="0" y="200"/>
                    <a:pt x="0" y="444"/>
                  </a:cubicBezTo>
                  <a:lnTo>
                    <a:pt x="0" y="1320"/>
                  </a:lnTo>
                  <a:cubicBezTo>
                    <a:pt x="0" y="1563"/>
                    <a:pt x="199" y="1763"/>
                    <a:pt x="443" y="1763"/>
                  </a:cubicBezTo>
                  <a:lnTo>
                    <a:pt x="617" y="1763"/>
                  </a:lnTo>
                  <a:lnTo>
                    <a:pt x="617" y="2714"/>
                  </a:lnTo>
                  <a:cubicBezTo>
                    <a:pt x="617" y="2959"/>
                    <a:pt x="817" y="3157"/>
                    <a:pt x="1061" y="3157"/>
                  </a:cubicBezTo>
                  <a:lnTo>
                    <a:pt x="3077" y="3157"/>
                  </a:lnTo>
                  <a:lnTo>
                    <a:pt x="3077" y="4398"/>
                  </a:lnTo>
                  <a:lnTo>
                    <a:pt x="2491" y="4398"/>
                  </a:lnTo>
                  <a:cubicBezTo>
                    <a:pt x="2247" y="4398"/>
                    <a:pt x="2049" y="4596"/>
                    <a:pt x="2049" y="4841"/>
                  </a:cubicBezTo>
                  <a:lnTo>
                    <a:pt x="2049" y="5809"/>
                  </a:lnTo>
                  <a:cubicBezTo>
                    <a:pt x="2049" y="6001"/>
                    <a:pt x="2169" y="6209"/>
                    <a:pt x="2335" y="6305"/>
                  </a:cubicBezTo>
                  <a:lnTo>
                    <a:pt x="5006" y="7841"/>
                  </a:lnTo>
                  <a:cubicBezTo>
                    <a:pt x="5015" y="7849"/>
                    <a:pt x="5027" y="7870"/>
                    <a:pt x="5029" y="7881"/>
                  </a:cubicBezTo>
                  <a:lnTo>
                    <a:pt x="5029" y="9041"/>
                  </a:lnTo>
                  <a:cubicBezTo>
                    <a:pt x="5029" y="9184"/>
                    <a:pt x="5097" y="9311"/>
                    <a:pt x="5202" y="9392"/>
                  </a:cubicBezTo>
                  <a:lnTo>
                    <a:pt x="4920" y="9673"/>
                  </a:lnTo>
                  <a:cubicBezTo>
                    <a:pt x="4899" y="9693"/>
                    <a:pt x="4833" y="9720"/>
                    <a:pt x="4805" y="9721"/>
                  </a:cubicBezTo>
                  <a:lnTo>
                    <a:pt x="464" y="9721"/>
                  </a:lnTo>
                  <a:cubicBezTo>
                    <a:pt x="220" y="9721"/>
                    <a:pt x="21" y="9919"/>
                    <a:pt x="21" y="10163"/>
                  </a:cubicBezTo>
                  <a:lnTo>
                    <a:pt x="21" y="15564"/>
                  </a:lnTo>
                  <a:cubicBezTo>
                    <a:pt x="21" y="15809"/>
                    <a:pt x="220" y="16007"/>
                    <a:pt x="464" y="16007"/>
                  </a:cubicBezTo>
                  <a:lnTo>
                    <a:pt x="11253" y="16007"/>
                  </a:lnTo>
                  <a:cubicBezTo>
                    <a:pt x="11498" y="16007"/>
                    <a:pt x="11696" y="15809"/>
                    <a:pt x="11696" y="15564"/>
                  </a:cubicBezTo>
                  <a:lnTo>
                    <a:pt x="11696" y="14483"/>
                  </a:lnTo>
                  <a:cubicBezTo>
                    <a:pt x="11696" y="14336"/>
                    <a:pt x="11577" y="14217"/>
                    <a:pt x="11430" y="14217"/>
                  </a:cubicBezTo>
                  <a:cubicBezTo>
                    <a:pt x="11283" y="14217"/>
                    <a:pt x="11165" y="14336"/>
                    <a:pt x="11165" y="14483"/>
                  </a:cubicBezTo>
                  <a:lnTo>
                    <a:pt x="11165" y="15476"/>
                  </a:lnTo>
                  <a:lnTo>
                    <a:pt x="553" y="15476"/>
                  </a:lnTo>
                  <a:lnTo>
                    <a:pt x="553" y="10253"/>
                  </a:lnTo>
                  <a:lnTo>
                    <a:pt x="4805" y="10253"/>
                  </a:lnTo>
                  <a:cubicBezTo>
                    <a:pt x="4974" y="10253"/>
                    <a:pt x="5175" y="10170"/>
                    <a:pt x="5295" y="10050"/>
                  </a:cubicBezTo>
                  <a:lnTo>
                    <a:pt x="5859" y="9489"/>
                  </a:lnTo>
                  <a:lnTo>
                    <a:pt x="6423" y="10050"/>
                  </a:lnTo>
                  <a:cubicBezTo>
                    <a:pt x="6542" y="10170"/>
                    <a:pt x="6744" y="10253"/>
                    <a:pt x="6913" y="10253"/>
                  </a:cubicBezTo>
                  <a:lnTo>
                    <a:pt x="11165" y="10253"/>
                  </a:lnTo>
                  <a:lnTo>
                    <a:pt x="11165" y="12711"/>
                  </a:lnTo>
                  <a:cubicBezTo>
                    <a:pt x="11165" y="12858"/>
                    <a:pt x="11284" y="12977"/>
                    <a:pt x="11431" y="12977"/>
                  </a:cubicBezTo>
                  <a:cubicBezTo>
                    <a:pt x="11578" y="12977"/>
                    <a:pt x="11696" y="12858"/>
                    <a:pt x="11696" y="12711"/>
                  </a:cubicBezTo>
                  <a:lnTo>
                    <a:pt x="11696" y="10164"/>
                  </a:lnTo>
                  <a:cubicBezTo>
                    <a:pt x="11696" y="9920"/>
                    <a:pt x="11498" y="9721"/>
                    <a:pt x="11253" y="9721"/>
                  </a:cubicBezTo>
                  <a:lnTo>
                    <a:pt x="6913" y="9721"/>
                  </a:lnTo>
                  <a:cubicBezTo>
                    <a:pt x="6885" y="9721"/>
                    <a:pt x="6819" y="9693"/>
                    <a:pt x="6797" y="9674"/>
                  </a:cubicBezTo>
                  <a:lnTo>
                    <a:pt x="6515" y="9391"/>
                  </a:lnTo>
                  <a:cubicBezTo>
                    <a:pt x="6621" y="9311"/>
                    <a:pt x="6689" y="9184"/>
                    <a:pt x="6689" y="9041"/>
                  </a:cubicBezTo>
                  <a:lnTo>
                    <a:pt x="6689" y="7881"/>
                  </a:lnTo>
                  <a:cubicBezTo>
                    <a:pt x="6691" y="7870"/>
                    <a:pt x="6703" y="7849"/>
                    <a:pt x="6712" y="7841"/>
                  </a:cubicBezTo>
                  <a:lnTo>
                    <a:pt x="9383" y="6305"/>
                  </a:lnTo>
                  <a:cubicBezTo>
                    <a:pt x="9549" y="6208"/>
                    <a:pt x="9669" y="6000"/>
                    <a:pt x="9669" y="5809"/>
                  </a:cubicBezTo>
                  <a:lnTo>
                    <a:pt x="9669" y="4841"/>
                  </a:lnTo>
                  <a:cubicBezTo>
                    <a:pt x="9669" y="4596"/>
                    <a:pt x="9471" y="4398"/>
                    <a:pt x="9227" y="4398"/>
                  </a:cubicBezTo>
                  <a:lnTo>
                    <a:pt x="8482" y="4398"/>
                  </a:lnTo>
                  <a:lnTo>
                    <a:pt x="8482" y="3347"/>
                  </a:lnTo>
                  <a:lnTo>
                    <a:pt x="8766" y="3347"/>
                  </a:lnTo>
                  <a:cubicBezTo>
                    <a:pt x="8913" y="3347"/>
                    <a:pt x="9032" y="3228"/>
                    <a:pt x="9032" y="3081"/>
                  </a:cubicBezTo>
                  <a:cubicBezTo>
                    <a:pt x="9032" y="2934"/>
                    <a:pt x="8913" y="2815"/>
                    <a:pt x="8766" y="2815"/>
                  </a:cubicBezTo>
                  <a:lnTo>
                    <a:pt x="8394" y="2815"/>
                  </a:lnTo>
                  <a:cubicBezTo>
                    <a:pt x="8150" y="2815"/>
                    <a:pt x="7950" y="3014"/>
                    <a:pt x="7950" y="3259"/>
                  </a:cubicBezTo>
                  <a:lnTo>
                    <a:pt x="7950" y="4398"/>
                  </a:lnTo>
                  <a:lnTo>
                    <a:pt x="7315" y="4398"/>
                  </a:lnTo>
                  <a:lnTo>
                    <a:pt x="7315" y="2267"/>
                  </a:lnTo>
                  <a:lnTo>
                    <a:pt x="7489" y="2267"/>
                  </a:lnTo>
                  <a:cubicBezTo>
                    <a:pt x="7734" y="2267"/>
                    <a:pt x="7933" y="2069"/>
                    <a:pt x="7933" y="1824"/>
                  </a:cubicBezTo>
                  <a:lnTo>
                    <a:pt x="7933" y="948"/>
                  </a:lnTo>
                  <a:cubicBezTo>
                    <a:pt x="7933" y="704"/>
                    <a:pt x="7734" y="506"/>
                    <a:pt x="7489" y="506"/>
                  </a:cubicBezTo>
                  <a:lnTo>
                    <a:pt x="6609" y="506"/>
                  </a:lnTo>
                  <a:cubicBezTo>
                    <a:pt x="6364" y="506"/>
                    <a:pt x="6165" y="704"/>
                    <a:pt x="6165" y="948"/>
                  </a:cubicBezTo>
                  <a:lnTo>
                    <a:pt x="6165" y="1824"/>
                  </a:lnTo>
                  <a:cubicBezTo>
                    <a:pt x="6165" y="2069"/>
                    <a:pt x="6364" y="2267"/>
                    <a:pt x="6609" y="2267"/>
                  </a:cubicBezTo>
                  <a:lnTo>
                    <a:pt x="6783" y="2267"/>
                  </a:lnTo>
                  <a:lnTo>
                    <a:pt x="6783" y="4398"/>
                  </a:lnTo>
                  <a:lnTo>
                    <a:pt x="5593" y="4398"/>
                  </a:lnTo>
                  <a:lnTo>
                    <a:pt x="5593" y="3478"/>
                  </a:lnTo>
                  <a:cubicBezTo>
                    <a:pt x="5593" y="3234"/>
                    <a:pt x="5395" y="3035"/>
                    <a:pt x="5151" y="3035"/>
                  </a:cubicBezTo>
                  <a:lnTo>
                    <a:pt x="3606" y="3035"/>
                  </a:lnTo>
                  <a:cubicBezTo>
                    <a:pt x="3589" y="2807"/>
                    <a:pt x="3398" y="2626"/>
                    <a:pt x="3165" y="2626"/>
                  </a:cubicBezTo>
                  <a:lnTo>
                    <a:pt x="1149" y="2626"/>
                  </a:lnTo>
                  <a:lnTo>
                    <a:pt x="1149" y="1763"/>
                  </a:lnTo>
                  <a:lnTo>
                    <a:pt x="1324" y="1763"/>
                  </a:lnTo>
                  <a:cubicBezTo>
                    <a:pt x="1568" y="1763"/>
                    <a:pt x="1767" y="1564"/>
                    <a:pt x="1767" y="1320"/>
                  </a:cubicBezTo>
                  <a:lnTo>
                    <a:pt x="1767" y="444"/>
                  </a:lnTo>
                  <a:cubicBezTo>
                    <a:pt x="1767" y="200"/>
                    <a:pt x="1568"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4"/>
            <p:cNvSpPr/>
            <p:nvPr/>
          </p:nvSpPr>
          <p:spPr>
            <a:xfrm>
              <a:off x="3418576" y="3584181"/>
              <a:ext cx="63682" cy="17645"/>
            </a:xfrm>
            <a:custGeom>
              <a:avLst/>
              <a:gdLst/>
              <a:ahLst/>
              <a:cxnLst/>
              <a:rect l="l" t="t" r="r" b="b"/>
              <a:pathLst>
                <a:path w="1920" h="532" extrusionOk="0">
                  <a:moveTo>
                    <a:pt x="265" y="1"/>
                  </a:moveTo>
                  <a:cubicBezTo>
                    <a:pt x="118" y="1"/>
                    <a:pt x="0" y="119"/>
                    <a:pt x="0" y="266"/>
                  </a:cubicBezTo>
                  <a:cubicBezTo>
                    <a:pt x="0" y="412"/>
                    <a:pt x="118" y="532"/>
                    <a:pt x="265" y="532"/>
                  </a:cubicBezTo>
                  <a:lnTo>
                    <a:pt x="1653" y="532"/>
                  </a:lnTo>
                  <a:cubicBezTo>
                    <a:pt x="1799" y="532"/>
                    <a:pt x="1918" y="412"/>
                    <a:pt x="1918" y="266"/>
                  </a:cubicBezTo>
                  <a:cubicBezTo>
                    <a:pt x="1919" y="119"/>
                    <a:pt x="1800" y="1"/>
                    <a:pt x="1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4"/>
            <p:cNvSpPr/>
            <p:nvPr/>
          </p:nvSpPr>
          <p:spPr>
            <a:xfrm>
              <a:off x="3418576" y="3617879"/>
              <a:ext cx="63682" cy="17645"/>
            </a:xfrm>
            <a:custGeom>
              <a:avLst/>
              <a:gdLst/>
              <a:ahLst/>
              <a:cxnLst/>
              <a:rect l="l" t="t" r="r" b="b"/>
              <a:pathLst>
                <a:path w="1920" h="532" extrusionOk="0">
                  <a:moveTo>
                    <a:pt x="265" y="0"/>
                  </a:moveTo>
                  <a:cubicBezTo>
                    <a:pt x="118" y="0"/>
                    <a:pt x="0" y="119"/>
                    <a:pt x="0" y="266"/>
                  </a:cubicBezTo>
                  <a:cubicBezTo>
                    <a:pt x="0" y="413"/>
                    <a:pt x="118" y="532"/>
                    <a:pt x="265" y="532"/>
                  </a:cubicBezTo>
                  <a:lnTo>
                    <a:pt x="1653" y="532"/>
                  </a:lnTo>
                  <a:cubicBezTo>
                    <a:pt x="1799" y="532"/>
                    <a:pt x="1918" y="413"/>
                    <a:pt x="1918" y="266"/>
                  </a:cubicBezTo>
                  <a:cubicBezTo>
                    <a:pt x="1919" y="119"/>
                    <a:pt x="1800" y="0"/>
                    <a:pt x="16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4"/>
            <p:cNvSpPr/>
            <p:nvPr/>
          </p:nvSpPr>
          <p:spPr>
            <a:xfrm>
              <a:off x="3418576" y="3651578"/>
              <a:ext cx="63682" cy="17678"/>
            </a:xfrm>
            <a:custGeom>
              <a:avLst/>
              <a:gdLst/>
              <a:ahLst/>
              <a:cxnLst/>
              <a:rect l="l" t="t" r="r" b="b"/>
              <a:pathLst>
                <a:path w="1920" h="533" extrusionOk="0">
                  <a:moveTo>
                    <a:pt x="265" y="1"/>
                  </a:moveTo>
                  <a:cubicBezTo>
                    <a:pt x="118" y="1"/>
                    <a:pt x="0" y="120"/>
                    <a:pt x="0" y="267"/>
                  </a:cubicBezTo>
                  <a:cubicBezTo>
                    <a:pt x="0" y="413"/>
                    <a:pt x="118" y="532"/>
                    <a:pt x="265" y="532"/>
                  </a:cubicBezTo>
                  <a:lnTo>
                    <a:pt x="1653" y="532"/>
                  </a:lnTo>
                  <a:cubicBezTo>
                    <a:pt x="1799" y="532"/>
                    <a:pt x="1918" y="413"/>
                    <a:pt x="1918" y="267"/>
                  </a:cubicBezTo>
                  <a:cubicBezTo>
                    <a:pt x="1919" y="120"/>
                    <a:pt x="1800" y="1"/>
                    <a:pt x="1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4"/>
            <p:cNvSpPr/>
            <p:nvPr/>
          </p:nvSpPr>
          <p:spPr>
            <a:xfrm>
              <a:off x="3418576" y="3685309"/>
              <a:ext cx="63682" cy="17612"/>
            </a:xfrm>
            <a:custGeom>
              <a:avLst/>
              <a:gdLst/>
              <a:ahLst/>
              <a:cxnLst/>
              <a:rect l="l" t="t" r="r" b="b"/>
              <a:pathLst>
                <a:path w="1920" h="531" extrusionOk="0">
                  <a:moveTo>
                    <a:pt x="265" y="0"/>
                  </a:moveTo>
                  <a:cubicBezTo>
                    <a:pt x="118" y="0"/>
                    <a:pt x="0" y="119"/>
                    <a:pt x="0" y="265"/>
                  </a:cubicBezTo>
                  <a:cubicBezTo>
                    <a:pt x="0" y="412"/>
                    <a:pt x="118" y="531"/>
                    <a:pt x="265" y="531"/>
                  </a:cubicBezTo>
                  <a:lnTo>
                    <a:pt x="1653" y="531"/>
                  </a:lnTo>
                  <a:cubicBezTo>
                    <a:pt x="1799" y="531"/>
                    <a:pt x="1918" y="412"/>
                    <a:pt x="1918" y="265"/>
                  </a:cubicBezTo>
                  <a:cubicBezTo>
                    <a:pt x="1919" y="119"/>
                    <a:pt x="1800" y="0"/>
                    <a:pt x="16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4"/>
            <p:cNvSpPr/>
            <p:nvPr/>
          </p:nvSpPr>
          <p:spPr>
            <a:xfrm>
              <a:off x="3501096" y="3584181"/>
              <a:ext cx="112471" cy="17645"/>
            </a:xfrm>
            <a:custGeom>
              <a:avLst/>
              <a:gdLst/>
              <a:ahLst/>
              <a:cxnLst/>
              <a:rect l="l" t="t" r="r" b="b"/>
              <a:pathLst>
                <a:path w="3391" h="532" extrusionOk="0">
                  <a:moveTo>
                    <a:pt x="267" y="1"/>
                  </a:moveTo>
                  <a:cubicBezTo>
                    <a:pt x="120" y="1"/>
                    <a:pt x="1" y="119"/>
                    <a:pt x="1" y="266"/>
                  </a:cubicBezTo>
                  <a:cubicBezTo>
                    <a:pt x="1" y="412"/>
                    <a:pt x="120" y="532"/>
                    <a:pt x="267" y="532"/>
                  </a:cubicBezTo>
                  <a:lnTo>
                    <a:pt x="3124" y="532"/>
                  </a:lnTo>
                  <a:cubicBezTo>
                    <a:pt x="3271" y="532"/>
                    <a:pt x="3390" y="412"/>
                    <a:pt x="3390" y="266"/>
                  </a:cubicBezTo>
                  <a:cubicBezTo>
                    <a:pt x="3390" y="119"/>
                    <a:pt x="3271" y="1"/>
                    <a:pt x="31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4"/>
            <p:cNvSpPr/>
            <p:nvPr/>
          </p:nvSpPr>
          <p:spPr>
            <a:xfrm>
              <a:off x="3627630" y="3584181"/>
              <a:ext cx="93731" cy="17645"/>
            </a:xfrm>
            <a:custGeom>
              <a:avLst/>
              <a:gdLst/>
              <a:ahLst/>
              <a:cxnLst/>
              <a:rect l="l" t="t" r="r" b="b"/>
              <a:pathLst>
                <a:path w="2826" h="532" extrusionOk="0">
                  <a:moveTo>
                    <a:pt x="266" y="1"/>
                  </a:moveTo>
                  <a:cubicBezTo>
                    <a:pt x="119" y="1"/>
                    <a:pt x="0" y="119"/>
                    <a:pt x="0" y="266"/>
                  </a:cubicBezTo>
                  <a:cubicBezTo>
                    <a:pt x="0" y="412"/>
                    <a:pt x="119" y="532"/>
                    <a:pt x="266" y="532"/>
                  </a:cubicBezTo>
                  <a:lnTo>
                    <a:pt x="2560" y="532"/>
                  </a:lnTo>
                  <a:cubicBezTo>
                    <a:pt x="2707" y="532"/>
                    <a:pt x="2826" y="412"/>
                    <a:pt x="2826" y="266"/>
                  </a:cubicBezTo>
                  <a:cubicBezTo>
                    <a:pt x="2826" y="119"/>
                    <a:pt x="2707" y="1"/>
                    <a:pt x="2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4"/>
            <p:cNvSpPr/>
            <p:nvPr/>
          </p:nvSpPr>
          <p:spPr>
            <a:xfrm>
              <a:off x="3501096" y="3617879"/>
              <a:ext cx="218176" cy="17645"/>
            </a:xfrm>
            <a:custGeom>
              <a:avLst/>
              <a:gdLst/>
              <a:ahLst/>
              <a:cxnLst/>
              <a:rect l="l" t="t" r="r" b="b"/>
              <a:pathLst>
                <a:path w="6578" h="532" extrusionOk="0">
                  <a:moveTo>
                    <a:pt x="267" y="0"/>
                  </a:moveTo>
                  <a:cubicBezTo>
                    <a:pt x="120" y="0"/>
                    <a:pt x="1" y="119"/>
                    <a:pt x="1" y="266"/>
                  </a:cubicBezTo>
                  <a:cubicBezTo>
                    <a:pt x="1" y="413"/>
                    <a:pt x="120" y="532"/>
                    <a:pt x="267" y="532"/>
                  </a:cubicBezTo>
                  <a:lnTo>
                    <a:pt x="6311" y="532"/>
                  </a:lnTo>
                  <a:cubicBezTo>
                    <a:pt x="6458" y="532"/>
                    <a:pt x="6577" y="413"/>
                    <a:pt x="6577" y="266"/>
                  </a:cubicBezTo>
                  <a:cubicBezTo>
                    <a:pt x="6577" y="119"/>
                    <a:pt x="6458" y="0"/>
                    <a:pt x="6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4"/>
            <p:cNvSpPr/>
            <p:nvPr/>
          </p:nvSpPr>
          <p:spPr>
            <a:xfrm>
              <a:off x="3501096" y="3651578"/>
              <a:ext cx="76053" cy="17678"/>
            </a:xfrm>
            <a:custGeom>
              <a:avLst/>
              <a:gdLst/>
              <a:ahLst/>
              <a:cxnLst/>
              <a:rect l="l" t="t" r="r" b="b"/>
              <a:pathLst>
                <a:path w="2293" h="533" extrusionOk="0">
                  <a:moveTo>
                    <a:pt x="267" y="1"/>
                  </a:moveTo>
                  <a:cubicBezTo>
                    <a:pt x="120" y="1"/>
                    <a:pt x="1" y="120"/>
                    <a:pt x="1" y="267"/>
                  </a:cubicBezTo>
                  <a:cubicBezTo>
                    <a:pt x="1" y="413"/>
                    <a:pt x="120" y="532"/>
                    <a:pt x="267" y="532"/>
                  </a:cubicBezTo>
                  <a:lnTo>
                    <a:pt x="2028" y="532"/>
                  </a:lnTo>
                  <a:cubicBezTo>
                    <a:pt x="2174" y="532"/>
                    <a:pt x="2293" y="413"/>
                    <a:pt x="2293" y="267"/>
                  </a:cubicBezTo>
                  <a:cubicBezTo>
                    <a:pt x="2293" y="120"/>
                    <a:pt x="2174" y="1"/>
                    <a:pt x="20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4"/>
            <p:cNvSpPr/>
            <p:nvPr/>
          </p:nvSpPr>
          <p:spPr>
            <a:xfrm>
              <a:off x="3590217" y="3651578"/>
              <a:ext cx="76053" cy="17678"/>
            </a:xfrm>
            <a:custGeom>
              <a:avLst/>
              <a:gdLst/>
              <a:ahLst/>
              <a:cxnLst/>
              <a:rect l="l" t="t" r="r" b="b"/>
              <a:pathLst>
                <a:path w="2293" h="533" extrusionOk="0">
                  <a:moveTo>
                    <a:pt x="267" y="1"/>
                  </a:moveTo>
                  <a:cubicBezTo>
                    <a:pt x="120" y="1"/>
                    <a:pt x="1" y="120"/>
                    <a:pt x="1" y="267"/>
                  </a:cubicBezTo>
                  <a:cubicBezTo>
                    <a:pt x="1" y="413"/>
                    <a:pt x="120" y="532"/>
                    <a:pt x="267" y="532"/>
                  </a:cubicBezTo>
                  <a:lnTo>
                    <a:pt x="2027" y="532"/>
                  </a:lnTo>
                  <a:cubicBezTo>
                    <a:pt x="2174" y="532"/>
                    <a:pt x="2293" y="413"/>
                    <a:pt x="2293" y="267"/>
                  </a:cubicBezTo>
                  <a:cubicBezTo>
                    <a:pt x="2293" y="120"/>
                    <a:pt x="2174" y="1"/>
                    <a:pt x="20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4"/>
            <p:cNvSpPr/>
            <p:nvPr/>
          </p:nvSpPr>
          <p:spPr>
            <a:xfrm>
              <a:off x="3680367" y="3651578"/>
              <a:ext cx="38905" cy="17678"/>
            </a:xfrm>
            <a:custGeom>
              <a:avLst/>
              <a:gdLst/>
              <a:ahLst/>
              <a:cxnLst/>
              <a:rect l="l" t="t" r="r" b="b"/>
              <a:pathLst>
                <a:path w="1173" h="533" extrusionOk="0">
                  <a:moveTo>
                    <a:pt x="266" y="1"/>
                  </a:moveTo>
                  <a:cubicBezTo>
                    <a:pt x="119" y="1"/>
                    <a:pt x="1" y="120"/>
                    <a:pt x="1" y="267"/>
                  </a:cubicBezTo>
                  <a:cubicBezTo>
                    <a:pt x="1" y="413"/>
                    <a:pt x="120" y="532"/>
                    <a:pt x="266" y="532"/>
                  </a:cubicBezTo>
                  <a:lnTo>
                    <a:pt x="906" y="532"/>
                  </a:lnTo>
                  <a:cubicBezTo>
                    <a:pt x="1053" y="532"/>
                    <a:pt x="1172" y="413"/>
                    <a:pt x="1172" y="267"/>
                  </a:cubicBezTo>
                  <a:cubicBezTo>
                    <a:pt x="1172" y="120"/>
                    <a:pt x="1053"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4"/>
            <p:cNvSpPr/>
            <p:nvPr/>
          </p:nvSpPr>
          <p:spPr>
            <a:xfrm>
              <a:off x="3501096" y="3685309"/>
              <a:ext cx="218176" cy="17612"/>
            </a:xfrm>
            <a:custGeom>
              <a:avLst/>
              <a:gdLst/>
              <a:ahLst/>
              <a:cxnLst/>
              <a:rect l="l" t="t" r="r" b="b"/>
              <a:pathLst>
                <a:path w="6578" h="531" extrusionOk="0">
                  <a:moveTo>
                    <a:pt x="267" y="0"/>
                  </a:moveTo>
                  <a:cubicBezTo>
                    <a:pt x="120" y="0"/>
                    <a:pt x="1" y="119"/>
                    <a:pt x="1" y="265"/>
                  </a:cubicBezTo>
                  <a:cubicBezTo>
                    <a:pt x="1" y="412"/>
                    <a:pt x="120" y="531"/>
                    <a:pt x="267" y="531"/>
                  </a:cubicBezTo>
                  <a:lnTo>
                    <a:pt x="6311" y="531"/>
                  </a:lnTo>
                  <a:cubicBezTo>
                    <a:pt x="6458" y="531"/>
                    <a:pt x="6577" y="412"/>
                    <a:pt x="6577" y="265"/>
                  </a:cubicBezTo>
                  <a:cubicBezTo>
                    <a:pt x="6577" y="119"/>
                    <a:pt x="6458" y="0"/>
                    <a:pt x="6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4"/>
            <p:cNvSpPr/>
            <p:nvPr/>
          </p:nvSpPr>
          <p:spPr>
            <a:xfrm>
              <a:off x="3704546" y="3221495"/>
              <a:ext cx="59735" cy="105771"/>
            </a:xfrm>
            <a:custGeom>
              <a:avLst/>
              <a:gdLst/>
              <a:ahLst/>
              <a:cxnLst/>
              <a:rect l="l" t="t" r="r" b="b"/>
              <a:pathLst>
                <a:path w="1801" h="3189" extrusionOk="0">
                  <a:moveTo>
                    <a:pt x="1270" y="533"/>
                  </a:moveTo>
                  <a:lnTo>
                    <a:pt x="1270" y="1231"/>
                  </a:lnTo>
                  <a:lnTo>
                    <a:pt x="565" y="1231"/>
                  </a:lnTo>
                  <a:lnTo>
                    <a:pt x="565" y="533"/>
                  </a:lnTo>
                  <a:close/>
                  <a:moveTo>
                    <a:pt x="476" y="1"/>
                  </a:moveTo>
                  <a:cubicBezTo>
                    <a:pt x="233" y="1"/>
                    <a:pt x="34" y="200"/>
                    <a:pt x="34" y="444"/>
                  </a:cubicBezTo>
                  <a:lnTo>
                    <a:pt x="34" y="1320"/>
                  </a:lnTo>
                  <a:cubicBezTo>
                    <a:pt x="34" y="1564"/>
                    <a:pt x="233" y="1763"/>
                    <a:pt x="476" y="1763"/>
                  </a:cubicBezTo>
                  <a:lnTo>
                    <a:pt x="626" y="1763"/>
                  </a:lnTo>
                  <a:lnTo>
                    <a:pt x="626" y="2657"/>
                  </a:lnTo>
                  <a:lnTo>
                    <a:pt x="267" y="2657"/>
                  </a:lnTo>
                  <a:cubicBezTo>
                    <a:pt x="120" y="2657"/>
                    <a:pt x="1" y="2776"/>
                    <a:pt x="1" y="2923"/>
                  </a:cubicBezTo>
                  <a:cubicBezTo>
                    <a:pt x="1" y="3070"/>
                    <a:pt x="120" y="3189"/>
                    <a:pt x="267" y="3189"/>
                  </a:cubicBezTo>
                  <a:lnTo>
                    <a:pt x="714" y="3189"/>
                  </a:lnTo>
                  <a:cubicBezTo>
                    <a:pt x="959" y="3189"/>
                    <a:pt x="1157" y="2991"/>
                    <a:pt x="1157" y="2746"/>
                  </a:cubicBezTo>
                  <a:lnTo>
                    <a:pt x="1157" y="1763"/>
                  </a:lnTo>
                  <a:lnTo>
                    <a:pt x="1358" y="1763"/>
                  </a:lnTo>
                  <a:cubicBezTo>
                    <a:pt x="1602" y="1763"/>
                    <a:pt x="1801" y="1564"/>
                    <a:pt x="1801" y="1320"/>
                  </a:cubicBezTo>
                  <a:lnTo>
                    <a:pt x="1801" y="444"/>
                  </a:lnTo>
                  <a:cubicBezTo>
                    <a:pt x="1801" y="200"/>
                    <a:pt x="1602" y="1"/>
                    <a:pt x="1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8" name="Google Shape;2638;p64"/>
          <p:cNvGrpSpPr/>
          <p:nvPr/>
        </p:nvGrpSpPr>
        <p:grpSpPr>
          <a:xfrm>
            <a:off x="3878677" y="3117320"/>
            <a:ext cx="536704" cy="391964"/>
            <a:chOff x="3963285" y="3226337"/>
            <a:chExt cx="602023" cy="439668"/>
          </a:xfrm>
        </p:grpSpPr>
        <p:sp>
          <p:nvSpPr>
            <p:cNvPr id="2639" name="Google Shape;2639;p64"/>
            <p:cNvSpPr/>
            <p:nvPr/>
          </p:nvSpPr>
          <p:spPr>
            <a:xfrm>
              <a:off x="3963319" y="3226337"/>
              <a:ext cx="601990" cy="439668"/>
            </a:xfrm>
            <a:custGeom>
              <a:avLst/>
              <a:gdLst/>
              <a:ahLst/>
              <a:cxnLst/>
              <a:rect l="l" t="t" r="r" b="b"/>
              <a:pathLst>
                <a:path w="18150" h="13256" extrusionOk="0">
                  <a:moveTo>
                    <a:pt x="4330" y="533"/>
                  </a:moveTo>
                  <a:lnTo>
                    <a:pt x="4330" y="1584"/>
                  </a:lnTo>
                  <a:lnTo>
                    <a:pt x="3312" y="1584"/>
                  </a:lnTo>
                  <a:lnTo>
                    <a:pt x="3312" y="533"/>
                  </a:lnTo>
                  <a:close/>
                  <a:moveTo>
                    <a:pt x="14838" y="533"/>
                  </a:moveTo>
                  <a:lnTo>
                    <a:pt x="14838" y="1584"/>
                  </a:lnTo>
                  <a:lnTo>
                    <a:pt x="13820" y="1584"/>
                  </a:lnTo>
                  <a:lnTo>
                    <a:pt x="13820" y="533"/>
                  </a:lnTo>
                  <a:close/>
                  <a:moveTo>
                    <a:pt x="1550" y="2662"/>
                  </a:moveTo>
                  <a:lnTo>
                    <a:pt x="1550" y="3714"/>
                  </a:lnTo>
                  <a:lnTo>
                    <a:pt x="532" y="3714"/>
                  </a:lnTo>
                  <a:lnTo>
                    <a:pt x="532" y="2662"/>
                  </a:lnTo>
                  <a:close/>
                  <a:moveTo>
                    <a:pt x="17618" y="2662"/>
                  </a:moveTo>
                  <a:lnTo>
                    <a:pt x="17618" y="3714"/>
                  </a:lnTo>
                  <a:lnTo>
                    <a:pt x="16599" y="3714"/>
                  </a:lnTo>
                  <a:lnTo>
                    <a:pt x="16599" y="2662"/>
                  </a:lnTo>
                  <a:close/>
                  <a:moveTo>
                    <a:pt x="12577" y="3044"/>
                  </a:moveTo>
                  <a:lnTo>
                    <a:pt x="12577" y="10213"/>
                  </a:lnTo>
                  <a:lnTo>
                    <a:pt x="5573" y="10213"/>
                  </a:lnTo>
                  <a:lnTo>
                    <a:pt x="5573" y="3044"/>
                  </a:lnTo>
                  <a:close/>
                  <a:moveTo>
                    <a:pt x="4330" y="11673"/>
                  </a:moveTo>
                  <a:lnTo>
                    <a:pt x="4330" y="12725"/>
                  </a:lnTo>
                  <a:lnTo>
                    <a:pt x="3312" y="12725"/>
                  </a:lnTo>
                  <a:lnTo>
                    <a:pt x="3312" y="11673"/>
                  </a:lnTo>
                  <a:close/>
                  <a:moveTo>
                    <a:pt x="14838" y="11673"/>
                  </a:moveTo>
                  <a:lnTo>
                    <a:pt x="14838" y="12725"/>
                  </a:lnTo>
                  <a:lnTo>
                    <a:pt x="13820" y="12725"/>
                  </a:lnTo>
                  <a:lnTo>
                    <a:pt x="13820" y="11673"/>
                  </a:lnTo>
                  <a:close/>
                  <a:moveTo>
                    <a:pt x="3224" y="1"/>
                  </a:moveTo>
                  <a:cubicBezTo>
                    <a:pt x="2979" y="1"/>
                    <a:pt x="2780" y="199"/>
                    <a:pt x="2780" y="443"/>
                  </a:cubicBezTo>
                  <a:lnTo>
                    <a:pt x="2780" y="1672"/>
                  </a:lnTo>
                  <a:cubicBezTo>
                    <a:pt x="2780" y="1917"/>
                    <a:pt x="2979" y="2116"/>
                    <a:pt x="3224" y="2116"/>
                  </a:cubicBezTo>
                  <a:lnTo>
                    <a:pt x="3529" y="2116"/>
                  </a:lnTo>
                  <a:lnTo>
                    <a:pt x="3529" y="4103"/>
                  </a:lnTo>
                  <a:cubicBezTo>
                    <a:pt x="3529" y="4347"/>
                    <a:pt x="3727" y="4546"/>
                    <a:pt x="3971" y="4546"/>
                  </a:cubicBezTo>
                  <a:lnTo>
                    <a:pt x="5041" y="4546"/>
                  </a:lnTo>
                  <a:lnTo>
                    <a:pt x="5041" y="5597"/>
                  </a:lnTo>
                  <a:lnTo>
                    <a:pt x="1325" y="5597"/>
                  </a:lnTo>
                  <a:lnTo>
                    <a:pt x="1325" y="4245"/>
                  </a:lnTo>
                  <a:lnTo>
                    <a:pt x="1640" y="4245"/>
                  </a:lnTo>
                  <a:cubicBezTo>
                    <a:pt x="1884" y="4245"/>
                    <a:pt x="2082" y="4047"/>
                    <a:pt x="2082" y="3803"/>
                  </a:cubicBezTo>
                  <a:lnTo>
                    <a:pt x="2082" y="2573"/>
                  </a:lnTo>
                  <a:cubicBezTo>
                    <a:pt x="2082" y="2328"/>
                    <a:pt x="1884" y="2130"/>
                    <a:pt x="1640" y="2130"/>
                  </a:cubicBezTo>
                  <a:lnTo>
                    <a:pt x="443" y="2130"/>
                  </a:lnTo>
                  <a:cubicBezTo>
                    <a:pt x="199" y="2130"/>
                    <a:pt x="1" y="2328"/>
                    <a:pt x="1" y="2573"/>
                  </a:cubicBezTo>
                  <a:lnTo>
                    <a:pt x="1" y="3803"/>
                  </a:lnTo>
                  <a:cubicBezTo>
                    <a:pt x="1" y="4047"/>
                    <a:pt x="199" y="4245"/>
                    <a:pt x="443" y="4245"/>
                  </a:cubicBezTo>
                  <a:lnTo>
                    <a:pt x="794" y="4245"/>
                  </a:lnTo>
                  <a:lnTo>
                    <a:pt x="794" y="5686"/>
                  </a:lnTo>
                  <a:cubicBezTo>
                    <a:pt x="794" y="5930"/>
                    <a:pt x="992" y="6129"/>
                    <a:pt x="1236" y="6129"/>
                  </a:cubicBezTo>
                  <a:lnTo>
                    <a:pt x="5041" y="6129"/>
                  </a:lnTo>
                  <a:lnTo>
                    <a:pt x="5041" y="7072"/>
                  </a:lnTo>
                  <a:lnTo>
                    <a:pt x="3971" y="7072"/>
                  </a:lnTo>
                  <a:cubicBezTo>
                    <a:pt x="3824" y="7072"/>
                    <a:pt x="3705" y="7191"/>
                    <a:pt x="3705" y="7338"/>
                  </a:cubicBezTo>
                  <a:cubicBezTo>
                    <a:pt x="3705" y="7485"/>
                    <a:pt x="3824" y="7604"/>
                    <a:pt x="3971" y="7604"/>
                  </a:cubicBezTo>
                  <a:lnTo>
                    <a:pt x="5041" y="7604"/>
                  </a:lnTo>
                  <a:lnTo>
                    <a:pt x="5041" y="8711"/>
                  </a:lnTo>
                  <a:lnTo>
                    <a:pt x="3971" y="8711"/>
                  </a:lnTo>
                  <a:cubicBezTo>
                    <a:pt x="3727" y="8711"/>
                    <a:pt x="3529" y="8909"/>
                    <a:pt x="3529" y="9153"/>
                  </a:cubicBezTo>
                  <a:lnTo>
                    <a:pt x="3529" y="11141"/>
                  </a:lnTo>
                  <a:lnTo>
                    <a:pt x="3224" y="11141"/>
                  </a:lnTo>
                  <a:cubicBezTo>
                    <a:pt x="2979" y="11141"/>
                    <a:pt x="2780" y="11339"/>
                    <a:pt x="2780" y="11583"/>
                  </a:cubicBezTo>
                  <a:lnTo>
                    <a:pt x="2780" y="12812"/>
                  </a:lnTo>
                  <a:cubicBezTo>
                    <a:pt x="2780" y="13057"/>
                    <a:pt x="2979" y="13256"/>
                    <a:pt x="3224" y="13256"/>
                  </a:cubicBezTo>
                  <a:lnTo>
                    <a:pt x="4419" y="13256"/>
                  </a:lnTo>
                  <a:cubicBezTo>
                    <a:pt x="4663" y="13256"/>
                    <a:pt x="4862" y="13057"/>
                    <a:pt x="4862" y="12812"/>
                  </a:cubicBezTo>
                  <a:lnTo>
                    <a:pt x="4862" y="11583"/>
                  </a:lnTo>
                  <a:cubicBezTo>
                    <a:pt x="4862" y="11339"/>
                    <a:pt x="4663" y="11141"/>
                    <a:pt x="4419" y="11141"/>
                  </a:cubicBezTo>
                  <a:lnTo>
                    <a:pt x="4061" y="11141"/>
                  </a:lnTo>
                  <a:lnTo>
                    <a:pt x="4061" y="9242"/>
                  </a:lnTo>
                  <a:lnTo>
                    <a:pt x="5041" y="9242"/>
                  </a:lnTo>
                  <a:lnTo>
                    <a:pt x="5041" y="10301"/>
                  </a:lnTo>
                  <a:cubicBezTo>
                    <a:pt x="5041" y="10545"/>
                    <a:pt x="5240" y="10743"/>
                    <a:pt x="5485" y="10743"/>
                  </a:cubicBezTo>
                  <a:lnTo>
                    <a:pt x="6475" y="10743"/>
                  </a:lnTo>
                  <a:lnTo>
                    <a:pt x="6475" y="11944"/>
                  </a:lnTo>
                  <a:cubicBezTo>
                    <a:pt x="6475" y="12091"/>
                    <a:pt x="6594" y="12210"/>
                    <a:pt x="6740" y="12210"/>
                  </a:cubicBezTo>
                  <a:cubicBezTo>
                    <a:pt x="6887" y="12210"/>
                    <a:pt x="7006" y="12091"/>
                    <a:pt x="7006" y="11944"/>
                  </a:cubicBezTo>
                  <a:lnTo>
                    <a:pt x="7006" y="10743"/>
                  </a:lnTo>
                  <a:lnTo>
                    <a:pt x="8031" y="10743"/>
                  </a:lnTo>
                  <a:lnTo>
                    <a:pt x="8031" y="11944"/>
                  </a:lnTo>
                  <a:cubicBezTo>
                    <a:pt x="8031" y="12091"/>
                    <a:pt x="8150" y="12210"/>
                    <a:pt x="8297" y="12210"/>
                  </a:cubicBezTo>
                  <a:cubicBezTo>
                    <a:pt x="8444" y="12210"/>
                    <a:pt x="8563" y="12091"/>
                    <a:pt x="8563" y="11944"/>
                  </a:cubicBezTo>
                  <a:lnTo>
                    <a:pt x="8563" y="10743"/>
                  </a:lnTo>
                  <a:lnTo>
                    <a:pt x="9588" y="10743"/>
                  </a:lnTo>
                  <a:lnTo>
                    <a:pt x="9588" y="11944"/>
                  </a:lnTo>
                  <a:cubicBezTo>
                    <a:pt x="9588" y="12091"/>
                    <a:pt x="9707" y="12210"/>
                    <a:pt x="9854" y="12210"/>
                  </a:cubicBezTo>
                  <a:cubicBezTo>
                    <a:pt x="10000" y="12210"/>
                    <a:pt x="10119" y="12091"/>
                    <a:pt x="10119" y="11944"/>
                  </a:cubicBezTo>
                  <a:lnTo>
                    <a:pt x="10119" y="10743"/>
                  </a:lnTo>
                  <a:lnTo>
                    <a:pt x="11144" y="10743"/>
                  </a:lnTo>
                  <a:lnTo>
                    <a:pt x="11144" y="11944"/>
                  </a:lnTo>
                  <a:cubicBezTo>
                    <a:pt x="11144" y="12091"/>
                    <a:pt x="11263" y="12210"/>
                    <a:pt x="11410" y="12210"/>
                  </a:cubicBezTo>
                  <a:cubicBezTo>
                    <a:pt x="11557" y="12210"/>
                    <a:pt x="11676" y="12091"/>
                    <a:pt x="11676" y="11944"/>
                  </a:cubicBezTo>
                  <a:lnTo>
                    <a:pt x="11676" y="10743"/>
                  </a:lnTo>
                  <a:lnTo>
                    <a:pt x="12667" y="10743"/>
                  </a:lnTo>
                  <a:cubicBezTo>
                    <a:pt x="12911" y="10743"/>
                    <a:pt x="13109" y="10545"/>
                    <a:pt x="13109" y="10301"/>
                  </a:cubicBezTo>
                  <a:lnTo>
                    <a:pt x="13109" y="9242"/>
                  </a:lnTo>
                  <a:lnTo>
                    <a:pt x="14090" y="9242"/>
                  </a:lnTo>
                  <a:lnTo>
                    <a:pt x="14090" y="11141"/>
                  </a:lnTo>
                  <a:lnTo>
                    <a:pt x="13732" y="11141"/>
                  </a:lnTo>
                  <a:cubicBezTo>
                    <a:pt x="13487" y="11141"/>
                    <a:pt x="13289" y="11339"/>
                    <a:pt x="13289" y="11583"/>
                  </a:cubicBezTo>
                  <a:lnTo>
                    <a:pt x="13289" y="12812"/>
                  </a:lnTo>
                  <a:cubicBezTo>
                    <a:pt x="13289" y="13057"/>
                    <a:pt x="13487" y="13256"/>
                    <a:pt x="13732" y="13256"/>
                  </a:cubicBezTo>
                  <a:lnTo>
                    <a:pt x="14927" y="13256"/>
                  </a:lnTo>
                  <a:cubicBezTo>
                    <a:pt x="15171" y="13256"/>
                    <a:pt x="15370" y="13057"/>
                    <a:pt x="15370" y="12812"/>
                  </a:cubicBezTo>
                  <a:lnTo>
                    <a:pt x="15370" y="11583"/>
                  </a:lnTo>
                  <a:cubicBezTo>
                    <a:pt x="15370" y="11339"/>
                    <a:pt x="15171" y="11141"/>
                    <a:pt x="14927" y="11141"/>
                  </a:cubicBezTo>
                  <a:lnTo>
                    <a:pt x="14622" y="11141"/>
                  </a:lnTo>
                  <a:lnTo>
                    <a:pt x="14622" y="9153"/>
                  </a:lnTo>
                  <a:cubicBezTo>
                    <a:pt x="14622" y="8909"/>
                    <a:pt x="14424" y="8711"/>
                    <a:pt x="14179" y="8711"/>
                  </a:cubicBezTo>
                  <a:lnTo>
                    <a:pt x="13109" y="8711"/>
                  </a:lnTo>
                  <a:lnTo>
                    <a:pt x="13109" y="7604"/>
                  </a:lnTo>
                  <a:lnTo>
                    <a:pt x="14215" y="7604"/>
                  </a:lnTo>
                  <a:cubicBezTo>
                    <a:pt x="14362" y="7604"/>
                    <a:pt x="14481" y="7485"/>
                    <a:pt x="14481" y="7338"/>
                  </a:cubicBezTo>
                  <a:cubicBezTo>
                    <a:pt x="14481" y="7191"/>
                    <a:pt x="14362" y="7072"/>
                    <a:pt x="14215" y="7072"/>
                  </a:cubicBezTo>
                  <a:lnTo>
                    <a:pt x="13109" y="7072"/>
                  </a:lnTo>
                  <a:lnTo>
                    <a:pt x="13109" y="6129"/>
                  </a:lnTo>
                  <a:lnTo>
                    <a:pt x="16914" y="6129"/>
                  </a:lnTo>
                  <a:cubicBezTo>
                    <a:pt x="17159" y="6129"/>
                    <a:pt x="17357" y="5930"/>
                    <a:pt x="17357" y="5686"/>
                  </a:cubicBezTo>
                  <a:lnTo>
                    <a:pt x="17357" y="4245"/>
                  </a:lnTo>
                  <a:lnTo>
                    <a:pt x="17707" y="4245"/>
                  </a:lnTo>
                  <a:cubicBezTo>
                    <a:pt x="17951" y="4245"/>
                    <a:pt x="18150" y="4047"/>
                    <a:pt x="18150" y="3803"/>
                  </a:cubicBezTo>
                  <a:lnTo>
                    <a:pt x="18150" y="2573"/>
                  </a:lnTo>
                  <a:cubicBezTo>
                    <a:pt x="18150" y="2329"/>
                    <a:pt x="17951" y="2130"/>
                    <a:pt x="17707" y="2130"/>
                  </a:cubicBezTo>
                  <a:lnTo>
                    <a:pt x="16511" y="2130"/>
                  </a:lnTo>
                  <a:cubicBezTo>
                    <a:pt x="16267" y="2130"/>
                    <a:pt x="16068" y="2329"/>
                    <a:pt x="16068" y="2574"/>
                  </a:cubicBezTo>
                  <a:lnTo>
                    <a:pt x="16068" y="3803"/>
                  </a:lnTo>
                  <a:cubicBezTo>
                    <a:pt x="16068" y="4047"/>
                    <a:pt x="16267" y="4245"/>
                    <a:pt x="16511" y="4245"/>
                  </a:cubicBezTo>
                  <a:lnTo>
                    <a:pt x="16825" y="4245"/>
                  </a:lnTo>
                  <a:lnTo>
                    <a:pt x="16825" y="5598"/>
                  </a:lnTo>
                  <a:lnTo>
                    <a:pt x="13109" y="5598"/>
                  </a:lnTo>
                  <a:lnTo>
                    <a:pt x="13109" y="4546"/>
                  </a:lnTo>
                  <a:lnTo>
                    <a:pt x="14179" y="4546"/>
                  </a:lnTo>
                  <a:cubicBezTo>
                    <a:pt x="14424" y="4546"/>
                    <a:pt x="14622" y="4347"/>
                    <a:pt x="14622" y="4103"/>
                  </a:cubicBezTo>
                  <a:lnTo>
                    <a:pt x="14622" y="2116"/>
                  </a:lnTo>
                  <a:lnTo>
                    <a:pt x="14928" y="2116"/>
                  </a:lnTo>
                  <a:cubicBezTo>
                    <a:pt x="15172" y="2116"/>
                    <a:pt x="15370" y="1917"/>
                    <a:pt x="15370" y="1672"/>
                  </a:cubicBezTo>
                  <a:lnTo>
                    <a:pt x="15370" y="443"/>
                  </a:lnTo>
                  <a:cubicBezTo>
                    <a:pt x="15370" y="199"/>
                    <a:pt x="15172" y="1"/>
                    <a:pt x="14928" y="1"/>
                  </a:cubicBezTo>
                  <a:lnTo>
                    <a:pt x="13732" y="1"/>
                  </a:lnTo>
                  <a:cubicBezTo>
                    <a:pt x="13487" y="1"/>
                    <a:pt x="13289" y="199"/>
                    <a:pt x="13289" y="443"/>
                  </a:cubicBezTo>
                  <a:lnTo>
                    <a:pt x="13289" y="1672"/>
                  </a:lnTo>
                  <a:cubicBezTo>
                    <a:pt x="13289" y="1917"/>
                    <a:pt x="13487" y="2116"/>
                    <a:pt x="13732" y="2116"/>
                  </a:cubicBezTo>
                  <a:lnTo>
                    <a:pt x="14090" y="2116"/>
                  </a:lnTo>
                  <a:lnTo>
                    <a:pt x="14090" y="4014"/>
                  </a:lnTo>
                  <a:lnTo>
                    <a:pt x="13109" y="4014"/>
                  </a:lnTo>
                  <a:lnTo>
                    <a:pt x="13109" y="2956"/>
                  </a:lnTo>
                  <a:cubicBezTo>
                    <a:pt x="13109" y="2711"/>
                    <a:pt x="12910" y="2512"/>
                    <a:pt x="12667" y="2512"/>
                  </a:cubicBezTo>
                  <a:lnTo>
                    <a:pt x="11676" y="2512"/>
                  </a:lnTo>
                  <a:lnTo>
                    <a:pt x="11676" y="1312"/>
                  </a:lnTo>
                  <a:cubicBezTo>
                    <a:pt x="11676" y="1165"/>
                    <a:pt x="11557" y="1046"/>
                    <a:pt x="11410" y="1046"/>
                  </a:cubicBezTo>
                  <a:cubicBezTo>
                    <a:pt x="11263" y="1046"/>
                    <a:pt x="11144" y="1165"/>
                    <a:pt x="11144" y="1312"/>
                  </a:cubicBezTo>
                  <a:lnTo>
                    <a:pt x="11144" y="2512"/>
                  </a:lnTo>
                  <a:lnTo>
                    <a:pt x="10119" y="2512"/>
                  </a:lnTo>
                  <a:lnTo>
                    <a:pt x="10119" y="1312"/>
                  </a:lnTo>
                  <a:cubicBezTo>
                    <a:pt x="10119" y="1165"/>
                    <a:pt x="10000" y="1046"/>
                    <a:pt x="9854" y="1046"/>
                  </a:cubicBezTo>
                  <a:cubicBezTo>
                    <a:pt x="9707" y="1046"/>
                    <a:pt x="9588" y="1165"/>
                    <a:pt x="9588" y="1312"/>
                  </a:cubicBezTo>
                  <a:lnTo>
                    <a:pt x="9588" y="2512"/>
                  </a:lnTo>
                  <a:lnTo>
                    <a:pt x="8563" y="2512"/>
                  </a:lnTo>
                  <a:lnTo>
                    <a:pt x="8563" y="1312"/>
                  </a:lnTo>
                  <a:cubicBezTo>
                    <a:pt x="8563" y="1165"/>
                    <a:pt x="8444" y="1046"/>
                    <a:pt x="8297" y="1046"/>
                  </a:cubicBezTo>
                  <a:cubicBezTo>
                    <a:pt x="8150" y="1046"/>
                    <a:pt x="8031" y="1165"/>
                    <a:pt x="8031" y="1312"/>
                  </a:cubicBezTo>
                  <a:lnTo>
                    <a:pt x="8031" y="2512"/>
                  </a:lnTo>
                  <a:lnTo>
                    <a:pt x="7006" y="2512"/>
                  </a:lnTo>
                  <a:lnTo>
                    <a:pt x="7006" y="1312"/>
                  </a:lnTo>
                  <a:cubicBezTo>
                    <a:pt x="7006" y="1165"/>
                    <a:pt x="6887" y="1046"/>
                    <a:pt x="6740" y="1046"/>
                  </a:cubicBezTo>
                  <a:cubicBezTo>
                    <a:pt x="6594" y="1046"/>
                    <a:pt x="6475" y="1165"/>
                    <a:pt x="6475" y="1312"/>
                  </a:cubicBezTo>
                  <a:lnTo>
                    <a:pt x="6475" y="2512"/>
                  </a:lnTo>
                  <a:lnTo>
                    <a:pt x="5485" y="2512"/>
                  </a:lnTo>
                  <a:cubicBezTo>
                    <a:pt x="5240" y="2512"/>
                    <a:pt x="5041" y="2711"/>
                    <a:pt x="5041" y="2956"/>
                  </a:cubicBezTo>
                  <a:lnTo>
                    <a:pt x="5041" y="4014"/>
                  </a:lnTo>
                  <a:lnTo>
                    <a:pt x="4061" y="4014"/>
                  </a:lnTo>
                  <a:lnTo>
                    <a:pt x="4061" y="2116"/>
                  </a:lnTo>
                  <a:lnTo>
                    <a:pt x="4419" y="2116"/>
                  </a:lnTo>
                  <a:cubicBezTo>
                    <a:pt x="4663" y="2116"/>
                    <a:pt x="4863" y="1917"/>
                    <a:pt x="4863" y="1672"/>
                  </a:cubicBezTo>
                  <a:lnTo>
                    <a:pt x="4863" y="443"/>
                  </a:lnTo>
                  <a:cubicBezTo>
                    <a:pt x="4863" y="199"/>
                    <a:pt x="4663" y="1"/>
                    <a:pt x="44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4"/>
            <p:cNvSpPr/>
            <p:nvPr/>
          </p:nvSpPr>
          <p:spPr>
            <a:xfrm>
              <a:off x="4475325" y="3460898"/>
              <a:ext cx="89983" cy="132703"/>
            </a:xfrm>
            <a:custGeom>
              <a:avLst/>
              <a:gdLst/>
              <a:ahLst/>
              <a:cxnLst/>
              <a:rect l="l" t="t" r="r" b="b"/>
              <a:pathLst>
                <a:path w="2713" h="4001" extrusionOk="0">
                  <a:moveTo>
                    <a:pt x="2181" y="2417"/>
                  </a:moveTo>
                  <a:lnTo>
                    <a:pt x="2181" y="3468"/>
                  </a:lnTo>
                  <a:lnTo>
                    <a:pt x="1162" y="3468"/>
                  </a:lnTo>
                  <a:lnTo>
                    <a:pt x="1162" y="2417"/>
                  </a:lnTo>
                  <a:close/>
                  <a:moveTo>
                    <a:pt x="267" y="1"/>
                  </a:moveTo>
                  <a:cubicBezTo>
                    <a:pt x="120" y="1"/>
                    <a:pt x="1" y="120"/>
                    <a:pt x="1" y="267"/>
                  </a:cubicBezTo>
                  <a:cubicBezTo>
                    <a:pt x="1" y="414"/>
                    <a:pt x="120" y="533"/>
                    <a:pt x="267" y="533"/>
                  </a:cubicBezTo>
                  <a:lnTo>
                    <a:pt x="1389" y="533"/>
                  </a:lnTo>
                  <a:lnTo>
                    <a:pt x="1389" y="1885"/>
                  </a:lnTo>
                  <a:lnTo>
                    <a:pt x="1074" y="1885"/>
                  </a:lnTo>
                  <a:cubicBezTo>
                    <a:pt x="830" y="1885"/>
                    <a:pt x="631" y="2083"/>
                    <a:pt x="631" y="2327"/>
                  </a:cubicBezTo>
                  <a:lnTo>
                    <a:pt x="631" y="3556"/>
                  </a:lnTo>
                  <a:cubicBezTo>
                    <a:pt x="631" y="3801"/>
                    <a:pt x="830" y="4000"/>
                    <a:pt x="1074" y="4000"/>
                  </a:cubicBezTo>
                  <a:lnTo>
                    <a:pt x="2270" y="4000"/>
                  </a:lnTo>
                  <a:cubicBezTo>
                    <a:pt x="2514" y="4000"/>
                    <a:pt x="2713" y="3801"/>
                    <a:pt x="2713" y="3556"/>
                  </a:cubicBezTo>
                  <a:lnTo>
                    <a:pt x="2713" y="2327"/>
                  </a:lnTo>
                  <a:cubicBezTo>
                    <a:pt x="2713" y="2083"/>
                    <a:pt x="2514" y="1885"/>
                    <a:pt x="2270" y="1885"/>
                  </a:cubicBezTo>
                  <a:lnTo>
                    <a:pt x="1920" y="1885"/>
                  </a:lnTo>
                  <a:lnTo>
                    <a:pt x="1920" y="443"/>
                  </a:lnTo>
                  <a:cubicBezTo>
                    <a:pt x="1920" y="199"/>
                    <a:pt x="1722" y="1"/>
                    <a:pt x="1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4"/>
            <p:cNvSpPr/>
            <p:nvPr/>
          </p:nvSpPr>
          <p:spPr>
            <a:xfrm>
              <a:off x="3963285" y="3460898"/>
              <a:ext cx="91177" cy="132703"/>
            </a:xfrm>
            <a:custGeom>
              <a:avLst/>
              <a:gdLst/>
              <a:ahLst/>
              <a:cxnLst/>
              <a:rect l="l" t="t" r="r" b="b"/>
              <a:pathLst>
                <a:path w="2749" h="4001" extrusionOk="0">
                  <a:moveTo>
                    <a:pt x="1551" y="2417"/>
                  </a:moveTo>
                  <a:lnTo>
                    <a:pt x="1551" y="3468"/>
                  </a:lnTo>
                  <a:lnTo>
                    <a:pt x="533" y="3468"/>
                  </a:lnTo>
                  <a:lnTo>
                    <a:pt x="533" y="2417"/>
                  </a:lnTo>
                  <a:close/>
                  <a:moveTo>
                    <a:pt x="1237" y="1"/>
                  </a:moveTo>
                  <a:cubicBezTo>
                    <a:pt x="993" y="1"/>
                    <a:pt x="794" y="199"/>
                    <a:pt x="794" y="443"/>
                  </a:cubicBezTo>
                  <a:lnTo>
                    <a:pt x="794" y="1885"/>
                  </a:lnTo>
                  <a:lnTo>
                    <a:pt x="444" y="1885"/>
                  </a:lnTo>
                  <a:cubicBezTo>
                    <a:pt x="200" y="1885"/>
                    <a:pt x="1" y="2083"/>
                    <a:pt x="1" y="2327"/>
                  </a:cubicBezTo>
                  <a:lnTo>
                    <a:pt x="1" y="3558"/>
                  </a:lnTo>
                  <a:cubicBezTo>
                    <a:pt x="1" y="3802"/>
                    <a:pt x="200" y="4000"/>
                    <a:pt x="444" y="4000"/>
                  </a:cubicBezTo>
                  <a:lnTo>
                    <a:pt x="1640" y="4000"/>
                  </a:lnTo>
                  <a:cubicBezTo>
                    <a:pt x="1884" y="4000"/>
                    <a:pt x="2083" y="3802"/>
                    <a:pt x="2083" y="3558"/>
                  </a:cubicBezTo>
                  <a:lnTo>
                    <a:pt x="2083" y="2327"/>
                  </a:lnTo>
                  <a:cubicBezTo>
                    <a:pt x="2083" y="2083"/>
                    <a:pt x="1884" y="1885"/>
                    <a:pt x="1640" y="1885"/>
                  </a:cubicBezTo>
                  <a:lnTo>
                    <a:pt x="1325" y="1885"/>
                  </a:lnTo>
                  <a:lnTo>
                    <a:pt x="1325" y="533"/>
                  </a:lnTo>
                  <a:lnTo>
                    <a:pt x="2483" y="533"/>
                  </a:lnTo>
                  <a:cubicBezTo>
                    <a:pt x="2629" y="533"/>
                    <a:pt x="2748" y="414"/>
                    <a:pt x="2748" y="267"/>
                  </a:cubicBezTo>
                  <a:cubicBezTo>
                    <a:pt x="2748" y="120"/>
                    <a:pt x="2629" y="1"/>
                    <a:pt x="2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4"/>
            <p:cNvSpPr/>
            <p:nvPr/>
          </p:nvSpPr>
          <p:spPr>
            <a:xfrm>
              <a:off x="4183650" y="3363982"/>
              <a:ext cx="161294" cy="164378"/>
            </a:xfrm>
            <a:custGeom>
              <a:avLst/>
              <a:gdLst/>
              <a:ahLst/>
              <a:cxnLst/>
              <a:rect l="l" t="t" r="r" b="b"/>
              <a:pathLst>
                <a:path w="4863" h="4956" extrusionOk="0">
                  <a:moveTo>
                    <a:pt x="1625" y="3298"/>
                  </a:moveTo>
                  <a:lnTo>
                    <a:pt x="1625" y="4424"/>
                  </a:lnTo>
                  <a:lnTo>
                    <a:pt x="533" y="4424"/>
                  </a:lnTo>
                  <a:lnTo>
                    <a:pt x="533" y="3298"/>
                  </a:lnTo>
                  <a:close/>
                  <a:moveTo>
                    <a:pt x="444" y="1"/>
                  </a:moveTo>
                  <a:cubicBezTo>
                    <a:pt x="200" y="1"/>
                    <a:pt x="1" y="200"/>
                    <a:pt x="1" y="444"/>
                  </a:cubicBezTo>
                  <a:lnTo>
                    <a:pt x="1" y="4513"/>
                  </a:lnTo>
                  <a:cubicBezTo>
                    <a:pt x="1" y="4758"/>
                    <a:pt x="200" y="4956"/>
                    <a:pt x="444" y="4956"/>
                  </a:cubicBezTo>
                  <a:lnTo>
                    <a:pt x="4420" y="4956"/>
                  </a:lnTo>
                  <a:cubicBezTo>
                    <a:pt x="4664" y="4956"/>
                    <a:pt x="4863" y="4758"/>
                    <a:pt x="4863" y="4513"/>
                  </a:cubicBezTo>
                  <a:lnTo>
                    <a:pt x="4863" y="2834"/>
                  </a:lnTo>
                  <a:cubicBezTo>
                    <a:pt x="4863" y="2687"/>
                    <a:pt x="4743" y="2568"/>
                    <a:pt x="4597" y="2568"/>
                  </a:cubicBezTo>
                  <a:cubicBezTo>
                    <a:pt x="4450" y="2568"/>
                    <a:pt x="4331" y="2687"/>
                    <a:pt x="4331" y="2834"/>
                  </a:cubicBezTo>
                  <a:lnTo>
                    <a:pt x="4331" y="4424"/>
                  </a:lnTo>
                  <a:lnTo>
                    <a:pt x="2157" y="4424"/>
                  </a:lnTo>
                  <a:lnTo>
                    <a:pt x="2157" y="3032"/>
                  </a:lnTo>
                  <a:cubicBezTo>
                    <a:pt x="2157" y="2885"/>
                    <a:pt x="2038" y="2766"/>
                    <a:pt x="1891" y="2766"/>
                  </a:cubicBezTo>
                  <a:lnTo>
                    <a:pt x="534" y="2766"/>
                  </a:lnTo>
                  <a:lnTo>
                    <a:pt x="534" y="533"/>
                  </a:lnTo>
                  <a:lnTo>
                    <a:pt x="4332" y="533"/>
                  </a:lnTo>
                  <a:lnTo>
                    <a:pt x="4332" y="1274"/>
                  </a:lnTo>
                  <a:cubicBezTo>
                    <a:pt x="4331" y="1420"/>
                    <a:pt x="4450" y="1539"/>
                    <a:pt x="4597" y="1539"/>
                  </a:cubicBezTo>
                  <a:cubicBezTo>
                    <a:pt x="4743" y="1539"/>
                    <a:pt x="4863" y="1420"/>
                    <a:pt x="4863" y="1274"/>
                  </a:cubicBezTo>
                  <a:lnTo>
                    <a:pt x="4863" y="444"/>
                  </a:lnTo>
                  <a:cubicBezTo>
                    <a:pt x="4863" y="200"/>
                    <a:pt x="4664" y="1"/>
                    <a:pt x="44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3" name="Google Shape;2643;p64"/>
          <p:cNvGrpSpPr/>
          <p:nvPr/>
        </p:nvGrpSpPr>
        <p:grpSpPr>
          <a:xfrm>
            <a:off x="4611276" y="3061923"/>
            <a:ext cx="536674" cy="502759"/>
            <a:chOff x="4657680" y="3164214"/>
            <a:chExt cx="601990" cy="563947"/>
          </a:xfrm>
        </p:grpSpPr>
        <p:sp>
          <p:nvSpPr>
            <p:cNvPr id="2644" name="Google Shape;2644;p64"/>
            <p:cNvSpPr/>
            <p:nvPr/>
          </p:nvSpPr>
          <p:spPr>
            <a:xfrm>
              <a:off x="5183186" y="3412672"/>
              <a:ext cx="76484" cy="74527"/>
            </a:xfrm>
            <a:custGeom>
              <a:avLst/>
              <a:gdLst/>
              <a:ahLst/>
              <a:cxnLst/>
              <a:rect l="l" t="t" r="r" b="b"/>
              <a:pathLst>
                <a:path w="2306" h="2247" extrusionOk="0">
                  <a:moveTo>
                    <a:pt x="1774" y="925"/>
                  </a:moveTo>
                  <a:lnTo>
                    <a:pt x="1774" y="1715"/>
                  </a:lnTo>
                  <a:lnTo>
                    <a:pt x="992" y="1715"/>
                  </a:lnTo>
                  <a:lnTo>
                    <a:pt x="992" y="925"/>
                  </a:lnTo>
                  <a:close/>
                  <a:moveTo>
                    <a:pt x="293" y="0"/>
                  </a:moveTo>
                  <a:cubicBezTo>
                    <a:pt x="225" y="0"/>
                    <a:pt x="157" y="26"/>
                    <a:pt x="106" y="78"/>
                  </a:cubicBezTo>
                  <a:cubicBezTo>
                    <a:pt x="2" y="181"/>
                    <a:pt x="1" y="350"/>
                    <a:pt x="105" y="454"/>
                  </a:cubicBezTo>
                  <a:lnTo>
                    <a:pt x="461" y="812"/>
                  </a:lnTo>
                  <a:cubicBezTo>
                    <a:pt x="461" y="820"/>
                    <a:pt x="460" y="829"/>
                    <a:pt x="460" y="837"/>
                  </a:cubicBezTo>
                  <a:lnTo>
                    <a:pt x="460" y="1803"/>
                  </a:lnTo>
                  <a:cubicBezTo>
                    <a:pt x="460" y="2047"/>
                    <a:pt x="659" y="2247"/>
                    <a:pt x="903" y="2247"/>
                  </a:cubicBezTo>
                  <a:lnTo>
                    <a:pt x="1863" y="2247"/>
                  </a:lnTo>
                  <a:cubicBezTo>
                    <a:pt x="2107" y="2247"/>
                    <a:pt x="2306" y="2047"/>
                    <a:pt x="2306" y="1803"/>
                  </a:cubicBezTo>
                  <a:lnTo>
                    <a:pt x="2306" y="837"/>
                  </a:lnTo>
                  <a:cubicBezTo>
                    <a:pt x="2306" y="592"/>
                    <a:pt x="2107" y="394"/>
                    <a:pt x="1863" y="394"/>
                  </a:cubicBezTo>
                  <a:lnTo>
                    <a:pt x="903" y="394"/>
                  </a:lnTo>
                  <a:cubicBezTo>
                    <a:pt x="869" y="394"/>
                    <a:pt x="838" y="398"/>
                    <a:pt x="806" y="405"/>
                  </a:cubicBezTo>
                  <a:lnTo>
                    <a:pt x="481" y="79"/>
                  </a:lnTo>
                  <a:cubicBezTo>
                    <a:pt x="429" y="27"/>
                    <a:pt x="361" y="0"/>
                    <a:pt x="2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4"/>
            <p:cNvSpPr/>
            <p:nvPr/>
          </p:nvSpPr>
          <p:spPr>
            <a:xfrm>
              <a:off x="4657680" y="3164214"/>
              <a:ext cx="565904" cy="563947"/>
            </a:xfrm>
            <a:custGeom>
              <a:avLst/>
              <a:gdLst/>
              <a:ahLst/>
              <a:cxnLst/>
              <a:rect l="l" t="t" r="r" b="b"/>
              <a:pathLst>
                <a:path w="17062" h="17003" extrusionOk="0">
                  <a:moveTo>
                    <a:pt x="1314" y="533"/>
                  </a:moveTo>
                  <a:lnTo>
                    <a:pt x="1314" y="1321"/>
                  </a:lnTo>
                  <a:lnTo>
                    <a:pt x="532" y="1321"/>
                  </a:lnTo>
                  <a:lnTo>
                    <a:pt x="532" y="533"/>
                  </a:lnTo>
                  <a:close/>
                  <a:moveTo>
                    <a:pt x="12523" y="2274"/>
                  </a:moveTo>
                  <a:cubicBezTo>
                    <a:pt x="12572" y="2274"/>
                    <a:pt x="12613" y="2315"/>
                    <a:pt x="12613" y="2362"/>
                  </a:cubicBezTo>
                  <a:lnTo>
                    <a:pt x="12613" y="3349"/>
                  </a:lnTo>
                  <a:lnTo>
                    <a:pt x="5160" y="3349"/>
                  </a:lnTo>
                  <a:lnTo>
                    <a:pt x="5160" y="2362"/>
                  </a:lnTo>
                  <a:cubicBezTo>
                    <a:pt x="5160" y="2314"/>
                    <a:pt x="5200" y="2274"/>
                    <a:pt x="5248" y="2274"/>
                  </a:cubicBezTo>
                  <a:close/>
                  <a:moveTo>
                    <a:pt x="16222" y="4082"/>
                  </a:moveTo>
                  <a:lnTo>
                    <a:pt x="16222" y="4872"/>
                  </a:lnTo>
                  <a:lnTo>
                    <a:pt x="15439" y="4872"/>
                  </a:lnTo>
                  <a:lnTo>
                    <a:pt x="15439" y="4082"/>
                  </a:lnTo>
                  <a:close/>
                  <a:moveTo>
                    <a:pt x="3450" y="4433"/>
                  </a:moveTo>
                  <a:lnTo>
                    <a:pt x="3450" y="5222"/>
                  </a:lnTo>
                  <a:lnTo>
                    <a:pt x="2668" y="5222"/>
                  </a:lnTo>
                  <a:lnTo>
                    <a:pt x="2668" y="4433"/>
                  </a:lnTo>
                  <a:close/>
                  <a:moveTo>
                    <a:pt x="3450" y="8953"/>
                  </a:moveTo>
                  <a:lnTo>
                    <a:pt x="3450" y="9743"/>
                  </a:lnTo>
                  <a:lnTo>
                    <a:pt x="2668" y="9743"/>
                  </a:lnTo>
                  <a:lnTo>
                    <a:pt x="2668" y="8953"/>
                  </a:lnTo>
                  <a:close/>
                  <a:moveTo>
                    <a:pt x="15072" y="8953"/>
                  </a:moveTo>
                  <a:lnTo>
                    <a:pt x="15072" y="9743"/>
                  </a:lnTo>
                  <a:lnTo>
                    <a:pt x="14289" y="9743"/>
                  </a:lnTo>
                  <a:lnTo>
                    <a:pt x="14289" y="8953"/>
                  </a:lnTo>
                  <a:close/>
                  <a:moveTo>
                    <a:pt x="2218" y="11719"/>
                  </a:moveTo>
                  <a:lnTo>
                    <a:pt x="2218" y="12508"/>
                  </a:lnTo>
                  <a:lnTo>
                    <a:pt x="1436" y="12508"/>
                  </a:lnTo>
                  <a:lnTo>
                    <a:pt x="1436" y="11719"/>
                  </a:lnTo>
                  <a:close/>
                  <a:moveTo>
                    <a:pt x="16386" y="11719"/>
                  </a:moveTo>
                  <a:lnTo>
                    <a:pt x="16386" y="12508"/>
                  </a:lnTo>
                  <a:lnTo>
                    <a:pt x="15604" y="12508"/>
                  </a:lnTo>
                  <a:lnTo>
                    <a:pt x="15604" y="11719"/>
                  </a:lnTo>
                  <a:close/>
                  <a:moveTo>
                    <a:pt x="9773" y="13811"/>
                  </a:moveTo>
                  <a:lnTo>
                    <a:pt x="9773" y="14242"/>
                  </a:lnTo>
                  <a:lnTo>
                    <a:pt x="7998" y="14242"/>
                  </a:lnTo>
                  <a:lnTo>
                    <a:pt x="7998" y="13811"/>
                  </a:lnTo>
                  <a:close/>
                  <a:moveTo>
                    <a:pt x="12613" y="13811"/>
                  </a:moveTo>
                  <a:lnTo>
                    <a:pt x="12613" y="15425"/>
                  </a:lnTo>
                  <a:cubicBezTo>
                    <a:pt x="12613" y="15473"/>
                    <a:pt x="12572" y="15513"/>
                    <a:pt x="12523" y="15513"/>
                  </a:cubicBezTo>
                  <a:lnTo>
                    <a:pt x="5248" y="15513"/>
                  </a:lnTo>
                  <a:cubicBezTo>
                    <a:pt x="5200" y="15513"/>
                    <a:pt x="5160" y="15473"/>
                    <a:pt x="5160" y="15425"/>
                  </a:cubicBezTo>
                  <a:lnTo>
                    <a:pt x="5160" y="13811"/>
                  </a:lnTo>
                  <a:lnTo>
                    <a:pt x="7467" y="13811"/>
                  </a:lnTo>
                  <a:lnTo>
                    <a:pt x="7467" y="14330"/>
                  </a:lnTo>
                  <a:cubicBezTo>
                    <a:pt x="7467" y="14574"/>
                    <a:pt x="7666" y="14774"/>
                    <a:pt x="7910" y="14774"/>
                  </a:cubicBezTo>
                  <a:lnTo>
                    <a:pt x="9861" y="14774"/>
                  </a:lnTo>
                  <a:cubicBezTo>
                    <a:pt x="10105" y="14774"/>
                    <a:pt x="10305" y="14574"/>
                    <a:pt x="10305" y="14330"/>
                  </a:cubicBezTo>
                  <a:lnTo>
                    <a:pt x="10305" y="13811"/>
                  </a:lnTo>
                  <a:close/>
                  <a:moveTo>
                    <a:pt x="1520" y="15681"/>
                  </a:moveTo>
                  <a:lnTo>
                    <a:pt x="1520" y="16471"/>
                  </a:lnTo>
                  <a:lnTo>
                    <a:pt x="737" y="16471"/>
                  </a:lnTo>
                  <a:lnTo>
                    <a:pt x="737" y="15681"/>
                  </a:lnTo>
                  <a:close/>
                  <a:moveTo>
                    <a:pt x="16530" y="15681"/>
                  </a:moveTo>
                  <a:lnTo>
                    <a:pt x="16530" y="16471"/>
                  </a:lnTo>
                  <a:lnTo>
                    <a:pt x="15747" y="16471"/>
                  </a:lnTo>
                  <a:lnTo>
                    <a:pt x="15747" y="15681"/>
                  </a:lnTo>
                  <a:close/>
                  <a:moveTo>
                    <a:pt x="444" y="1"/>
                  </a:moveTo>
                  <a:cubicBezTo>
                    <a:pt x="199" y="1"/>
                    <a:pt x="0" y="199"/>
                    <a:pt x="0" y="443"/>
                  </a:cubicBezTo>
                  <a:lnTo>
                    <a:pt x="0" y="1411"/>
                  </a:lnTo>
                  <a:cubicBezTo>
                    <a:pt x="0" y="1654"/>
                    <a:pt x="199" y="1853"/>
                    <a:pt x="444" y="1853"/>
                  </a:cubicBezTo>
                  <a:lnTo>
                    <a:pt x="1403" y="1853"/>
                  </a:lnTo>
                  <a:cubicBezTo>
                    <a:pt x="1424" y="1853"/>
                    <a:pt x="1445" y="1851"/>
                    <a:pt x="1465" y="1848"/>
                  </a:cubicBezTo>
                  <a:lnTo>
                    <a:pt x="2664" y="3052"/>
                  </a:lnTo>
                  <a:cubicBezTo>
                    <a:pt x="2783" y="3173"/>
                    <a:pt x="2985" y="3257"/>
                    <a:pt x="3154" y="3257"/>
                  </a:cubicBezTo>
                  <a:lnTo>
                    <a:pt x="4628" y="3257"/>
                  </a:lnTo>
                  <a:lnTo>
                    <a:pt x="4628" y="4562"/>
                  </a:lnTo>
                  <a:lnTo>
                    <a:pt x="3982" y="4562"/>
                  </a:lnTo>
                  <a:lnTo>
                    <a:pt x="3982" y="4344"/>
                  </a:lnTo>
                  <a:cubicBezTo>
                    <a:pt x="3982" y="4100"/>
                    <a:pt x="3783" y="3902"/>
                    <a:pt x="3538" y="3902"/>
                  </a:cubicBezTo>
                  <a:lnTo>
                    <a:pt x="2579" y="3902"/>
                  </a:lnTo>
                  <a:cubicBezTo>
                    <a:pt x="2335" y="3902"/>
                    <a:pt x="2136" y="4100"/>
                    <a:pt x="2136" y="4344"/>
                  </a:cubicBezTo>
                  <a:lnTo>
                    <a:pt x="2136" y="5311"/>
                  </a:lnTo>
                  <a:cubicBezTo>
                    <a:pt x="2136" y="5556"/>
                    <a:pt x="2335" y="5754"/>
                    <a:pt x="2579" y="5754"/>
                  </a:cubicBezTo>
                  <a:lnTo>
                    <a:pt x="3538" y="5754"/>
                  </a:lnTo>
                  <a:cubicBezTo>
                    <a:pt x="3783" y="5754"/>
                    <a:pt x="3982" y="5556"/>
                    <a:pt x="3982" y="5311"/>
                  </a:cubicBezTo>
                  <a:lnTo>
                    <a:pt x="3982" y="5094"/>
                  </a:lnTo>
                  <a:lnTo>
                    <a:pt x="4628" y="5094"/>
                  </a:lnTo>
                  <a:lnTo>
                    <a:pt x="4628" y="6647"/>
                  </a:lnTo>
                  <a:lnTo>
                    <a:pt x="3687" y="6647"/>
                  </a:lnTo>
                  <a:cubicBezTo>
                    <a:pt x="3540" y="6647"/>
                    <a:pt x="3421" y="6766"/>
                    <a:pt x="3421" y="6912"/>
                  </a:cubicBezTo>
                  <a:cubicBezTo>
                    <a:pt x="3421" y="7059"/>
                    <a:pt x="3540" y="7178"/>
                    <a:pt x="3687" y="7178"/>
                  </a:cubicBezTo>
                  <a:lnTo>
                    <a:pt x="4628" y="7178"/>
                  </a:lnTo>
                  <a:lnTo>
                    <a:pt x="4628" y="9081"/>
                  </a:lnTo>
                  <a:lnTo>
                    <a:pt x="3982" y="9081"/>
                  </a:lnTo>
                  <a:lnTo>
                    <a:pt x="3982" y="8865"/>
                  </a:lnTo>
                  <a:cubicBezTo>
                    <a:pt x="3982" y="8620"/>
                    <a:pt x="3783" y="8421"/>
                    <a:pt x="3538" y="8421"/>
                  </a:cubicBezTo>
                  <a:lnTo>
                    <a:pt x="2579" y="8421"/>
                  </a:lnTo>
                  <a:cubicBezTo>
                    <a:pt x="2335" y="8421"/>
                    <a:pt x="2136" y="8620"/>
                    <a:pt x="2136" y="8865"/>
                  </a:cubicBezTo>
                  <a:lnTo>
                    <a:pt x="2136" y="9831"/>
                  </a:lnTo>
                  <a:cubicBezTo>
                    <a:pt x="2136" y="10075"/>
                    <a:pt x="2335" y="10273"/>
                    <a:pt x="2579" y="10273"/>
                  </a:cubicBezTo>
                  <a:lnTo>
                    <a:pt x="3538" y="10273"/>
                  </a:lnTo>
                  <a:cubicBezTo>
                    <a:pt x="3783" y="10273"/>
                    <a:pt x="3982" y="10075"/>
                    <a:pt x="3982" y="9831"/>
                  </a:cubicBezTo>
                  <a:lnTo>
                    <a:pt x="3982" y="9613"/>
                  </a:lnTo>
                  <a:lnTo>
                    <a:pt x="4628" y="9613"/>
                  </a:lnTo>
                  <a:lnTo>
                    <a:pt x="4628" y="11847"/>
                  </a:lnTo>
                  <a:lnTo>
                    <a:pt x="2750" y="11847"/>
                  </a:lnTo>
                  <a:lnTo>
                    <a:pt x="2750" y="11630"/>
                  </a:lnTo>
                  <a:cubicBezTo>
                    <a:pt x="2750" y="11385"/>
                    <a:pt x="2551" y="11187"/>
                    <a:pt x="2306" y="11187"/>
                  </a:cubicBezTo>
                  <a:lnTo>
                    <a:pt x="1347" y="11187"/>
                  </a:lnTo>
                  <a:cubicBezTo>
                    <a:pt x="1103" y="11187"/>
                    <a:pt x="904" y="11385"/>
                    <a:pt x="904" y="11630"/>
                  </a:cubicBezTo>
                  <a:lnTo>
                    <a:pt x="904" y="12597"/>
                  </a:lnTo>
                  <a:cubicBezTo>
                    <a:pt x="904" y="12840"/>
                    <a:pt x="1103" y="13040"/>
                    <a:pt x="1347" y="13040"/>
                  </a:cubicBezTo>
                  <a:lnTo>
                    <a:pt x="2306" y="13040"/>
                  </a:lnTo>
                  <a:cubicBezTo>
                    <a:pt x="2551" y="13040"/>
                    <a:pt x="2750" y="12840"/>
                    <a:pt x="2750" y="12597"/>
                  </a:cubicBezTo>
                  <a:lnTo>
                    <a:pt x="2750" y="12379"/>
                  </a:lnTo>
                  <a:lnTo>
                    <a:pt x="4628" y="12379"/>
                  </a:lnTo>
                  <a:lnTo>
                    <a:pt x="4628" y="13932"/>
                  </a:lnTo>
                  <a:lnTo>
                    <a:pt x="3216" y="13932"/>
                  </a:lnTo>
                  <a:cubicBezTo>
                    <a:pt x="3045" y="13932"/>
                    <a:pt x="2844" y="14016"/>
                    <a:pt x="2725" y="14136"/>
                  </a:cubicBezTo>
                  <a:lnTo>
                    <a:pt x="1706" y="15161"/>
                  </a:lnTo>
                  <a:cubicBezTo>
                    <a:pt x="1674" y="15154"/>
                    <a:pt x="1642" y="15149"/>
                    <a:pt x="1608" y="15149"/>
                  </a:cubicBezTo>
                  <a:lnTo>
                    <a:pt x="649" y="15149"/>
                  </a:lnTo>
                  <a:cubicBezTo>
                    <a:pt x="405" y="15149"/>
                    <a:pt x="205" y="15349"/>
                    <a:pt x="205" y="15593"/>
                  </a:cubicBezTo>
                  <a:lnTo>
                    <a:pt x="205" y="16559"/>
                  </a:lnTo>
                  <a:cubicBezTo>
                    <a:pt x="205" y="16804"/>
                    <a:pt x="405" y="17003"/>
                    <a:pt x="649" y="17003"/>
                  </a:cubicBezTo>
                  <a:lnTo>
                    <a:pt x="1608" y="17003"/>
                  </a:lnTo>
                  <a:cubicBezTo>
                    <a:pt x="1852" y="17003"/>
                    <a:pt x="2052" y="16804"/>
                    <a:pt x="2052" y="16559"/>
                  </a:cubicBezTo>
                  <a:lnTo>
                    <a:pt x="2052" y="15593"/>
                  </a:lnTo>
                  <a:cubicBezTo>
                    <a:pt x="2052" y="15585"/>
                    <a:pt x="2051" y="15577"/>
                    <a:pt x="2051" y="15567"/>
                  </a:cubicBezTo>
                  <a:lnTo>
                    <a:pt x="3102" y="14511"/>
                  </a:lnTo>
                  <a:cubicBezTo>
                    <a:pt x="3122" y="14491"/>
                    <a:pt x="3187" y="14465"/>
                    <a:pt x="3216" y="14464"/>
                  </a:cubicBezTo>
                  <a:lnTo>
                    <a:pt x="4628" y="14464"/>
                  </a:lnTo>
                  <a:lnTo>
                    <a:pt x="4628" y="15425"/>
                  </a:lnTo>
                  <a:cubicBezTo>
                    <a:pt x="4628" y="15767"/>
                    <a:pt x="4906" y="16045"/>
                    <a:pt x="5248" y="16045"/>
                  </a:cubicBezTo>
                  <a:lnTo>
                    <a:pt x="12523" y="16045"/>
                  </a:lnTo>
                  <a:cubicBezTo>
                    <a:pt x="12866" y="16045"/>
                    <a:pt x="13145" y="15767"/>
                    <a:pt x="13145" y="15425"/>
                  </a:cubicBezTo>
                  <a:lnTo>
                    <a:pt x="13145" y="14464"/>
                  </a:lnTo>
                  <a:lnTo>
                    <a:pt x="14051" y="14464"/>
                  </a:lnTo>
                  <a:cubicBezTo>
                    <a:pt x="14080" y="14465"/>
                    <a:pt x="14146" y="14491"/>
                    <a:pt x="14165" y="14511"/>
                  </a:cubicBezTo>
                  <a:lnTo>
                    <a:pt x="15217" y="15567"/>
                  </a:lnTo>
                  <a:cubicBezTo>
                    <a:pt x="15216" y="15577"/>
                    <a:pt x="15215" y="15585"/>
                    <a:pt x="15215" y="15593"/>
                  </a:cubicBezTo>
                  <a:lnTo>
                    <a:pt x="15215" y="16559"/>
                  </a:lnTo>
                  <a:cubicBezTo>
                    <a:pt x="15215" y="16804"/>
                    <a:pt x="15415" y="17003"/>
                    <a:pt x="15659" y="17003"/>
                  </a:cubicBezTo>
                  <a:lnTo>
                    <a:pt x="16619" y="17003"/>
                  </a:lnTo>
                  <a:cubicBezTo>
                    <a:pt x="16863" y="17003"/>
                    <a:pt x="17062" y="16804"/>
                    <a:pt x="17062" y="16559"/>
                  </a:cubicBezTo>
                  <a:lnTo>
                    <a:pt x="17062" y="15593"/>
                  </a:lnTo>
                  <a:cubicBezTo>
                    <a:pt x="17062" y="15349"/>
                    <a:pt x="16863" y="15149"/>
                    <a:pt x="16619" y="15149"/>
                  </a:cubicBezTo>
                  <a:lnTo>
                    <a:pt x="15659" y="15149"/>
                  </a:lnTo>
                  <a:cubicBezTo>
                    <a:pt x="15626" y="15149"/>
                    <a:pt x="15593" y="15154"/>
                    <a:pt x="15562" y="15161"/>
                  </a:cubicBezTo>
                  <a:lnTo>
                    <a:pt x="14543" y="14136"/>
                  </a:lnTo>
                  <a:cubicBezTo>
                    <a:pt x="14423" y="14016"/>
                    <a:pt x="14222" y="13932"/>
                    <a:pt x="14052" y="13932"/>
                  </a:cubicBezTo>
                  <a:lnTo>
                    <a:pt x="13145" y="13932"/>
                  </a:lnTo>
                  <a:lnTo>
                    <a:pt x="13145" y="12379"/>
                  </a:lnTo>
                  <a:lnTo>
                    <a:pt x="15072" y="12379"/>
                  </a:lnTo>
                  <a:lnTo>
                    <a:pt x="15072" y="12597"/>
                  </a:lnTo>
                  <a:cubicBezTo>
                    <a:pt x="15072" y="12841"/>
                    <a:pt x="15271" y="13040"/>
                    <a:pt x="15515" y="13040"/>
                  </a:cubicBezTo>
                  <a:lnTo>
                    <a:pt x="16475" y="13040"/>
                  </a:lnTo>
                  <a:cubicBezTo>
                    <a:pt x="16719" y="13040"/>
                    <a:pt x="16918" y="12840"/>
                    <a:pt x="16918" y="12597"/>
                  </a:cubicBezTo>
                  <a:lnTo>
                    <a:pt x="16918" y="11630"/>
                  </a:lnTo>
                  <a:cubicBezTo>
                    <a:pt x="16918" y="11385"/>
                    <a:pt x="16719" y="11187"/>
                    <a:pt x="16475" y="11187"/>
                  </a:cubicBezTo>
                  <a:lnTo>
                    <a:pt x="15515" y="11187"/>
                  </a:lnTo>
                  <a:cubicBezTo>
                    <a:pt x="15271" y="11187"/>
                    <a:pt x="15072" y="11385"/>
                    <a:pt x="15072" y="11630"/>
                  </a:cubicBezTo>
                  <a:lnTo>
                    <a:pt x="15072" y="11847"/>
                  </a:lnTo>
                  <a:lnTo>
                    <a:pt x="13145" y="11847"/>
                  </a:lnTo>
                  <a:lnTo>
                    <a:pt x="13145" y="11479"/>
                  </a:lnTo>
                  <a:cubicBezTo>
                    <a:pt x="13145" y="11332"/>
                    <a:pt x="13025" y="11213"/>
                    <a:pt x="12879" y="11213"/>
                  </a:cubicBezTo>
                  <a:cubicBezTo>
                    <a:pt x="12732" y="11213"/>
                    <a:pt x="12613" y="11332"/>
                    <a:pt x="12613" y="11479"/>
                  </a:cubicBezTo>
                  <a:lnTo>
                    <a:pt x="12613" y="13279"/>
                  </a:lnTo>
                  <a:lnTo>
                    <a:pt x="5160" y="13279"/>
                  </a:lnTo>
                  <a:lnTo>
                    <a:pt x="5160" y="3881"/>
                  </a:lnTo>
                  <a:lnTo>
                    <a:pt x="12613" y="3881"/>
                  </a:lnTo>
                  <a:lnTo>
                    <a:pt x="12613" y="10026"/>
                  </a:lnTo>
                  <a:cubicBezTo>
                    <a:pt x="12613" y="10173"/>
                    <a:pt x="12732" y="10292"/>
                    <a:pt x="12879" y="10292"/>
                  </a:cubicBezTo>
                  <a:cubicBezTo>
                    <a:pt x="13025" y="10292"/>
                    <a:pt x="13145" y="10173"/>
                    <a:pt x="13145" y="10026"/>
                  </a:cubicBezTo>
                  <a:lnTo>
                    <a:pt x="13145" y="9613"/>
                  </a:lnTo>
                  <a:lnTo>
                    <a:pt x="13757" y="9613"/>
                  </a:lnTo>
                  <a:lnTo>
                    <a:pt x="13757" y="9831"/>
                  </a:lnTo>
                  <a:cubicBezTo>
                    <a:pt x="13757" y="10075"/>
                    <a:pt x="13957" y="10274"/>
                    <a:pt x="14201" y="10274"/>
                  </a:cubicBezTo>
                  <a:lnTo>
                    <a:pt x="15161" y="10274"/>
                  </a:lnTo>
                  <a:cubicBezTo>
                    <a:pt x="15405" y="10274"/>
                    <a:pt x="15604" y="10075"/>
                    <a:pt x="15604" y="9831"/>
                  </a:cubicBezTo>
                  <a:lnTo>
                    <a:pt x="15604" y="8865"/>
                  </a:lnTo>
                  <a:cubicBezTo>
                    <a:pt x="15604" y="8620"/>
                    <a:pt x="15405" y="8421"/>
                    <a:pt x="15161" y="8421"/>
                  </a:cubicBezTo>
                  <a:lnTo>
                    <a:pt x="14201" y="8421"/>
                  </a:lnTo>
                  <a:cubicBezTo>
                    <a:pt x="13957" y="8421"/>
                    <a:pt x="13757" y="8620"/>
                    <a:pt x="13757" y="8865"/>
                  </a:cubicBezTo>
                  <a:lnTo>
                    <a:pt x="13757" y="9081"/>
                  </a:lnTo>
                  <a:lnTo>
                    <a:pt x="13145" y="9081"/>
                  </a:lnTo>
                  <a:lnTo>
                    <a:pt x="13145" y="6601"/>
                  </a:lnTo>
                  <a:lnTo>
                    <a:pt x="14545" y="6601"/>
                  </a:lnTo>
                  <a:cubicBezTo>
                    <a:pt x="14574" y="6601"/>
                    <a:pt x="14638" y="6628"/>
                    <a:pt x="14659" y="6648"/>
                  </a:cubicBezTo>
                  <a:lnTo>
                    <a:pt x="14891" y="6881"/>
                  </a:lnTo>
                  <a:cubicBezTo>
                    <a:pt x="14943" y="6933"/>
                    <a:pt x="15011" y="6960"/>
                    <a:pt x="15080" y="6960"/>
                  </a:cubicBezTo>
                  <a:cubicBezTo>
                    <a:pt x="15148" y="6960"/>
                    <a:pt x="15215" y="6933"/>
                    <a:pt x="15267" y="6882"/>
                  </a:cubicBezTo>
                  <a:cubicBezTo>
                    <a:pt x="15372" y="6778"/>
                    <a:pt x="15372" y="6610"/>
                    <a:pt x="15268" y="6506"/>
                  </a:cubicBezTo>
                  <a:lnTo>
                    <a:pt x="15036" y="6272"/>
                  </a:lnTo>
                  <a:cubicBezTo>
                    <a:pt x="14916" y="6152"/>
                    <a:pt x="14714" y="6069"/>
                    <a:pt x="14545" y="6069"/>
                  </a:cubicBezTo>
                  <a:lnTo>
                    <a:pt x="13145" y="6069"/>
                  </a:lnTo>
                  <a:lnTo>
                    <a:pt x="13145" y="4742"/>
                  </a:lnTo>
                  <a:lnTo>
                    <a:pt x="14907" y="4742"/>
                  </a:lnTo>
                  <a:lnTo>
                    <a:pt x="14907" y="4960"/>
                  </a:lnTo>
                  <a:cubicBezTo>
                    <a:pt x="14907" y="5204"/>
                    <a:pt x="15107" y="5403"/>
                    <a:pt x="15351" y="5403"/>
                  </a:cubicBezTo>
                  <a:lnTo>
                    <a:pt x="16311" y="5403"/>
                  </a:lnTo>
                  <a:cubicBezTo>
                    <a:pt x="16554" y="5403"/>
                    <a:pt x="16753" y="5204"/>
                    <a:pt x="16753" y="4960"/>
                  </a:cubicBezTo>
                  <a:lnTo>
                    <a:pt x="16753" y="3994"/>
                  </a:lnTo>
                  <a:cubicBezTo>
                    <a:pt x="16753" y="3750"/>
                    <a:pt x="16554" y="3550"/>
                    <a:pt x="16311" y="3550"/>
                  </a:cubicBezTo>
                  <a:lnTo>
                    <a:pt x="15351" y="3550"/>
                  </a:lnTo>
                  <a:cubicBezTo>
                    <a:pt x="15107" y="3550"/>
                    <a:pt x="14907" y="3750"/>
                    <a:pt x="14907" y="3994"/>
                  </a:cubicBezTo>
                  <a:lnTo>
                    <a:pt x="14907" y="4211"/>
                  </a:lnTo>
                  <a:lnTo>
                    <a:pt x="13145" y="4211"/>
                  </a:lnTo>
                  <a:lnTo>
                    <a:pt x="13145" y="2362"/>
                  </a:lnTo>
                  <a:cubicBezTo>
                    <a:pt x="13145" y="2021"/>
                    <a:pt x="12865" y="1742"/>
                    <a:pt x="12524" y="1742"/>
                  </a:cubicBezTo>
                  <a:lnTo>
                    <a:pt x="5248" y="1742"/>
                  </a:lnTo>
                  <a:cubicBezTo>
                    <a:pt x="4906" y="1742"/>
                    <a:pt x="4628" y="2021"/>
                    <a:pt x="4628" y="2362"/>
                  </a:cubicBezTo>
                  <a:lnTo>
                    <a:pt x="4628" y="2725"/>
                  </a:lnTo>
                  <a:lnTo>
                    <a:pt x="3154" y="2725"/>
                  </a:lnTo>
                  <a:cubicBezTo>
                    <a:pt x="3126" y="2725"/>
                    <a:pt x="3061" y="2697"/>
                    <a:pt x="3040" y="2678"/>
                  </a:cubicBezTo>
                  <a:lnTo>
                    <a:pt x="1841" y="1472"/>
                  </a:lnTo>
                  <a:cubicBezTo>
                    <a:pt x="1844" y="1453"/>
                    <a:pt x="1846" y="1431"/>
                    <a:pt x="1846" y="1411"/>
                  </a:cubicBezTo>
                  <a:lnTo>
                    <a:pt x="1846" y="443"/>
                  </a:lnTo>
                  <a:cubicBezTo>
                    <a:pt x="1846" y="199"/>
                    <a:pt x="1647" y="1"/>
                    <a:pt x="14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4"/>
            <p:cNvSpPr/>
            <p:nvPr/>
          </p:nvSpPr>
          <p:spPr>
            <a:xfrm>
              <a:off x="4881528" y="3335558"/>
              <a:ext cx="141725" cy="158109"/>
            </a:xfrm>
            <a:custGeom>
              <a:avLst/>
              <a:gdLst/>
              <a:ahLst/>
              <a:cxnLst/>
              <a:rect l="l" t="t" r="r" b="b"/>
              <a:pathLst>
                <a:path w="4273" h="4767" extrusionOk="0">
                  <a:moveTo>
                    <a:pt x="1368" y="968"/>
                  </a:moveTo>
                  <a:lnTo>
                    <a:pt x="1342" y="1009"/>
                  </a:lnTo>
                  <a:cubicBezTo>
                    <a:pt x="1267" y="1134"/>
                    <a:pt x="1211" y="1330"/>
                    <a:pt x="1211" y="1476"/>
                  </a:cubicBezTo>
                  <a:lnTo>
                    <a:pt x="1211" y="1510"/>
                  </a:lnTo>
                  <a:lnTo>
                    <a:pt x="533" y="1510"/>
                  </a:lnTo>
                  <a:lnTo>
                    <a:pt x="533" y="1479"/>
                  </a:lnTo>
                  <a:cubicBezTo>
                    <a:pt x="536" y="1468"/>
                    <a:pt x="548" y="1446"/>
                    <a:pt x="556" y="1438"/>
                  </a:cubicBezTo>
                  <a:lnTo>
                    <a:pt x="1368" y="968"/>
                  </a:lnTo>
                  <a:close/>
                  <a:moveTo>
                    <a:pt x="2137" y="725"/>
                  </a:moveTo>
                  <a:lnTo>
                    <a:pt x="2476" y="1285"/>
                  </a:lnTo>
                  <a:cubicBezTo>
                    <a:pt x="2502" y="1327"/>
                    <a:pt x="2530" y="1427"/>
                    <a:pt x="2530" y="1476"/>
                  </a:cubicBezTo>
                  <a:lnTo>
                    <a:pt x="2530" y="1510"/>
                  </a:lnTo>
                  <a:lnTo>
                    <a:pt x="1743" y="1510"/>
                  </a:lnTo>
                  <a:lnTo>
                    <a:pt x="1743" y="1476"/>
                  </a:lnTo>
                  <a:cubicBezTo>
                    <a:pt x="1743" y="1427"/>
                    <a:pt x="1771" y="1327"/>
                    <a:pt x="1797" y="1285"/>
                  </a:cubicBezTo>
                  <a:lnTo>
                    <a:pt x="2137" y="725"/>
                  </a:lnTo>
                  <a:close/>
                  <a:moveTo>
                    <a:pt x="2906" y="968"/>
                  </a:moveTo>
                  <a:lnTo>
                    <a:pt x="3717" y="1438"/>
                  </a:lnTo>
                  <a:cubicBezTo>
                    <a:pt x="3725" y="1446"/>
                    <a:pt x="3737" y="1468"/>
                    <a:pt x="3740" y="1479"/>
                  </a:cubicBezTo>
                  <a:lnTo>
                    <a:pt x="3740" y="1510"/>
                  </a:lnTo>
                  <a:lnTo>
                    <a:pt x="3062" y="1510"/>
                  </a:lnTo>
                  <a:lnTo>
                    <a:pt x="3062" y="1476"/>
                  </a:lnTo>
                  <a:cubicBezTo>
                    <a:pt x="3062" y="1330"/>
                    <a:pt x="3007" y="1134"/>
                    <a:pt x="2931" y="1009"/>
                  </a:cubicBezTo>
                  <a:lnTo>
                    <a:pt x="2906" y="968"/>
                  </a:lnTo>
                  <a:close/>
                  <a:moveTo>
                    <a:pt x="1211" y="2042"/>
                  </a:moveTo>
                  <a:lnTo>
                    <a:pt x="1211" y="2644"/>
                  </a:lnTo>
                  <a:lnTo>
                    <a:pt x="533" y="2644"/>
                  </a:lnTo>
                  <a:lnTo>
                    <a:pt x="533" y="2042"/>
                  </a:lnTo>
                  <a:close/>
                  <a:moveTo>
                    <a:pt x="2530" y="2042"/>
                  </a:moveTo>
                  <a:lnTo>
                    <a:pt x="2530" y="2644"/>
                  </a:lnTo>
                  <a:lnTo>
                    <a:pt x="1743" y="2644"/>
                  </a:lnTo>
                  <a:lnTo>
                    <a:pt x="1743" y="2042"/>
                  </a:lnTo>
                  <a:close/>
                  <a:moveTo>
                    <a:pt x="3740" y="2042"/>
                  </a:moveTo>
                  <a:lnTo>
                    <a:pt x="3740" y="2644"/>
                  </a:lnTo>
                  <a:lnTo>
                    <a:pt x="3062" y="2644"/>
                  </a:lnTo>
                  <a:lnTo>
                    <a:pt x="3062" y="2042"/>
                  </a:lnTo>
                  <a:close/>
                  <a:moveTo>
                    <a:pt x="1211" y="3176"/>
                  </a:moveTo>
                  <a:lnTo>
                    <a:pt x="1211" y="3291"/>
                  </a:lnTo>
                  <a:cubicBezTo>
                    <a:pt x="1211" y="3437"/>
                    <a:pt x="1267" y="3633"/>
                    <a:pt x="1343" y="3758"/>
                  </a:cubicBezTo>
                  <a:lnTo>
                    <a:pt x="1368" y="3799"/>
                  </a:lnTo>
                  <a:lnTo>
                    <a:pt x="1368" y="3799"/>
                  </a:lnTo>
                  <a:lnTo>
                    <a:pt x="557" y="3329"/>
                  </a:lnTo>
                  <a:cubicBezTo>
                    <a:pt x="548" y="3321"/>
                    <a:pt x="536" y="3299"/>
                    <a:pt x="533" y="3287"/>
                  </a:cubicBezTo>
                  <a:lnTo>
                    <a:pt x="533" y="3176"/>
                  </a:lnTo>
                  <a:close/>
                  <a:moveTo>
                    <a:pt x="3740" y="3176"/>
                  </a:moveTo>
                  <a:lnTo>
                    <a:pt x="3740" y="3288"/>
                  </a:lnTo>
                  <a:cubicBezTo>
                    <a:pt x="3737" y="3299"/>
                    <a:pt x="3725" y="3321"/>
                    <a:pt x="3717" y="3329"/>
                  </a:cubicBezTo>
                  <a:lnTo>
                    <a:pt x="2906" y="3799"/>
                  </a:lnTo>
                  <a:lnTo>
                    <a:pt x="2931" y="3758"/>
                  </a:lnTo>
                  <a:cubicBezTo>
                    <a:pt x="3006" y="3633"/>
                    <a:pt x="3062" y="3437"/>
                    <a:pt x="3062" y="3291"/>
                  </a:cubicBezTo>
                  <a:lnTo>
                    <a:pt x="3062" y="3176"/>
                  </a:lnTo>
                  <a:close/>
                  <a:moveTo>
                    <a:pt x="2530" y="3176"/>
                  </a:moveTo>
                  <a:lnTo>
                    <a:pt x="2530" y="3291"/>
                  </a:lnTo>
                  <a:cubicBezTo>
                    <a:pt x="2530" y="3340"/>
                    <a:pt x="2502" y="3440"/>
                    <a:pt x="2476" y="3482"/>
                  </a:cubicBezTo>
                  <a:lnTo>
                    <a:pt x="2137" y="4042"/>
                  </a:lnTo>
                  <a:lnTo>
                    <a:pt x="1797" y="3482"/>
                  </a:lnTo>
                  <a:cubicBezTo>
                    <a:pt x="1771" y="3440"/>
                    <a:pt x="1743" y="3340"/>
                    <a:pt x="1743" y="3291"/>
                  </a:cubicBezTo>
                  <a:lnTo>
                    <a:pt x="1743" y="3176"/>
                  </a:lnTo>
                  <a:close/>
                  <a:moveTo>
                    <a:pt x="2137" y="0"/>
                  </a:moveTo>
                  <a:cubicBezTo>
                    <a:pt x="2063" y="0"/>
                    <a:pt x="1953" y="13"/>
                    <a:pt x="1850" y="72"/>
                  </a:cubicBezTo>
                  <a:lnTo>
                    <a:pt x="286" y="980"/>
                  </a:lnTo>
                  <a:cubicBezTo>
                    <a:pt x="121" y="1075"/>
                    <a:pt x="1" y="1285"/>
                    <a:pt x="1" y="1476"/>
                  </a:cubicBezTo>
                  <a:lnTo>
                    <a:pt x="1" y="3291"/>
                  </a:lnTo>
                  <a:cubicBezTo>
                    <a:pt x="1" y="3482"/>
                    <a:pt x="121" y="3692"/>
                    <a:pt x="287" y="3787"/>
                  </a:cubicBezTo>
                  <a:lnTo>
                    <a:pt x="1850" y="4694"/>
                  </a:lnTo>
                  <a:cubicBezTo>
                    <a:pt x="1953" y="4754"/>
                    <a:pt x="2063" y="4767"/>
                    <a:pt x="2137" y="4767"/>
                  </a:cubicBezTo>
                  <a:cubicBezTo>
                    <a:pt x="2211" y="4767"/>
                    <a:pt x="2320" y="4754"/>
                    <a:pt x="2423" y="4694"/>
                  </a:cubicBezTo>
                  <a:lnTo>
                    <a:pt x="3987" y="3787"/>
                  </a:lnTo>
                  <a:cubicBezTo>
                    <a:pt x="4152" y="3692"/>
                    <a:pt x="4272" y="3482"/>
                    <a:pt x="4272" y="3291"/>
                  </a:cubicBezTo>
                  <a:lnTo>
                    <a:pt x="4272" y="1476"/>
                  </a:lnTo>
                  <a:cubicBezTo>
                    <a:pt x="4272" y="1285"/>
                    <a:pt x="4152" y="1075"/>
                    <a:pt x="3987" y="980"/>
                  </a:cubicBezTo>
                  <a:lnTo>
                    <a:pt x="2423" y="72"/>
                  </a:lnTo>
                  <a:cubicBezTo>
                    <a:pt x="2320" y="13"/>
                    <a:pt x="2211" y="0"/>
                    <a:pt x="21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4"/>
            <p:cNvSpPr/>
            <p:nvPr/>
          </p:nvSpPr>
          <p:spPr>
            <a:xfrm>
              <a:off x="4898609" y="3529753"/>
              <a:ext cx="107562" cy="17678"/>
            </a:xfrm>
            <a:custGeom>
              <a:avLst/>
              <a:gdLst/>
              <a:ahLst/>
              <a:cxnLst/>
              <a:rect l="l" t="t" r="r" b="b"/>
              <a:pathLst>
                <a:path w="3243" h="533" extrusionOk="0">
                  <a:moveTo>
                    <a:pt x="266" y="1"/>
                  </a:moveTo>
                  <a:cubicBezTo>
                    <a:pt x="119" y="1"/>
                    <a:pt x="0" y="120"/>
                    <a:pt x="0" y="267"/>
                  </a:cubicBezTo>
                  <a:cubicBezTo>
                    <a:pt x="0" y="414"/>
                    <a:pt x="119" y="533"/>
                    <a:pt x="266" y="533"/>
                  </a:cubicBezTo>
                  <a:lnTo>
                    <a:pt x="2977" y="533"/>
                  </a:lnTo>
                  <a:cubicBezTo>
                    <a:pt x="3124" y="533"/>
                    <a:pt x="3243" y="414"/>
                    <a:pt x="3243" y="267"/>
                  </a:cubicBezTo>
                  <a:cubicBezTo>
                    <a:pt x="3243" y="120"/>
                    <a:pt x="3124" y="1"/>
                    <a:pt x="2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4"/>
            <p:cNvSpPr/>
            <p:nvPr/>
          </p:nvSpPr>
          <p:spPr>
            <a:xfrm>
              <a:off x="4657680" y="3362722"/>
              <a:ext cx="84113" cy="61526"/>
            </a:xfrm>
            <a:custGeom>
              <a:avLst/>
              <a:gdLst/>
              <a:ahLst/>
              <a:cxnLst/>
              <a:rect l="l" t="t" r="r" b="b"/>
              <a:pathLst>
                <a:path w="2536" h="1855" extrusionOk="0">
                  <a:moveTo>
                    <a:pt x="1314" y="533"/>
                  </a:moveTo>
                  <a:lnTo>
                    <a:pt x="1314" y="1322"/>
                  </a:lnTo>
                  <a:lnTo>
                    <a:pt x="532" y="1322"/>
                  </a:lnTo>
                  <a:lnTo>
                    <a:pt x="532" y="533"/>
                  </a:lnTo>
                  <a:close/>
                  <a:moveTo>
                    <a:pt x="444" y="1"/>
                  </a:moveTo>
                  <a:cubicBezTo>
                    <a:pt x="199" y="1"/>
                    <a:pt x="0" y="200"/>
                    <a:pt x="0" y="444"/>
                  </a:cubicBezTo>
                  <a:lnTo>
                    <a:pt x="0" y="1411"/>
                  </a:lnTo>
                  <a:cubicBezTo>
                    <a:pt x="0" y="1655"/>
                    <a:pt x="199" y="1854"/>
                    <a:pt x="444" y="1854"/>
                  </a:cubicBezTo>
                  <a:lnTo>
                    <a:pt x="1403" y="1854"/>
                  </a:lnTo>
                  <a:cubicBezTo>
                    <a:pt x="1647" y="1854"/>
                    <a:pt x="1846" y="1655"/>
                    <a:pt x="1846" y="1411"/>
                  </a:cubicBezTo>
                  <a:lnTo>
                    <a:pt x="1846" y="1193"/>
                  </a:lnTo>
                  <a:lnTo>
                    <a:pt x="2269" y="1193"/>
                  </a:lnTo>
                  <a:cubicBezTo>
                    <a:pt x="2416" y="1193"/>
                    <a:pt x="2535" y="1074"/>
                    <a:pt x="2535" y="928"/>
                  </a:cubicBezTo>
                  <a:cubicBezTo>
                    <a:pt x="2535" y="780"/>
                    <a:pt x="2416" y="662"/>
                    <a:pt x="2269" y="662"/>
                  </a:cubicBezTo>
                  <a:lnTo>
                    <a:pt x="1846" y="662"/>
                  </a:lnTo>
                  <a:lnTo>
                    <a:pt x="1846" y="444"/>
                  </a:lnTo>
                  <a:cubicBezTo>
                    <a:pt x="1846" y="200"/>
                    <a:pt x="1647" y="1"/>
                    <a:pt x="14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9" name="Google Shape;2649;p64"/>
          <p:cNvGrpSpPr/>
          <p:nvPr/>
        </p:nvGrpSpPr>
        <p:grpSpPr>
          <a:xfrm>
            <a:off x="5295737" y="3111658"/>
            <a:ext cx="537236" cy="403289"/>
            <a:chOff x="5351113" y="3220301"/>
            <a:chExt cx="602620" cy="452372"/>
          </a:xfrm>
        </p:grpSpPr>
        <p:sp>
          <p:nvSpPr>
            <p:cNvPr id="2650" name="Google Shape;2650;p64"/>
            <p:cNvSpPr/>
            <p:nvPr/>
          </p:nvSpPr>
          <p:spPr>
            <a:xfrm>
              <a:off x="5447995" y="3220301"/>
              <a:ext cx="150846" cy="151376"/>
            </a:xfrm>
            <a:custGeom>
              <a:avLst/>
              <a:gdLst/>
              <a:ahLst/>
              <a:cxnLst/>
              <a:rect l="l" t="t" r="r" b="b"/>
              <a:pathLst>
                <a:path w="4548" h="4564" extrusionOk="0">
                  <a:moveTo>
                    <a:pt x="443" y="1"/>
                  </a:moveTo>
                  <a:cubicBezTo>
                    <a:pt x="199" y="1"/>
                    <a:pt x="1" y="199"/>
                    <a:pt x="1" y="443"/>
                  </a:cubicBezTo>
                  <a:lnTo>
                    <a:pt x="1" y="4298"/>
                  </a:lnTo>
                  <a:cubicBezTo>
                    <a:pt x="1" y="4445"/>
                    <a:pt x="120" y="4564"/>
                    <a:pt x="266" y="4564"/>
                  </a:cubicBezTo>
                  <a:cubicBezTo>
                    <a:pt x="413" y="4564"/>
                    <a:pt x="532" y="4445"/>
                    <a:pt x="532" y="4298"/>
                  </a:cubicBezTo>
                  <a:lnTo>
                    <a:pt x="532" y="533"/>
                  </a:lnTo>
                  <a:lnTo>
                    <a:pt x="4281" y="533"/>
                  </a:lnTo>
                  <a:cubicBezTo>
                    <a:pt x="4428" y="533"/>
                    <a:pt x="4546" y="414"/>
                    <a:pt x="4546" y="267"/>
                  </a:cubicBezTo>
                  <a:cubicBezTo>
                    <a:pt x="4547" y="120"/>
                    <a:pt x="4428" y="1"/>
                    <a:pt x="4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4"/>
            <p:cNvSpPr/>
            <p:nvPr/>
          </p:nvSpPr>
          <p:spPr>
            <a:xfrm>
              <a:off x="5447995" y="3521296"/>
              <a:ext cx="150846" cy="151376"/>
            </a:xfrm>
            <a:custGeom>
              <a:avLst/>
              <a:gdLst/>
              <a:ahLst/>
              <a:cxnLst/>
              <a:rect l="l" t="t" r="r" b="b"/>
              <a:pathLst>
                <a:path w="4548" h="4564" extrusionOk="0">
                  <a:moveTo>
                    <a:pt x="267" y="0"/>
                  </a:moveTo>
                  <a:cubicBezTo>
                    <a:pt x="120" y="0"/>
                    <a:pt x="1" y="119"/>
                    <a:pt x="1" y="265"/>
                  </a:cubicBezTo>
                  <a:lnTo>
                    <a:pt x="1" y="4120"/>
                  </a:lnTo>
                  <a:cubicBezTo>
                    <a:pt x="1" y="4364"/>
                    <a:pt x="199" y="4563"/>
                    <a:pt x="444" y="4563"/>
                  </a:cubicBezTo>
                  <a:lnTo>
                    <a:pt x="4281" y="4563"/>
                  </a:lnTo>
                  <a:cubicBezTo>
                    <a:pt x="4428" y="4563"/>
                    <a:pt x="4547" y="4444"/>
                    <a:pt x="4547" y="4297"/>
                  </a:cubicBezTo>
                  <a:cubicBezTo>
                    <a:pt x="4547" y="4150"/>
                    <a:pt x="4428" y="4031"/>
                    <a:pt x="4281" y="4031"/>
                  </a:cubicBezTo>
                  <a:lnTo>
                    <a:pt x="533" y="4031"/>
                  </a:lnTo>
                  <a:lnTo>
                    <a:pt x="533" y="265"/>
                  </a:lnTo>
                  <a:cubicBezTo>
                    <a:pt x="533" y="119"/>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4"/>
            <p:cNvSpPr/>
            <p:nvPr/>
          </p:nvSpPr>
          <p:spPr>
            <a:xfrm>
              <a:off x="5721196" y="3220301"/>
              <a:ext cx="150813" cy="151376"/>
            </a:xfrm>
            <a:custGeom>
              <a:avLst/>
              <a:gdLst/>
              <a:ahLst/>
              <a:cxnLst/>
              <a:rect l="l" t="t" r="r" b="b"/>
              <a:pathLst>
                <a:path w="4547" h="4564" extrusionOk="0">
                  <a:moveTo>
                    <a:pt x="266" y="1"/>
                  </a:moveTo>
                  <a:cubicBezTo>
                    <a:pt x="118" y="1"/>
                    <a:pt x="0" y="120"/>
                    <a:pt x="0" y="267"/>
                  </a:cubicBezTo>
                  <a:cubicBezTo>
                    <a:pt x="0" y="414"/>
                    <a:pt x="119" y="533"/>
                    <a:pt x="266" y="533"/>
                  </a:cubicBezTo>
                  <a:lnTo>
                    <a:pt x="4015" y="533"/>
                  </a:lnTo>
                  <a:lnTo>
                    <a:pt x="4015" y="4298"/>
                  </a:lnTo>
                  <a:cubicBezTo>
                    <a:pt x="4015" y="4445"/>
                    <a:pt x="4134" y="4564"/>
                    <a:pt x="4281" y="4564"/>
                  </a:cubicBezTo>
                  <a:cubicBezTo>
                    <a:pt x="4428" y="4564"/>
                    <a:pt x="4547" y="4445"/>
                    <a:pt x="4547" y="4298"/>
                  </a:cubicBezTo>
                  <a:lnTo>
                    <a:pt x="4547" y="443"/>
                  </a:lnTo>
                  <a:cubicBezTo>
                    <a:pt x="4547" y="199"/>
                    <a:pt x="4348" y="1"/>
                    <a:pt x="41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4"/>
            <p:cNvSpPr/>
            <p:nvPr/>
          </p:nvSpPr>
          <p:spPr>
            <a:xfrm>
              <a:off x="5721196" y="3521262"/>
              <a:ext cx="150813" cy="151410"/>
            </a:xfrm>
            <a:custGeom>
              <a:avLst/>
              <a:gdLst/>
              <a:ahLst/>
              <a:cxnLst/>
              <a:rect l="l" t="t" r="r" b="b"/>
              <a:pathLst>
                <a:path w="4547" h="4565" extrusionOk="0">
                  <a:moveTo>
                    <a:pt x="4281" y="0"/>
                  </a:moveTo>
                  <a:cubicBezTo>
                    <a:pt x="4134" y="0"/>
                    <a:pt x="4015" y="119"/>
                    <a:pt x="4015" y="266"/>
                  </a:cubicBezTo>
                  <a:lnTo>
                    <a:pt x="4015" y="4032"/>
                  </a:lnTo>
                  <a:lnTo>
                    <a:pt x="266" y="4032"/>
                  </a:lnTo>
                  <a:cubicBezTo>
                    <a:pt x="119" y="4032"/>
                    <a:pt x="0" y="4151"/>
                    <a:pt x="0" y="4298"/>
                  </a:cubicBezTo>
                  <a:cubicBezTo>
                    <a:pt x="0" y="4445"/>
                    <a:pt x="119" y="4564"/>
                    <a:pt x="266" y="4564"/>
                  </a:cubicBezTo>
                  <a:lnTo>
                    <a:pt x="4104" y="4564"/>
                  </a:lnTo>
                  <a:cubicBezTo>
                    <a:pt x="4348" y="4564"/>
                    <a:pt x="4547" y="4365"/>
                    <a:pt x="4547" y="4121"/>
                  </a:cubicBezTo>
                  <a:lnTo>
                    <a:pt x="4547" y="266"/>
                  </a:lnTo>
                  <a:cubicBezTo>
                    <a:pt x="4547" y="119"/>
                    <a:pt x="4428" y="0"/>
                    <a:pt x="42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4"/>
            <p:cNvSpPr/>
            <p:nvPr/>
          </p:nvSpPr>
          <p:spPr>
            <a:xfrm>
              <a:off x="5747332" y="3547597"/>
              <a:ext cx="72239" cy="72438"/>
            </a:xfrm>
            <a:custGeom>
              <a:avLst/>
              <a:gdLst/>
              <a:ahLst/>
              <a:cxnLst/>
              <a:rect l="l" t="t" r="r" b="b"/>
              <a:pathLst>
                <a:path w="2178" h="2184" extrusionOk="0">
                  <a:moveTo>
                    <a:pt x="1912" y="1"/>
                  </a:moveTo>
                  <a:cubicBezTo>
                    <a:pt x="1764" y="1"/>
                    <a:pt x="1646" y="120"/>
                    <a:pt x="1646" y="266"/>
                  </a:cubicBezTo>
                  <a:lnTo>
                    <a:pt x="1646" y="1652"/>
                  </a:lnTo>
                  <a:lnTo>
                    <a:pt x="267" y="1652"/>
                  </a:lnTo>
                  <a:cubicBezTo>
                    <a:pt x="120" y="1652"/>
                    <a:pt x="1" y="1771"/>
                    <a:pt x="1" y="1918"/>
                  </a:cubicBezTo>
                  <a:cubicBezTo>
                    <a:pt x="1" y="2065"/>
                    <a:pt x="120" y="2184"/>
                    <a:pt x="267" y="2184"/>
                  </a:cubicBezTo>
                  <a:lnTo>
                    <a:pt x="1734" y="2184"/>
                  </a:lnTo>
                  <a:cubicBezTo>
                    <a:pt x="1978" y="2184"/>
                    <a:pt x="2178" y="1985"/>
                    <a:pt x="2178" y="1740"/>
                  </a:cubicBezTo>
                  <a:lnTo>
                    <a:pt x="2178" y="266"/>
                  </a:lnTo>
                  <a:cubicBezTo>
                    <a:pt x="2178" y="120"/>
                    <a:pt x="2058" y="1"/>
                    <a:pt x="19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4"/>
            <p:cNvSpPr/>
            <p:nvPr/>
          </p:nvSpPr>
          <p:spPr>
            <a:xfrm>
              <a:off x="5497979" y="3270284"/>
              <a:ext cx="72172" cy="72438"/>
            </a:xfrm>
            <a:custGeom>
              <a:avLst/>
              <a:gdLst/>
              <a:ahLst/>
              <a:cxnLst/>
              <a:rect l="l" t="t" r="r" b="b"/>
              <a:pathLst>
                <a:path w="2176" h="2184" extrusionOk="0">
                  <a:moveTo>
                    <a:pt x="443" y="0"/>
                  </a:moveTo>
                  <a:cubicBezTo>
                    <a:pt x="198" y="0"/>
                    <a:pt x="0" y="198"/>
                    <a:pt x="0" y="443"/>
                  </a:cubicBezTo>
                  <a:lnTo>
                    <a:pt x="0" y="1917"/>
                  </a:lnTo>
                  <a:cubicBezTo>
                    <a:pt x="0" y="2064"/>
                    <a:pt x="119" y="2183"/>
                    <a:pt x="265" y="2183"/>
                  </a:cubicBezTo>
                  <a:cubicBezTo>
                    <a:pt x="413" y="2183"/>
                    <a:pt x="531" y="2064"/>
                    <a:pt x="531" y="1917"/>
                  </a:cubicBezTo>
                  <a:lnTo>
                    <a:pt x="531" y="531"/>
                  </a:lnTo>
                  <a:lnTo>
                    <a:pt x="1910" y="531"/>
                  </a:lnTo>
                  <a:cubicBezTo>
                    <a:pt x="2057" y="531"/>
                    <a:pt x="2176" y="412"/>
                    <a:pt x="2176" y="266"/>
                  </a:cubicBezTo>
                  <a:cubicBezTo>
                    <a:pt x="2176" y="119"/>
                    <a:pt x="2057" y="0"/>
                    <a:pt x="19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4"/>
            <p:cNvSpPr/>
            <p:nvPr/>
          </p:nvSpPr>
          <p:spPr>
            <a:xfrm>
              <a:off x="5481461" y="3571180"/>
              <a:ext cx="67861" cy="17678"/>
            </a:xfrm>
            <a:custGeom>
              <a:avLst/>
              <a:gdLst/>
              <a:ahLst/>
              <a:cxnLst/>
              <a:rect l="l" t="t" r="r" b="b"/>
              <a:pathLst>
                <a:path w="2046" h="533" extrusionOk="0">
                  <a:moveTo>
                    <a:pt x="266" y="0"/>
                  </a:moveTo>
                  <a:cubicBezTo>
                    <a:pt x="118" y="0"/>
                    <a:pt x="0" y="120"/>
                    <a:pt x="0" y="266"/>
                  </a:cubicBezTo>
                  <a:cubicBezTo>
                    <a:pt x="0" y="413"/>
                    <a:pt x="119" y="532"/>
                    <a:pt x="266" y="532"/>
                  </a:cubicBezTo>
                  <a:lnTo>
                    <a:pt x="1779" y="532"/>
                  </a:lnTo>
                  <a:cubicBezTo>
                    <a:pt x="1927" y="532"/>
                    <a:pt x="2045" y="413"/>
                    <a:pt x="2045" y="266"/>
                  </a:cubicBezTo>
                  <a:cubicBezTo>
                    <a:pt x="2045" y="120"/>
                    <a:pt x="1926" y="0"/>
                    <a:pt x="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4"/>
            <p:cNvSpPr/>
            <p:nvPr/>
          </p:nvSpPr>
          <p:spPr>
            <a:xfrm>
              <a:off x="5481461" y="3596387"/>
              <a:ext cx="67861" cy="17678"/>
            </a:xfrm>
            <a:custGeom>
              <a:avLst/>
              <a:gdLst/>
              <a:ahLst/>
              <a:cxnLst/>
              <a:rect l="l" t="t" r="r" b="b"/>
              <a:pathLst>
                <a:path w="2046" h="533" extrusionOk="0">
                  <a:moveTo>
                    <a:pt x="266" y="0"/>
                  </a:moveTo>
                  <a:cubicBezTo>
                    <a:pt x="118" y="0"/>
                    <a:pt x="0" y="119"/>
                    <a:pt x="0" y="266"/>
                  </a:cubicBezTo>
                  <a:cubicBezTo>
                    <a:pt x="0" y="413"/>
                    <a:pt x="119" y="532"/>
                    <a:pt x="266" y="532"/>
                  </a:cubicBezTo>
                  <a:lnTo>
                    <a:pt x="1779" y="532"/>
                  </a:lnTo>
                  <a:cubicBezTo>
                    <a:pt x="1927" y="532"/>
                    <a:pt x="2045" y="413"/>
                    <a:pt x="2045" y="266"/>
                  </a:cubicBezTo>
                  <a:cubicBezTo>
                    <a:pt x="2045" y="119"/>
                    <a:pt x="1926" y="0"/>
                    <a:pt x="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4"/>
            <p:cNvSpPr/>
            <p:nvPr/>
          </p:nvSpPr>
          <p:spPr>
            <a:xfrm>
              <a:off x="5481461" y="3621594"/>
              <a:ext cx="67861" cy="17645"/>
            </a:xfrm>
            <a:custGeom>
              <a:avLst/>
              <a:gdLst/>
              <a:ahLst/>
              <a:cxnLst/>
              <a:rect l="l" t="t" r="r" b="b"/>
              <a:pathLst>
                <a:path w="2046" h="532" extrusionOk="0">
                  <a:moveTo>
                    <a:pt x="266" y="0"/>
                  </a:moveTo>
                  <a:cubicBezTo>
                    <a:pt x="118" y="0"/>
                    <a:pt x="0" y="119"/>
                    <a:pt x="0" y="266"/>
                  </a:cubicBezTo>
                  <a:cubicBezTo>
                    <a:pt x="0" y="413"/>
                    <a:pt x="119" y="532"/>
                    <a:pt x="266" y="532"/>
                  </a:cubicBezTo>
                  <a:lnTo>
                    <a:pt x="1779" y="532"/>
                  </a:lnTo>
                  <a:cubicBezTo>
                    <a:pt x="1927" y="532"/>
                    <a:pt x="2045" y="413"/>
                    <a:pt x="2045" y="266"/>
                  </a:cubicBezTo>
                  <a:cubicBezTo>
                    <a:pt x="2045" y="119"/>
                    <a:pt x="1926" y="0"/>
                    <a:pt x="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4"/>
            <p:cNvSpPr/>
            <p:nvPr/>
          </p:nvSpPr>
          <p:spPr>
            <a:xfrm>
              <a:off x="5754065" y="3263053"/>
              <a:ext cx="17645" cy="17678"/>
            </a:xfrm>
            <a:custGeom>
              <a:avLst/>
              <a:gdLst/>
              <a:ahLst/>
              <a:cxnLst/>
              <a:rect l="l" t="t" r="r" b="b"/>
              <a:pathLst>
                <a:path w="532" h="533" extrusionOk="0">
                  <a:moveTo>
                    <a:pt x="266" y="1"/>
                  </a:moveTo>
                  <a:cubicBezTo>
                    <a:pt x="196" y="1"/>
                    <a:pt x="127" y="28"/>
                    <a:pt x="78" y="79"/>
                  </a:cubicBezTo>
                  <a:cubicBezTo>
                    <a:pt x="29" y="128"/>
                    <a:pt x="0" y="197"/>
                    <a:pt x="0" y="266"/>
                  </a:cubicBezTo>
                  <a:cubicBezTo>
                    <a:pt x="0" y="336"/>
                    <a:pt x="29" y="405"/>
                    <a:pt x="78" y="454"/>
                  </a:cubicBezTo>
                  <a:cubicBezTo>
                    <a:pt x="127" y="504"/>
                    <a:pt x="196" y="532"/>
                    <a:pt x="266" y="532"/>
                  </a:cubicBezTo>
                  <a:cubicBezTo>
                    <a:pt x="336" y="532"/>
                    <a:pt x="405" y="504"/>
                    <a:pt x="454" y="454"/>
                  </a:cubicBezTo>
                  <a:cubicBezTo>
                    <a:pt x="503" y="405"/>
                    <a:pt x="532" y="336"/>
                    <a:pt x="532" y="266"/>
                  </a:cubicBezTo>
                  <a:cubicBezTo>
                    <a:pt x="532" y="197"/>
                    <a:pt x="503" y="128"/>
                    <a:pt x="454" y="79"/>
                  </a:cubicBezTo>
                  <a:cubicBezTo>
                    <a:pt x="405" y="28"/>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4"/>
            <p:cNvSpPr/>
            <p:nvPr/>
          </p:nvSpPr>
          <p:spPr>
            <a:xfrm>
              <a:off x="5783286" y="3263053"/>
              <a:ext cx="17645" cy="17678"/>
            </a:xfrm>
            <a:custGeom>
              <a:avLst/>
              <a:gdLst/>
              <a:ahLst/>
              <a:cxnLst/>
              <a:rect l="l" t="t" r="r" b="b"/>
              <a:pathLst>
                <a:path w="532" h="533" extrusionOk="0">
                  <a:moveTo>
                    <a:pt x="266" y="1"/>
                  </a:moveTo>
                  <a:cubicBezTo>
                    <a:pt x="196" y="1"/>
                    <a:pt x="127" y="28"/>
                    <a:pt x="78" y="79"/>
                  </a:cubicBezTo>
                  <a:cubicBezTo>
                    <a:pt x="28" y="128"/>
                    <a:pt x="0" y="197"/>
                    <a:pt x="0" y="266"/>
                  </a:cubicBezTo>
                  <a:cubicBezTo>
                    <a:pt x="0" y="336"/>
                    <a:pt x="28" y="404"/>
                    <a:pt x="78" y="454"/>
                  </a:cubicBezTo>
                  <a:cubicBezTo>
                    <a:pt x="127" y="504"/>
                    <a:pt x="196" y="532"/>
                    <a:pt x="266" y="532"/>
                  </a:cubicBezTo>
                  <a:cubicBezTo>
                    <a:pt x="336" y="532"/>
                    <a:pt x="405" y="504"/>
                    <a:pt x="454" y="454"/>
                  </a:cubicBezTo>
                  <a:cubicBezTo>
                    <a:pt x="503" y="405"/>
                    <a:pt x="532" y="336"/>
                    <a:pt x="532" y="266"/>
                  </a:cubicBezTo>
                  <a:cubicBezTo>
                    <a:pt x="532" y="197"/>
                    <a:pt x="503" y="128"/>
                    <a:pt x="454" y="79"/>
                  </a:cubicBezTo>
                  <a:cubicBezTo>
                    <a:pt x="405" y="28"/>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4"/>
            <p:cNvSpPr/>
            <p:nvPr/>
          </p:nvSpPr>
          <p:spPr>
            <a:xfrm>
              <a:off x="5812473" y="3263053"/>
              <a:ext cx="17678" cy="17678"/>
            </a:xfrm>
            <a:custGeom>
              <a:avLst/>
              <a:gdLst/>
              <a:ahLst/>
              <a:cxnLst/>
              <a:rect l="l" t="t" r="r" b="b"/>
              <a:pathLst>
                <a:path w="533" h="533" extrusionOk="0">
                  <a:moveTo>
                    <a:pt x="267" y="1"/>
                  </a:moveTo>
                  <a:cubicBezTo>
                    <a:pt x="197" y="1"/>
                    <a:pt x="128" y="28"/>
                    <a:pt x="79" y="79"/>
                  </a:cubicBezTo>
                  <a:cubicBezTo>
                    <a:pt x="30" y="128"/>
                    <a:pt x="1" y="196"/>
                    <a:pt x="1" y="266"/>
                  </a:cubicBezTo>
                  <a:cubicBezTo>
                    <a:pt x="1" y="336"/>
                    <a:pt x="30" y="405"/>
                    <a:pt x="79" y="454"/>
                  </a:cubicBezTo>
                  <a:cubicBezTo>
                    <a:pt x="128" y="504"/>
                    <a:pt x="197" y="532"/>
                    <a:pt x="267" y="532"/>
                  </a:cubicBezTo>
                  <a:cubicBezTo>
                    <a:pt x="337" y="532"/>
                    <a:pt x="406" y="504"/>
                    <a:pt x="455" y="454"/>
                  </a:cubicBezTo>
                  <a:cubicBezTo>
                    <a:pt x="504" y="405"/>
                    <a:pt x="533" y="336"/>
                    <a:pt x="533" y="266"/>
                  </a:cubicBezTo>
                  <a:cubicBezTo>
                    <a:pt x="533" y="197"/>
                    <a:pt x="504" y="128"/>
                    <a:pt x="455" y="79"/>
                  </a:cubicBezTo>
                  <a:cubicBezTo>
                    <a:pt x="406" y="28"/>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4"/>
            <p:cNvSpPr/>
            <p:nvPr/>
          </p:nvSpPr>
          <p:spPr>
            <a:xfrm>
              <a:off x="5399737" y="3401262"/>
              <a:ext cx="106103" cy="95191"/>
            </a:xfrm>
            <a:custGeom>
              <a:avLst/>
              <a:gdLst/>
              <a:ahLst/>
              <a:cxnLst/>
              <a:rect l="l" t="t" r="r" b="b"/>
              <a:pathLst>
                <a:path w="3199" h="2870" extrusionOk="0">
                  <a:moveTo>
                    <a:pt x="2118" y="532"/>
                  </a:moveTo>
                  <a:lnTo>
                    <a:pt x="2638" y="1435"/>
                  </a:lnTo>
                  <a:lnTo>
                    <a:pt x="2118" y="2339"/>
                  </a:lnTo>
                  <a:lnTo>
                    <a:pt x="1081" y="2339"/>
                  </a:lnTo>
                  <a:lnTo>
                    <a:pt x="561" y="1435"/>
                  </a:lnTo>
                  <a:lnTo>
                    <a:pt x="1081" y="532"/>
                  </a:lnTo>
                  <a:close/>
                  <a:moveTo>
                    <a:pt x="1034" y="0"/>
                  </a:moveTo>
                  <a:cubicBezTo>
                    <a:pt x="881" y="0"/>
                    <a:pt x="721" y="92"/>
                    <a:pt x="644" y="225"/>
                  </a:cubicBezTo>
                  <a:lnTo>
                    <a:pt x="78" y="1211"/>
                  </a:lnTo>
                  <a:cubicBezTo>
                    <a:pt x="1" y="1342"/>
                    <a:pt x="1" y="1528"/>
                    <a:pt x="78" y="1659"/>
                  </a:cubicBezTo>
                  <a:lnTo>
                    <a:pt x="644" y="2645"/>
                  </a:lnTo>
                  <a:cubicBezTo>
                    <a:pt x="721" y="2777"/>
                    <a:pt x="881" y="2870"/>
                    <a:pt x="1034" y="2870"/>
                  </a:cubicBezTo>
                  <a:lnTo>
                    <a:pt x="2165" y="2870"/>
                  </a:lnTo>
                  <a:cubicBezTo>
                    <a:pt x="2319" y="2870"/>
                    <a:pt x="2479" y="2777"/>
                    <a:pt x="2555" y="2645"/>
                  </a:cubicBezTo>
                  <a:lnTo>
                    <a:pt x="3122" y="1659"/>
                  </a:lnTo>
                  <a:cubicBezTo>
                    <a:pt x="3198" y="1528"/>
                    <a:pt x="3198" y="1342"/>
                    <a:pt x="3122" y="1211"/>
                  </a:cubicBezTo>
                  <a:lnTo>
                    <a:pt x="2555" y="225"/>
                  </a:lnTo>
                  <a:cubicBezTo>
                    <a:pt x="2479" y="92"/>
                    <a:pt x="2318" y="0"/>
                    <a:pt x="2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4"/>
            <p:cNvSpPr/>
            <p:nvPr/>
          </p:nvSpPr>
          <p:spPr>
            <a:xfrm>
              <a:off x="5351113" y="3325806"/>
              <a:ext cx="82189" cy="74461"/>
            </a:xfrm>
            <a:custGeom>
              <a:avLst/>
              <a:gdLst/>
              <a:ahLst/>
              <a:cxnLst/>
              <a:rect l="l" t="t" r="r" b="b"/>
              <a:pathLst>
                <a:path w="2478" h="2245" extrusionOk="0">
                  <a:moveTo>
                    <a:pt x="1577" y="533"/>
                  </a:moveTo>
                  <a:lnTo>
                    <a:pt x="1917" y="1123"/>
                  </a:lnTo>
                  <a:lnTo>
                    <a:pt x="1577" y="1712"/>
                  </a:lnTo>
                  <a:lnTo>
                    <a:pt x="900" y="1712"/>
                  </a:lnTo>
                  <a:lnTo>
                    <a:pt x="561" y="1123"/>
                  </a:lnTo>
                  <a:lnTo>
                    <a:pt x="900" y="533"/>
                  </a:lnTo>
                  <a:close/>
                  <a:moveTo>
                    <a:pt x="853" y="1"/>
                  </a:moveTo>
                  <a:cubicBezTo>
                    <a:pt x="700" y="1"/>
                    <a:pt x="540" y="93"/>
                    <a:pt x="463" y="227"/>
                  </a:cubicBezTo>
                  <a:lnTo>
                    <a:pt x="77" y="898"/>
                  </a:lnTo>
                  <a:cubicBezTo>
                    <a:pt x="1" y="1031"/>
                    <a:pt x="1" y="1214"/>
                    <a:pt x="77" y="1347"/>
                  </a:cubicBezTo>
                  <a:lnTo>
                    <a:pt x="463" y="2019"/>
                  </a:lnTo>
                  <a:cubicBezTo>
                    <a:pt x="540" y="2152"/>
                    <a:pt x="700" y="2244"/>
                    <a:pt x="853" y="2244"/>
                  </a:cubicBezTo>
                  <a:lnTo>
                    <a:pt x="1625" y="2244"/>
                  </a:lnTo>
                  <a:cubicBezTo>
                    <a:pt x="1778" y="2244"/>
                    <a:pt x="1938" y="2152"/>
                    <a:pt x="2014" y="2019"/>
                  </a:cubicBezTo>
                  <a:lnTo>
                    <a:pt x="2400" y="1347"/>
                  </a:lnTo>
                  <a:cubicBezTo>
                    <a:pt x="2477" y="1215"/>
                    <a:pt x="2477" y="1031"/>
                    <a:pt x="2400" y="898"/>
                  </a:cubicBezTo>
                  <a:lnTo>
                    <a:pt x="2014" y="227"/>
                  </a:lnTo>
                  <a:cubicBezTo>
                    <a:pt x="1938" y="93"/>
                    <a:pt x="1778" y="1"/>
                    <a:pt x="1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4"/>
            <p:cNvSpPr/>
            <p:nvPr/>
          </p:nvSpPr>
          <p:spPr>
            <a:xfrm>
              <a:off x="5521561" y="3302987"/>
              <a:ext cx="358740" cy="273101"/>
            </a:xfrm>
            <a:custGeom>
              <a:avLst/>
              <a:gdLst/>
              <a:ahLst/>
              <a:cxnLst/>
              <a:rect l="l" t="t" r="r" b="b"/>
              <a:pathLst>
                <a:path w="10816" h="8234" extrusionOk="0">
                  <a:moveTo>
                    <a:pt x="5694" y="550"/>
                  </a:moveTo>
                  <a:cubicBezTo>
                    <a:pt x="5715" y="550"/>
                    <a:pt x="5737" y="551"/>
                    <a:pt x="5759" y="552"/>
                  </a:cubicBezTo>
                  <a:cubicBezTo>
                    <a:pt x="5777" y="910"/>
                    <a:pt x="5647" y="1254"/>
                    <a:pt x="5392" y="1509"/>
                  </a:cubicBezTo>
                  <a:cubicBezTo>
                    <a:pt x="5156" y="1746"/>
                    <a:pt x="4840" y="1877"/>
                    <a:pt x="4508" y="1877"/>
                  </a:cubicBezTo>
                  <a:cubicBezTo>
                    <a:pt x="4486" y="1877"/>
                    <a:pt x="4464" y="1877"/>
                    <a:pt x="4442" y="1876"/>
                  </a:cubicBezTo>
                  <a:cubicBezTo>
                    <a:pt x="4423" y="1518"/>
                    <a:pt x="4553" y="1174"/>
                    <a:pt x="4808" y="919"/>
                  </a:cubicBezTo>
                  <a:cubicBezTo>
                    <a:pt x="5045" y="682"/>
                    <a:pt x="5359" y="550"/>
                    <a:pt x="5694" y="550"/>
                  </a:cubicBezTo>
                  <a:close/>
                  <a:moveTo>
                    <a:pt x="4174" y="1"/>
                  </a:moveTo>
                  <a:cubicBezTo>
                    <a:pt x="4027" y="1"/>
                    <a:pt x="3908" y="120"/>
                    <a:pt x="3908" y="267"/>
                  </a:cubicBezTo>
                  <a:lnTo>
                    <a:pt x="3908" y="1525"/>
                  </a:lnTo>
                  <a:cubicBezTo>
                    <a:pt x="3564" y="1346"/>
                    <a:pt x="3195" y="1252"/>
                    <a:pt x="2817" y="1252"/>
                  </a:cubicBezTo>
                  <a:cubicBezTo>
                    <a:pt x="1263" y="1252"/>
                    <a:pt x="1" y="2818"/>
                    <a:pt x="1" y="4743"/>
                  </a:cubicBezTo>
                  <a:cubicBezTo>
                    <a:pt x="1" y="6668"/>
                    <a:pt x="1263" y="8233"/>
                    <a:pt x="2817" y="8233"/>
                  </a:cubicBezTo>
                  <a:lnTo>
                    <a:pt x="5532" y="8233"/>
                  </a:lnTo>
                  <a:cubicBezTo>
                    <a:pt x="6944" y="8233"/>
                    <a:pt x="8117" y="6938"/>
                    <a:pt x="8317" y="5256"/>
                  </a:cubicBezTo>
                  <a:lnTo>
                    <a:pt x="8995" y="5256"/>
                  </a:lnTo>
                  <a:cubicBezTo>
                    <a:pt x="9163" y="5256"/>
                    <a:pt x="9365" y="5172"/>
                    <a:pt x="9485" y="5051"/>
                  </a:cubicBezTo>
                  <a:lnTo>
                    <a:pt x="10710" y="3820"/>
                  </a:lnTo>
                  <a:cubicBezTo>
                    <a:pt x="10815" y="3717"/>
                    <a:pt x="10814" y="3548"/>
                    <a:pt x="10710" y="3445"/>
                  </a:cubicBezTo>
                  <a:cubicBezTo>
                    <a:pt x="10658" y="3393"/>
                    <a:pt x="10590" y="3367"/>
                    <a:pt x="10523" y="3367"/>
                  </a:cubicBezTo>
                  <a:cubicBezTo>
                    <a:pt x="10455" y="3367"/>
                    <a:pt x="10387" y="3393"/>
                    <a:pt x="10335" y="3446"/>
                  </a:cubicBezTo>
                  <a:lnTo>
                    <a:pt x="9109" y="4677"/>
                  </a:lnTo>
                  <a:cubicBezTo>
                    <a:pt x="9088" y="4696"/>
                    <a:pt x="9023" y="4723"/>
                    <a:pt x="8995" y="4724"/>
                  </a:cubicBezTo>
                  <a:lnTo>
                    <a:pt x="8348" y="4724"/>
                  </a:lnTo>
                  <a:cubicBezTo>
                    <a:pt x="8345" y="4166"/>
                    <a:pt x="8235" y="3614"/>
                    <a:pt x="8029" y="3124"/>
                  </a:cubicBezTo>
                  <a:cubicBezTo>
                    <a:pt x="8006" y="3072"/>
                    <a:pt x="7983" y="3021"/>
                    <a:pt x="7960" y="2971"/>
                  </a:cubicBezTo>
                  <a:cubicBezTo>
                    <a:pt x="7914" y="2875"/>
                    <a:pt x="7818" y="2819"/>
                    <a:pt x="7719" y="2819"/>
                  </a:cubicBezTo>
                  <a:cubicBezTo>
                    <a:pt x="7681" y="2819"/>
                    <a:pt x="7642" y="2828"/>
                    <a:pt x="7606" y="2845"/>
                  </a:cubicBezTo>
                  <a:cubicBezTo>
                    <a:pt x="7473" y="2909"/>
                    <a:pt x="7417" y="3067"/>
                    <a:pt x="7479" y="3200"/>
                  </a:cubicBezTo>
                  <a:cubicBezTo>
                    <a:pt x="7500" y="3242"/>
                    <a:pt x="7519" y="3286"/>
                    <a:pt x="7538" y="3331"/>
                  </a:cubicBezTo>
                  <a:cubicBezTo>
                    <a:pt x="7718" y="3756"/>
                    <a:pt x="7813" y="4237"/>
                    <a:pt x="7816" y="4724"/>
                  </a:cubicBezTo>
                  <a:lnTo>
                    <a:pt x="7024" y="4724"/>
                  </a:lnTo>
                  <a:cubicBezTo>
                    <a:pt x="6878" y="4724"/>
                    <a:pt x="6759" y="4843"/>
                    <a:pt x="6759" y="4990"/>
                  </a:cubicBezTo>
                  <a:cubicBezTo>
                    <a:pt x="6759" y="5137"/>
                    <a:pt x="6878" y="5256"/>
                    <a:pt x="7024" y="5256"/>
                  </a:cubicBezTo>
                  <a:lnTo>
                    <a:pt x="7781" y="5256"/>
                  </a:lnTo>
                  <a:cubicBezTo>
                    <a:pt x="7593" y="6643"/>
                    <a:pt x="6656" y="7701"/>
                    <a:pt x="5532" y="7701"/>
                  </a:cubicBezTo>
                  <a:lnTo>
                    <a:pt x="2817" y="7701"/>
                  </a:lnTo>
                  <a:cubicBezTo>
                    <a:pt x="1557" y="7701"/>
                    <a:pt x="531" y="6374"/>
                    <a:pt x="531" y="4743"/>
                  </a:cubicBezTo>
                  <a:cubicBezTo>
                    <a:pt x="531" y="3112"/>
                    <a:pt x="1557" y="1784"/>
                    <a:pt x="2817" y="1784"/>
                  </a:cubicBezTo>
                  <a:cubicBezTo>
                    <a:pt x="3225" y="1784"/>
                    <a:pt x="3625" y="1928"/>
                    <a:pt x="3976" y="2198"/>
                  </a:cubicBezTo>
                  <a:cubicBezTo>
                    <a:pt x="4039" y="2303"/>
                    <a:pt x="4147" y="2378"/>
                    <a:pt x="4273" y="2394"/>
                  </a:cubicBezTo>
                  <a:cubicBezTo>
                    <a:pt x="4350" y="2404"/>
                    <a:pt x="4428" y="2410"/>
                    <a:pt x="4506" y="2410"/>
                  </a:cubicBezTo>
                  <a:cubicBezTo>
                    <a:pt x="4983" y="2410"/>
                    <a:pt x="5431" y="2223"/>
                    <a:pt x="5769" y="1884"/>
                  </a:cubicBezTo>
                  <a:cubicBezTo>
                    <a:pt x="5792" y="1860"/>
                    <a:pt x="5815" y="1837"/>
                    <a:pt x="5837" y="1812"/>
                  </a:cubicBezTo>
                  <a:cubicBezTo>
                    <a:pt x="6112" y="1860"/>
                    <a:pt x="6379" y="1972"/>
                    <a:pt x="6622" y="2145"/>
                  </a:cubicBezTo>
                  <a:cubicBezTo>
                    <a:pt x="6669" y="2178"/>
                    <a:pt x="6722" y="2194"/>
                    <a:pt x="6775" y="2194"/>
                  </a:cubicBezTo>
                  <a:cubicBezTo>
                    <a:pt x="6859" y="2194"/>
                    <a:pt x="6941" y="2154"/>
                    <a:pt x="6993" y="2081"/>
                  </a:cubicBezTo>
                  <a:cubicBezTo>
                    <a:pt x="7077" y="1962"/>
                    <a:pt x="7049" y="1796"/>
                    <a:pt x="6929" y="1710"/>
                  </a:cubicBezTo>
                  <a:cubicBezTo>
                    <a:pt x="6684" y="1537"/>
                    <a:pt x="6418" y="1412"/>
                    <a:pt x="6143" y="1336"/>
                  </a:cubicBezTo>
                  <a:cubicBezTo>
                    <a:pt x="6271" y="1042"/>
                    <a:pt x="6319" y="715"/>
                    <a:pt x="6276" y="385"/>
                  </a:cubicBezTo>
                  <a:cubicBezTo>
                    <a:pt x="6252" y="202"/>
                    <a:pt x="6109" y="57"/>
                    <a:pt x="5927" y="34"/>
                  </a:cubicBezTo>
                  <a:cubicBezTo>
                    <a:pt x="5850" y="23"/>
                    <a:pt x="5772" y="18"/>
                    <a:pt x="5694" y="18"/>
                  </a:cubicBezTo>
                  <a:cubicBezTo>
                    <a:pt x="5220" y="18"/>
                    <a:pt x="4776" y="202"/>
                    <a:pt x="4440" y="535"/>
                  </a:cubicBezTo>
                  <a:lnTo>
                    <a:pt x="4440" y="267"/>
                  </a:lnTo>
                  <a:cubicBezTo>
                    <a:pt x="4440" y="120"/>
                    <a:pt x="4321" y="1"/>
                    <a:pt x="4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4"/>
            <p:cNvSpPr/>
            <p:nvPr/>
          </p:nvSpPr>
          <p:spPr>
            <a:xfrm>
              <a:off x="5889455" y="3385342"/>
              <a:ext cx="64279" cy="17645"/>
            </a:xfrm>
            <a:custGeom>
              <a:avLst/>
              <a:gdLst/>
              <a:ahLst/>
              <a:cxnLst/>
              <a:rect l="l" t="t" r="r" b="b"/>
              <a:pathLst>
                <a:path w="1938" h="532" extrusionOk="0">
                  <a:moveTo>
                    <a:pt x="266" y="1"/>
                  </a:moveTo>
                  <a:cubicBezTo>
                    <a:pt x="120" y="1"/>
                    <a:pt x="0" y="120"/>
                    <a:pt x="0" y="265"/>
                  </a:cubicBezTo>
                  <a:cubicBezTo>
                    <a:pt x="0" y="412"/>
                    <a:pt x="120" y="531"/>
                    <a:pt x="266" y="531"/>
                  </a:cubicBezTo>
                  <a:lnTo>
                    <a:pt x="1672" y="531"/>
                  </a:lnTo>
                  <a:cubicBezTo>
                    <a:pt x="1819" y="531"/>
                    <a:pt x="1938" y="412"/>
                    <a:pt x="1938" y="265"/>
                  </a:cubicBezTo>
                  <a:cubicBezTo>
                    <a:pt x="1938" y="120"/>
                    <a:pt x="1819" y="1"/>
                    <a:pt x="1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4"/>
            <p:cNvSpPr/>
            <p:nvPr/>
          </p:nvSpPr>
          <p:spPr>
            <a:xfrm>
              <a:off x="5889455" y="3412042"/>
              <a:ext cx="64279" cy="17678"/>
            </a:xfrm>
            <a:custGeom>
              <a:avLst/>
              <a:gdLst/>
              <a:ahLst/>
              <a:cxnLst/>
              <a:rect l="l" t="t" r="r" b="b"/>
              <a:pathLst>
                <a:path w="1938" h="533" extrusionOk="0">
                  <a:moveTo>
                    <a:pt x="266" y="1"/>
                  </a:moveTo>
                  <a:cubicBezTo>
                    <a:pt x="120" y="1"/>
                    <a:pt x="0" y="120"/>
                    <a:pt x="0" y="266"/>
                  </a:cubicBezTo>
                  <a:cubicBezTo>
                    <a:pt x="0" y="413"/>
                    <a:pt x="120" y="532"/>
                    <a:pt x="266" y="532"/>
                  </a:cubicBezTo>
                  <a:lnTo>
                    <a:pt x="1672" y="532"/>
                  </a:lnTo>
                  <a:cubicBezTo>
                    <a:pt x="1819" y="532"/>
                    <a:pt x="1938" y="413"/>
                    <a:pt x="1938" y="266"/>
                  </a:cubicBezTo>
                  <a:cubicBezTo>
                    <a:pt x="1938" y="120"/>
                    <a:pt x="1819" y="1"/>
                    <a:pt x="1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4"/>
            <p:cNvSpPr/>
            <p:nvPr/>
          </p:nvSpPr>
          <p:spPr>
            <a:xfrm>
              <a:off x="5889455" y="3438775"/>
              <a:ext cx="64279" cy="17678"/>
            </a:xfrm>
            <a:custGeom>
              <a:avLst/>
              <a:gdLst/>
              <a:ahLst/>
              <a:cxnLst/>
              <a:rect l="l" t="t" r="r" b="b"/>
              <a:pathLst>
                <a:path w="1938" h="533" extrusionOk="0">
                  <a:moveTo>
                    <a:pt x="266" y="1"/>
                  </a:moveTo>
                  <a:cubicBezTo>
                    <a:pt x="120" y="1"/>
                    <a:pt x="0" y="120"/>
                    <a:pt x="0" y="266"/>
                  </a:cubicBezTo>
                  <a:cubicBezTo>
                    <a:pt x="0" y="413"/>
                    <a:pt x="120" y="532"/>
                    <a:pt x="266" y="532"/>
                  </a:cubicBezTo>
                  <a:lnTo>
                    <a:pt x="1672" y="532"/>
                  </a:lnTo>
                  <a:cubicBezTo>
                    <a:pt x="1819" y="532"/>
                    <a:pt x="1938" y="413"/>
                    <a:pt x="1938" y="266"/>
                  </a:cubicBezTo>
                  <a:cubicBezTo>
                    <a:pt x="1938" y="120"/>
                    <a:pt x="1819" y="1"/>
                    <a:pt x="1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4"/>
            <p:cNvSpPr/>
            <p:nvPr/>
          </p:nvSpPr>
          <p:spPr>
            <a:xfrm>
              <a:off x="5604380" y="3592274"/>
              <a:ext cx="109386" cy="43516"/>
            </a:xfrm>
            <a:custGeom>
              <a:avLst/>
              <a:gdLst/>
              <a:ahLst/>
              <a:cxnLst/>
              <a:rect l="l" t="t" r="r" b="b"/>
              <a:pathLst>
                <a:path w="3298" h="1312" extrusionOk="0">
                  <a:moveTo>
                    <a:pt x="2766" y="532"/>
                  </a:moveTo>
                  <a:lnTo>
                    <a:pt x="2766" y="780"/>
                  </a:lnTo>
                  <a:lnTo>
                    <a:pt x="532" y="780"/>
                  </a:lnTo>
                  <a:lnTo>
                    <a:pt x="532" y="532"/>
                  </a:lnTo>
                  <a:close/>
                  <a:moveTo>
                    <a:pt x="373" y="0"/>
                  </a:moveTo>
                  <a:cubicBezTo>
                    <a:pt x="168" y="0"/>
                    <a:pt x="1" y="167"/>
                    <a:pt x="1" y="373"/>
                  </a:cubicBezTo>
                  <a:lnTo>
                    <a:pt x="1" y="940"/>
                  </a:lnTo>
                  <a:cubicBezTo>
                    <a:pt x="1" y="1145"/>
                    <a:pt x="168" y="1311"/>
                    <a:pt x="373" y="1311"/>
                  </a:cubicBezTo>
                  <a:lnTo>
                    <a:pt x="2925" y="1311"/>
                  </a:lnTo>
                  <a:cubicBezTo>
                    <a:pt x="3130" y="1311"/>
                    <a:pt x="3297" y="1145"/>
                    <a:pt x="3297" y="940"/>
                  </a:cubicBezTo>
                  <a:lnTo>
                    <a:pt x="3297" y="373"/>
                  </a:lnTo>
                  <a:cubicBezTo>
                    <a:pt x="3297" y="167"/>
                    <a:pt x="3130" y="0"/>
                    <a:pt x="29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9" name="Google Shape;2669;p64"/>
          <p:cNvGrpSpPr/>
          <p:nvPr/>
        </p:nvGrpSpPr>
        <p:grpSpPr>
          <a:xfrm>
            <a:off x="5960126" y="3070232"/>
            <a:ext cx="536704" cy="486141"/>
            <a:chOff x="6046403" y="3173534"/>
            <a:chExt cx="602023" cy="545307"/>
          </a:xfrm>
        </p:grpSpPr>
        <p:sp>
          <p:nvSpPr>
            <p:cNvPr id="2670" name="Google Shape;2670;p64"/>
            <p:cNvSpPr/>
            <p:nvPr/>
          </p:nvSpPr>
          <p:spPr>
            <a:xfrm>
              <a:off x="6046403" y="3173534"/>
              <a:ext cx="479171" cy="344511"/>
            </a:xfrm>
            <a:custGeom>
              <a:avLst/>
              <a:gdLst/>
              <a:ahLst/>
              <a:cxnLst/>
              <a:rect l="l" t="t" r="r" b="b"/>
              <a:pathLst>
                <a:path w="14447" h="10387" extrusionOk="0">
                  <a:moveTo>
                    <a:pt x="10349" y="0"/>
                  </a:moveTo>
                  <a:cubicBezTo>
                    <a:pt x="8682" y="0"/>
                    <a:pt x="7165" y="886"/>
                    <a:pt x="6334" y="2329"/>
                  </a:cubicBezTo>
                  <a:cubicBezTo>
                    <a:pt x="6033" y="2227"/>
                    <a:pt x="5721" y="2176"/>
                    <a:pt x="5399" y="2176"/>
                  </a:cubicBezTo>
                  <a:cubicBezTo>
                    <a:pt x="4629" y="2176"/>
                    <a:pt x="3901" y="2475"/>
                    <a:pt x="3351" y="3019"/>
                  </a:cubicBezTo>
                  <a:cubicBezTo>
                    <a:pt x="2860" y="3502"/>
                    <a:pt x="2559" y="4133"/>
                    <a:pt x="2487" y="4814"/>
                  </a:cubicBezTo>
                  <a:cubicBezTo>
                    <a:pt x="1848" y="4878"/>
                    <a:pt x="1256" y="5164"/>
                    <a:pt x="799" y="5631"/>
                  </a:cubicBezTo>
                  <a:cubicBezTo>
                    <a:pt x="284" y="6157"/>
                    <a:pt x="1" y="6853"/>
                    <a:pt x="1" y="7592"/>
                  </a:cubicBezTo>
                  <a:cubicBezTo>
                    <a:pt x="1" y="9133"/>
                    <a:pt x="1244" y="10387"/>
                    <a:pt x="2773" y="10387"/>
                  </a:cubicBezTo>
                  <a:lnTo>
                    <a:pt x="5081" y="10387"/>
                  </a:lnTo>
                  <a:cubicBezTo>
                    <a:pt x="5228" y="10387"/>
                    <a:pt x="5347" y="10268"/>
                    <a:pt x="5347" y="10121"/>
                  </a:cubicBezTo>
                  <a:cubicBezTo>
                    <a:pt x="5347" y="9974"/>
                    <a:pt x="5228" y="9855"/>
                    <a:pt x="5081" y="9855"/>
                  </a:cubicBezTo>
                  <a:lnTo>
                    <a:pt x="2773" y="9855"/>
                  </a:lnTo>
                  <a:cubicBezTo>
                    <a:pt x="1538" y="9855"/>
                    <a:pt x="533" y="8839"/>
                    <a:pt x="533" y="7592"/>
                  </a:cubicBezTo>
                  <a:cubicBezTo>
                    <a:pt x="533" y="6362"/>
                    <a:pt x="1523" y="5347"/>
                    <a:pt x="2742" y="5330"/>
                  </a:cubicBezTo>
                  <a:cubicBezTo>
                    <a:pt x="2885" y="5329"/>
                    <a:pt x="3001" y="5214"/>
                    <a:pt x="3004" y="5070"/>
                  </a:cubicBezTo>
                  <a:cubicBezTo>
                    <a:pt x="3018" y="4436"/>
                    <a:pt x="3274" y="3841"/>
                    <a:pt x="3725" y="3397"/>
                  </a:cubicBezTo>
                  <a:cubicBezTo>
                    <a:pt x="4174" y="2952"/>
                    <a:pt x="4770" y="2708"/>
                    <a:pt x="5399" y="2708"/>
                  </a:cubicBezTo>
                  <a:cubicBezTo>
                    <a:pt x="5729" y="2708"/>
                    <a:pt x="6048" y="2773"/>
                    <a:pt x="6349" y="2905"/>
                  </a:cubicBezTo>
                  <a:cubicBezTo>
                    <a:pt x="6384" y="2920"/>
                    <a:pt x="6420" y="2927"/>
                    <a:pt x="6456" y="2927"/>
                  </a:cubicBezTo>
                  <a:cubicBezTo>
                    <a:pt x="6553" y="2927"/>
                    <a:pt x="6645" y="2874"/>
                    <a:pt x="6692" y="2783"/>
                  </a:cubicBezTo>
                  <a:cubicBezTo>
                    <a:pt x="7401" y="1395"/>
                    <a:pt x="8803" y="532"/>
                    <a:pt x="10349" y="532"/>
                  </a:cubicBezTo>
                  <a:cubicBezTo>
                    <a:pt x="11813" y="532"/>
                    <a:pt x="13179" y="1329"/>
                    <a:pt x="13913" y="2610"/>
                  </a:cubicBezTo>
                  <a:cubicBezTo>
                    <a:pt x="13962" y="2696"/>
                    <a:pt x="14052" y="2744"/>
                    <a:pt x="14144" y="2744"/>
                  </a:cubicBezTo>
                  <a:cubicBezTo>
                    <a:pt x="14189" y="2744"/>
                    <a:pt x="14234" y="2733"/>
                    <a:pt x="14275" y="2709"/>
                  </a:cubicBezTo>
                  <a:cubicBezTo>
                    <a:pt x="14403" y="2636"/>
                    <a:pt x="14447" y="2474"/>
                    <a:pt x="14374" y="2346"/>
                  </a:cubicBezTo>
                  <a:cubicBezTo>
                    <a:pt x="13546" y="900"/>
                    <a:pt x="12004" y="0"/>
                    <a:pt x="10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4"/>
            <p:cNvSpPr/>
            <p:nvPr/>
          </p:nvSpPr>
          <p:spPr>
            <a:xfrm>
              <a:off x="6414131" y="3296287"/>
              <a:ext cx="229386" cy="221758"/>
            </a:xfrm>
            <a:custGeom>
              <a:avLst/>
              <a:gdLst/>
              <a:ahLst/>
              <a:cxnLst/>
              <a:rect l="l" t="t" r="r" b="b"/>
              <a:pathLst>
                <a:path w="6916" h="6686" extrusionOk="0">
                  <a:moveTo>
                    <a:pt x="3584" y="0"/>
                  </a:moveTo>
                  <a:cubicBezTo>
                    <a:pt x="3569" y="0"/>
                    <a:pt x="3555" y="1"/>
                    <a:pt x="3541" y="4"/>
                  </a:cubicBezTo>
                  <a:cubicBezTo>
                    <a:pt x="3396" y="26"/>
                    <a:pt x="3297" y="163"/>
                    <a:pt x="3321" y="309"/>
                  </a:cubicBezTo>
                  <a:cubicBezTo>
                    <a:pt x="3357" y="529"/>
                    <a:pt x="3374" y="756"/>
                    <a:pt x="3374" y="982"/>
                  </a:cubicBezTo>
                  <a:cubicBezTo>
                    <a:pt x="3374" y="1098"/>
                    <a:pt x="3369" y="1219"/>
                    <a:pt x="3359" y="1341"/>
                  </a:cubicBezTo>
                  <a:cubicBezTo>
                    <a:pt x="3353" y="1414"/>
                    <a:pt x="3378" y="1487"/>
                    <a:pt x="3429" y="1543"/>
                  </a:cubicBezTo>
                  <a:cubicBezTo>
                    <a:pt x="3479" y="1597"/>
                    <a:pt x="3550" y="1629"/>
                    <a:pt x="3624" y="1629"/>
                  </a:cubicBezTo>
                  <a:lnTo>
                    <a:pt x="4143" y="1629"/>
                  </a:lnTo>
                  <a:cubicBezTo>
                    <a:pt x="5379" y="1629"/>
                    <a:pt x="6384" y="2643"/>
                    <a:pt x="6384" y="3891"/>
                  </a:cubicBezTo>
                  <a:cubicBezTo>
                    <a:pt x="6384" y="5138"/>
                    <a:pt x="5379" y="6154"/>
                    <a:pt x="4143" y="6154"/>
                  </a:cubicBezTo>
                  <a:lnTo>
                    <a:pt x="266" y="6154"/>
                  </a:lnTo>
                  <a:cubicBezTo>
                    <a:pt x="120" y="6154"/>
                    <a:pt x="0" y="6273"/>
                    <a:pt x="0" y="6420"/>
                  </a:cubicBezTo>
                  <a:cubicBezTo>
                    <a:pt x="0" y="6567"/>
                    <a:pt x="120" y="6686"/>
                    <a:pt x="266" y="6686"/>
                  </a:cubicBezTo>
                  <a:lnTo>
                    <a:pt x="4143" y="6686"/>
                  </a:lnTo>
                  <a:cubicBezTo>
                    <a:pt x="5671" y="6686"/>
                    <a:pt x="6916" y="5432"/>
                    <a:pt x="6916" y="3891"/>
                  </a:cubicBezTo>
                  <a:cubicBezTo>
                    <a:pt x="6916" y="2351"/>
                    <a:pt x="5671" y="1097"/>
                    <a:pt x="4143" y="1097"/>
                  </a:cubicBezTo>
                  <a:lnTo>
                    <a:pt x="3905" y="1097"/>
                  </a:lnTo>
                  <a:cubicBezTo>
                    <a:pt x="3906" y="1058"/>
                    <a:pt x="3906" y="1020"/>
                    <a:pt x="3906" y="982"/>
                  </a:cubicBezTo>
                  <a:cubicBezTo>
                    <a:pt x="3906" y="728"/>
                    <a:pt x="3886" y="473"/>
                    <a:pt x="3846" y="223"/>
                  </a:cubicBezTo>
                  <a:cubicBezTo>
                    <a:pt x="3824" y="93"/>
                    <a:pt x="3712" y="0"/>
                    <a:pt x="3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4"/>
            <p:cNvSpPr/>
            <p:nvPr/>
          </p:nvSpPr>
          <p:spPr>
            <a:xfrm>
              <a:off x="6051146" y="3351412"/>
              <a:ext cx="223748" cy="234726"/>
            </a:xfrm>
            <a:custGeom>
              <a:avLst/>
              <a:gdLst/>
              <a:ahLst/>
              <a:cxnLst/>
              <a:rect l="l" t="t" r="r" b="b"/>
              <a:pathLst>
                <a:path w="6746" h="7077" extrusionOk="0">
                  <a:moveTo>
                    <a:pt x="5195" y="532"/>
                  </a:moveTo>
                  <a:cubicBezTo>
                    <a:pt x="5443" y="532"/>
                    <a:pt x="5644" y="736"/>
                    <a:pt x="5644" y="988"/>
                  </a:cubicBezTo>
                  <a:cubicBezTo>
                    <a:pt x="5644" y="1238"/>
                    <a:pt x="5442" y="1442"/>
                    <a:pt x="5195" y="1442"/>
                  </a:cubicBezTo>
                  <a:cubicBezTo>
                    <a:pt x="4947" y="1442"/>
                    <a:pt x="4746" y="1238"/>
                    <a:pt x="4746" y="988"/>
                  </a:cubicBezTo>
                  <a:cubicBezTo>
                    <a:pt x="4746" y="736"/>
                    <a:pt x="4947" y="532"/>
                    <a:pt x="5195" y="532"/>
                  </a:cubicBezTo>
                  <a:close/>
                  <a:moveTo>
                    <a:pt x="5195" y="1"/>
                  </a:moveTo>
                  <a:cubicBezTo>
                    <a:pt x="4655" y="1"/>
                    <a:pt x="4214" y="443"/>
                    <a:pt x="4214" y="988"/>
                  </a:cubicBezTo>
                  <a:cubicBezTo>
                    <a:pt x="4214" y="1532"/>
                    <a:pt x="4655" y="1974"/>
                    <a:pt x="5195" y="1974"/>
                  </a:cubicBezTo>
                  <a:cubicBezTo>
                    <a:pt x="5279" y="1974"/>
                    <a:pt x="5360" y="1964"/>
                    <a:pt x="5438" y="1944"/>
                  </a:cubicBezTo>
                  <a:lnTo>
                    <a:pt x="6160" y="3058"/>
                  </a:lnTo>
                  <a:cubicBezTo>
                    <a:pt x="6184" y="3097"/>
                    <a:pt x="6213" y="3193"/>
                    <a:pt x="6213" y="3239"/>
                  </a:cubicBezTo>
                  <a:lnTo>
                    <a:pt x="6213" y="6544"/>
                  </a:lnTo>
                  <a:lnTo>
                    <a:pt x="266" y="6544"/>
                  </a:lnTo>
                  <a:cubicBezTo>
                    <a:pt x="120" y="6544"/>
                    <a:pt x="0" y="6663"/>
                    <a:pt x="0" y="6810"/>
                  </a:cubicBezTo>
                  <a:cubicBezTo>
                    <a:pt x="0" y="6957"/>
                    <a:pt x="120" y="7076"/>
                    <a:pt x="266" y="7076"/>
                  </a:cubicBezTo>
                  <a:lnTo>
                    <a:pt x="6303" y="7076"/>
                  </a:lnTo>
                  <a:cubicBezTo>
                    <a:pt x="6547" y="7075"/>
                    <a:pt x="6745" y="6877"/>
                    <a:pt x="6745" y="6633"/>
                  </a:cubicBezTo>
                  <a:lnTo>
                    <a:pt x="6745" y="3239"/>
                  </a:lnTo>
                  <a:cubicBezTo>
                    <a:pt x="6745" y="3090"/>
                    <a:pt x="6687" y="2893"/>
                    <a:pt x="6606" y="2769"/>
                  </a:cubicBezTo>
                  <a:lnTo>
                    <a:pt x="5898" y="1675"/>
                  </a:lnTo>
                  <a:cubicBezTo>
                    <a:pt x="6069" y="1497"/>
                    <a:pt x="6175" y="1255"/>
                    <a:pt x="6175" y="988"/>
                  </a:cubicBezTo>
                  <a:cubicBezTo>
                    <a:pt x="6175" y="443"/>
                    <a:pt x="5736" y="1"/>
                    <a:pt x="5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4"/>
            <p:cNvSpPr/>
            <p:nvPr/>
          </p:nvSpPr>
          <p:spPr>
            <a:xfrm>
              <a:off x="6197481" y="3351412"/>
              <a:ext cx="273367" cy="287662"/>
            </a:xfrm>
            <a:custGeom>
              <a:avLst/>
              <a:gdLst/>
              <a:ahLst/>
              <a:cxnLst/>
              <a:rect l="l" t="t" r="r" b="b"/>
              <a:pathLst>
                <a:path w="8242" h="8673" extrusionOk="0">
                  <a:moveTo>
                    <a:pt x="3464" y="532"/>
                  </a:moveTo>
                  <a:cubicBezTo>
                    <a:pt x="3711" y="532"/>
                    <a:pt x="3912" y="736"/>
                    <a:pt x="3912" y="988"/>
                  </a:cubicBezTo>
                  <a:cubicBezTo>
                    <a:pt x="3912" y="1238"/>
                    <a:pt x="3711" y="1442"/>
                    <a:pt x="3464" y="1442"/>
                  </a:cubicBezTo>
                  <a:cubicBezTo>
                    <a:pt x="3216" y="1442"/>
                    <a:pt x="3015" y="1238"/>
                    <a:pt x="3015" y="988"/>
                  </a:cubicBezTo>
                  <a:cubicBezTo>
                    <a:pt x="3015" y="736"/>
                    <a:pt x="3216" y="532"/>
                    <a:pt x="3464" y="532"/>
                  </a:cubicBezTo>
                  <a:close/>
                  <a:moveTo>
                    <a:pt x="7260" y="532"/>
                  </a:moveTo>
                  <a:cubicBezTo>
                    <a:pt x="7509" y="532"/>
                    <a:pt x="7710" y="736"/>
                    <a:pt x="7710" y="988"/>
                  </a:cubicBezTo>
                  <a:cubicBezTo>
                    <a:pt x="7710" y="1238"/>
                    <a:pt x="7509" y="1442"/>
                    <a:pt x="7260" y="1442"/>
                  </a:cubicBezTo>
                  <a:cubicBezTo>
                    <a:pt x="7013" y="1442"/>
                    <a:pt x="6812" y="1238"/>
                    <a:pt x="6812" y="988"/>
                  </a:cubicBezTo>
                  <a:cubicBezTo>
                    <a:pt x="6812" y="736"/>
                    <a:pt x="7013" y="532"/>
                    <a:pt x="7260" y="532"/>
                  </a:cubicBezTo>
                  <a:close/>
                  <a:moveTo>
                    <a:pt x="3464" y="1"/>
                  </a:moveTo>
                  <a:cubicBezTo>
                    <a:pt x="2922" y="1"/>
                    <a:pt x="2483" y="443"/>
                    <a:pt x="2483" y="988"/>
                  </a:cubicBezTo>
                  <a:cubicBezTo>
                    <a:pt x="2483" y="1422"/>
                    <a:pt x="2764" y="1793"/>
                    <a:pt x="3153" y="1923"/>
                  </a:cubicBezTo>
                  <a:lnTo>
                    <a:pt x="3153" y="8142"/>
                  </a:lnTo>
                  <a:lnTo>
                    <a:pt x="266" y="8142"/>
                  </a:lnTo>
                  <a:cubicBezTo>
                    <a:pt x="119" y="8142"/>
                    <a:pt x="0" y="8261"/>
                    <a:pt x="0" y="8407"/>
                  </a:cubicBezTo>
                  <a:cubicBezTo>
                    <a:pt x="0" y="8554"/>
                    <a:pt x="119" y="8673"/>
                    <a:pt x="266" y="8673"/>
                  </a:cubicBezTo>
                  <a:lnTo>
                    <a:pt x="3242" y="8673"/>
                  </a:lnTo>
                  <a:cubicBezTo>
                    <a:pt x="3486" y="8673"/>
                    <a:pt x="3684" y="8475"/>
                    <a:pt x="3684" y="8230"/>
                  </a:cubicBezTo>
                  <a:lnTo>
                    <a:pt x="3684" y="1949"/>
                  </a:lnTo>
                  <a:cubicBezTo>
                    <a:pt x="4033" y="1868"/>
                    <a:pt x="4312" y="1599"/>
                    <a:pt x="4408" y="1254"/>
                  </a:cubicBezTo>
                  <a:lnTo>
                    <a:pt x="6317" y="1254"/>
                  </a:lnTo>
                  <a:cubicBezTo>
                    <a:pt x="6432" y="1668"/>
                    <a:pt x="6812" y="1974"/>
                    <a:pt x="7260" y="1974"/>
                  </a:cubicBezTo>
                  <a:cubicBezTo>
                    <a:pt x="7801" y="1974"/>
                    <a:pt x="8242" y="1532"/>
                    <a:pt x="8242" y="988"/>
                  </a:cubicBezTo>
                  <a:cubicBezTo>
                    <a:pt x="8242" y="443"/>
                    <a:pt x="7801" y="1"/>
                    <a:pt x="7260" y="1"/>
                  </a:cubicBezTo>
                  <a:cubicBezTo>
                    <a:pt x="6812" y="1"/>
                    <a:pt x="6433" y="306"/>
                    <a:pt x="6317" y="722"/>
                  </a:cubicBezTo>
                  <a:lnTo>
                    <a:pt x="4408" y="722"/>
                  </a:lnTo>
                  <a:cubicBezTo>
                    <a:pt x="4292" y="306"/>
                    <a:pt x="3913" y="1"/>
                    <a:pt x="34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4"/>
            <p:cNvSpPr/>
            <p:nvPr/>
          </p:nvSpPr>
          <p:spPr>
            <a:xfrm>
              <a:off x="6050682" y="3597515"/>
              <a:ext cx="108027" cy="65506"/>
            </a:xfrm>
            <a:custGeom>
              <a:avLst/>
              <a:gdLst/>
              <a:ahLst/>
              <a:cxnLst/>
              <a:rect l="l" t="t" r="r" b="b"/>
              <a:pathLst>
                <a:path w="3257" h="1975" extrusionOk="0">
                  <a:moveTo>
                    <a:pt x="995" y="532"/>
                  </a:moveTo>
                  <a:cubicBezTo>
                    <a:pt x="1240" y="532"/>
                    <a:pt x="1436" y="727"/>
                    <a:pt x="1444" y="976"/>
                  </a:cubicBezTo>
                  <a:cubicBezTo>
                    <a:pt x="1451" y="1226"/>
                    <a:pt x="1255" y="1436"/>
                    <a:pt x="1007" y="1443"/>
                  </a:cubicBezTo>
                  <a:lnTo>
                    <a:pt x="995" y="1443"/>
                  </a:lnTo>
                  <a:cubicBezTo>
                    <a:pt x="750" y="1443"/>
                    <a:pt x="552" y="1248"/>
                    <a:pt x="546" y="999"/>
                  </a:cubicBezTo>
                  <a:cubicBezTo>
                    <a:pt x="539" y="749"/>
                    <a:pt x="735" y="539"/>
                    <a:pt x="983" y="532"/>
                  </a:cubicBezTo>
                  <a:close/>
                  <a:moveTo>
                    <a:pt x="995" y="0"/>
                  </a:moveTo>
                  <a:cubicBezTo>
                    <a:pt x="986" y="0"/>
                    <a:pt x="977" y="0"/>
                    <a:pt x="968" y="1"/>
                  </a:cubicBezTo>
                  <a:cubicBezTo>
                    <a:pt x="427" y="16"/>
                    <a:pt x="0" y="470"/>
                    <a:pt x="14" y="1014"/>
                  </a:cubicBezTo>
                  <a:cubicBezTo>
                    <a:pt x="29" y="1553"/>
                    <a:pt x="459" y="1975"/>
                    <a:pt x="995" y="1975"/>
                  </a:cubicBezTo>
                  <a:cubicBezTo>
                    <a:pt x="1003" y="1975"/>
                    <a:pt x="1012" y="1975"/>
                    <a:pt x="1022" y="1974"/>
                  </a:cubicBezTo>
                  <a:cubicBezTo>
                    <a:pt x="1461" y="1962"/>
                    <a:pt x="1827" y="1658"/>
                    <a:pt x="1940" y="1253"/>
                  </a:cubicBezTo>
                  <a:lnTo>
                    <a:pt x="2991" y="1253"/>
                  </a:lnTo>
                  <a:cubicBezTo>
                    <a:pt x="3138" y="1253"/>
                    <a:pt x="3257" y="1134"/>
                    <a:pt x="3257" y="988"/>
                  </a:cubicBezTo>
                  <a:cubicBezTo>
                    <a:pt x="3257" y="841"/>
                    <a:pt x="3138" y="722"/>
                    <a:pt x="2991" y="722"/>
                  </a:cubicBezTo>
                  <a:lnTo>
                    <a:pt x="1940" y="722"/>
                  </a:lnTo>
                  <a:cubicBezTo>
                    <a:pt x="1826" y="302"/>
                    <a:pt x="1448" y="0"/>
                    <a:pt x="9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4"/>
            <p:cNvSpPr/>
            <p:nvPr/>
          </p:nvSpPr>
          <p:spPr>
            <a:xfrm>
              <a:off x="6051146" y="3653369"/>
              <a:ext cx="597280" cy="65473"/>
            </a:xfrm>
            <a:custGeom>
              <a:avLst/>
              <a:gdLst/>
              <a:ahLst/>
              <a:cxnLst/>
              <a:rect l="l" t="t" r="r" b="b"/>
              <a:pathLst>
                <a:path w="18008" h="1974" extrusionOk="0">
                  <a:moveTo>
                    <a:pt x="4793" y="532"/>
                  </a:moveTo>
                  <a:cubicBezTo>
                    <a:pt x="5038" y="532"/>
                    <a:pt x="5235" y="726"/>
                    <a:pt x="5242" y="974"/>
                  </a:cubicBezTo>
                  <a:cubicBezTo>
                    <a:pt x="5248" y="1226"/>
                    <a:pt x="5053" y="1435"/>
                    <a:pt x="4806" y="1442"/>
                  </a:cubicBezTo>
                  <a:lnTo>
                    <a:pt x="4792" y="1442"/>
                  </a:lnTo>
                  <a:cubicBezTo>
                    <a:pt x="4548" y="1442"/>
                    <a:pt x="4351" y="1248"/>
                    <a:pt x="4345" y="999"/>
                  </a:cubicBezTo>
                  <a:cubicBezTo>
                    <a:pt x="4337" y="749"/>
                    <a:pt x="4533" y="538"/>
                    <a:pt x="4781" y="532"/>
                  </a:cubicBezTo>
                  <a:close/>
                  <a:moveTo>
                    <a:pt x="4767" y="0"/>
                  </a:moveTo>
                  <a:cubicBezTo>
                    <a:pt x="4327" y="12"/>
                    <a:pt x="3962" y="315"/>
                    <a:pt x="3849" y="721"/>
                  </a:cubicBezTo>
                  <a:lnTo>
                    <a:pt x="266" y="721"/>
                  </a:lnTo>
                  <a:cubicBezTo>
                    <a:pt x="120" y="721"/>
                    <a:pt x="0" y="840"/>
                    <a:pt x="0" y="987"/>
                  </a:cubicBezTo>
                  <a:cubicBezTo>
                    <a:pt x="0" y="1134"/>
                    <a:pt x="120" y="1253"/>
                    <a:pt x="266" y="1253"/>
                  </a:cubicBezTo>
                  <a:lnTo>
                    <a:pt x="3848" y="1253"/>
                  </a:lnTo>
                  <a:cubicBezTo>
                    <a:pt x="3963" y="1672"/>
                    <a:pt x="4340" y="1973"/>
                    <a:pt x="4792" y="1973"/>
                  </a:cubicBezTo>
                  <a:lnTo>
                    <a:pt x="4820" y="1973"/>
                  </a:lnTo>
                  <a:cubicBezTo>
                    <a:pt x="5259" y="1961"/>
                    <a:pt x="5625" y="1658"/>
                    <a:pt x="5738" y="1253"/>
                  </a:cubicBezTo>
                  <a:lnTo>
                    <a:pt x="17741" y="1253"/>
                  </a:lnTo>
                  <a:cubicBezTo>
                    <a:pt x="17888" y="1253"/>
                    <a:pt x="18007" y="1134"/>
                    <a:pt x="18007" y="987"/>
                  </a:cubicBezTo>
                  <a:cubicBezTo>
                    <a:pt x="18007" y="840"/>
                    <a:pt x="17888" y="721"/>
                    <a:pt x="17741" y="721"/>
                  </a:cubicBezTo>
                  <a:lnTo>
                    <a:pt x="5738" y="721"/>
                  </a:lnTo>
                  <a:cubicBezTo>
                    <a:pt x="5624" y="302"/>
                    <a:pt x="5246" y="0"/>
                    <a:pt x="4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4"/>
            <p:cNvSpPr/>
            <p:nvPr/>
          </p:nvSpPr>
          <p:spPr>
            <a:xfrm>
              <a:off x="6498476" y="3568460"/>
              <a:ext cx="149950" cy="17645"/>
            </a:xfrm>
            <a:custGeom>
              <a:avLst/>
              <a:gdLst/>
              <a:ahLst/>
              <a:cxnLst/>
              <a:rect l="l" t="t" r="r" b="b"/>
              <a:pathLst>
                <a:path w="4521" h="532" extrusionOk="0">
                  <a:moveTo>
                    <a:pt x="267" y="0"/>
                  </a:moveTo>
                  <a:cubicBezTo>
                    <a:pt x="120" y="0"/>
                    <a:pt x="1" y="119"/>
                    <a:pt x="1" y="266"/>
                  </a:cubicBezTo>
                  <a:cubicBezTo>
                    <a:pt x="1" y="413"/>
                    <a:pt x="120" y="531"/>
                    <a:pt x="267" y="531"/>
                  </a:cubicBezTo>
                  <a:lnTo>
                    <a:pt x="4254" y="531"/>
                  </a:lnTo>
                  <a:cubicBezTo>
                    <a:pt x="4401" y="531"/>
                    <a:pt x="4520" y="413"/>
                    <a:pt x="4520" y="266"/>
                  </a:cubicBezTo>
                  <a:cubicBezTo>
                    <a:pt x="4520" y="119"/>
                    <a:pt x="4401" y="0"/>
                    <a:pt x="4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4"/>
            <p:cNvSpPr/>
            <p:nvPr/>
          </p:nvSpPr>
          <p:spPr>
            <a:xfrm>
              <a:off x="6342059" y="3417183"/>
              <a:ext cx="118839" cy="168922"/>
            </a:xfrm>
            <a:custGeom>
              <a:avLst/>
              <a:gdLst/>
              <a:ahLst/>
              <a:cxnLst/>
              <a:rect l="l" t="t" r="r" b="b"/>
              <a:pathLst>
                <a:path w="3583" h="5093" extrusionOk="0">
                  <a:moveTo>
                    <a:pt x="981" y="532"/>
                  </a:moveTo>
                  <a:cubicBezTo>
                    <a:pt x="1229" y="532"/>
                    <a:pt x="1430" y="737"/>
                    <a:pt x="1430" y="987"/>
                  </a:cubicBezTo>
                  <a:cubicBezTo>
                    <a:pt x="1430" y="1239"/>
                    <a:pt x="1229" y="1442"/>
                    <a:pt x="981" y="1442"/>
                  </a:cubicBezTo>
                  <a:cubicBezTo>
                    <a:pt x="733" y="1442"/>
                    <a:pt x="532" y="1239"/>
                    <a:pt x="532" y="987"/>
                  </a:cubicBezTo>
                  <a:cubicBezTo>
                    <a:pt x="532" y="737"/>
                    <a:pt x="733" y="532"/>
                    <a:pt x="981" y="532"/>
                  </a:cubicBezTo>
                  <a:close/>
                  <a:moveTo>
                    <a:pt x="981" y="1"/>
                  </a:moveTo>
                  <a:cubicBezTo>
                    <a:pt x="440" y="1"/>
                    <a:pt x="1" y="443"/>
                    <a:pt x="1" y="987"/>
                  </a:cubicBezTo>
                  <a:cubicBezTo>
                    <a:pt x="1" y="1445"/>
                    <a:pt x="312" y="1832"/>
                    <a:pt x="734" y="1942"/>
                  </a:cubicBezTo>
                  <a:lnTo>
                    <a:pt x="734" y="4650"/>
                  </a:lnTo>
                  <a:cubicBezTo>
                    <a:pt x="734" y="4894"/>
                    <a:pt x="932" y="5092"/>
                    <a:pt x="1178" y="5092"/>
                  </a:cubicBezTo>
                  <a:lnTo>
                    <a:pt x="3316" y="5092"/>
                  </a:lnTo>
                  <a:cubicBezTo>
                    <a:pt x="3463" y="5092"/>
                    <a:pt x="3582" y="4974"/>
                    <a:pt x="3582" y="4826"/>
                  </a:cubicBezTo>
                  <a:cubicBezTo>
                    <a:pt x="3582" y="4680"/>
                    <a:pt x="3463" y="4561"/>
                    <a:pt x="3316" y="4561"/>
                  </a:cubicBezTo>
                  <a:lnTo>
                    <a:pt x="1266" y="4561"/>
                  </a:lnTo>
                  <a:lnTo>
                    <a:pt x="1266" y="1932"/>
                  </a:lnTo>
                  <a:cubicBezTo>
                    <a:pt x="1668" y="1809"/>
                    <a:pt x="1962" y="1432"/>
                    <a:pt x="1962" y="987"/>
                  </a:cubicBezTo>
                  <a:cubicBezTo>
                    <a:pt x="1962" y="443"/>
                    <a:pt x="1521" y="1"/>
                    <a:pt x="9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4"/>
            <p:cNvSpPr/>
            <p:nvPr/>
          </p:nvSpPr>
          <p:spPr>
            <a:xfrm>
              <a:off x="6341561" y="3597515"/>
              <a:ext cx="306866" cy="65506"/>
            </a:xfrm>
            <a:custGeom>
              <a:avLst/>
              <a:gdLst/>
              <a:ahLst/>
              <a:cxnLst/>
              <a:rect l="l" t="t" r="r" b="b"/>
              <a:pathLst>
                <a:path w="9252" h="1975" extrusionOk="0">
                  <a:moveTo>
                    <a:pt x="996" y="532"/>
                  </a:moveTo>
                  <a:cubicBezTo>
                    <a:pt x="1241" y="532"/>
                    <a:pt x="1438" y="727"/>
                    <a:pt x="1444" y="976"/>
                  </a:cubicBezTo>
                  <a:cubicBezTo>
                    <a:pt x="1451" y="1226"/>
                    <a:pt x="1255" y="1436"/>
                    <a:pt x="1008" y="1443"/>
                  </a:cubicBezTo>
                  <a:lnTo>
                    <a:pt x="995" y="1443"/>
                  </a:lnTo>
                  <a:cubicBezTo>
                    <a:pt x="751" y="1443"/>
                    <a:pt x="554" y="1248"/>
                    <a:pt x="547" y="999"/>
                  </a:cubicBezTo>
                  <a:cubicBezTo>
                    <a:pt x="541" y="749"/>
                    <a:pt x="737" y="539"/>
                    <a:pt x="984" y="532"/>
                  </a:cubicBezTo>
                  <a:close/>
                  <a:moveTo>
                    <a:pt x="7012" y="532"/>
                  </a:moveTo>
                  <a:cubicBezTo>
                    <a:pt x="7257" y="532"/>
                    <a:pt x="7455" y="727"/>
                    <a:pt x="7461" y="976"/>
                  </a:cubicBezTo>
                  <a:cubicBezTo>
                    <a:pt x="7468" y="1226"/>
                    <a:pt x="7272" y="1436"/>
                    <a:pt x="7024" y="1443"/>
                  </a:cubicBezTo>
                  <a:lnTo>
                    <a:pt x="7012" y="1443"/>
                  </a:lnTo>
                  <a:cubicBezTo>
                    <a:pt x="6767" y="1443"/>
                    <a:pt x="6570" y="1248"/>
                    <a:pt x="6563" y="999"/>
                  </a:cubicBezTo>
                  <a:cubicBezTo>
                    <a:pt x="6556" y="749"/>
                    <a:pt x="6752" y="539"/>
                    <a:pt x="7000" y="532"/>
                  </a:cubicBezTo>
                  <a:close/>
                  <a:moveTo>
                    <a:pt x="996" y="0"/>
                  </a:moveTo>
                  <a:cubicBezTo>
                    <a:pt x="987" y="0"/>
                    <a:pt x="978" y="0"/>
                    <a:pt x="969" y="1"/>
                  </a:cubicBezTo>
                  <a:cubicBezTo>
                    <a:pt x="429" y="16"/>
                    <a:pt x="0" y="470"/>
                    <a:pt x="15" y="1014"/>
                  </a:cubicBezTo>
                  <a:cubicBezTo>
                    <a:pt x="29" y="1553"/>
                    <a:pt x="460" y="1975"/>
                    <a:pt x="995" y="1975"/>
                  </a:cubicBezTo>
                  <a:cubicBezTo>
                    <a:pt x="1004" y="1975"/>
                    <a:pt x="1013" y="1975"/>
                    <a:pt x="1022" y="1974"/>
                  </a:cubicBezTo>
                  <a:cubicBezTo>
                    <a:pt x="1462" y="1962"/>
                    <a:pt x="1827" y="1658"/>
                    <a:pt x="1940" y="1253"/>
                  </a:cubicBezTo>
                  <a:lnTo>
                    <a:pt x="6066" y="1253"/>
                  </a:lnTo>
                  <a:cubicBezTo>
                    <a:pt x="6180" y="1673"/>
                    <a:pt x="6558" y="1975"/>
                    <a:pt x="7011" y="1975"/>
                  </a:cubicBezTo>
                  <a:cubicBezTo>
                    <a:pt x="7020" y="1975"/>
                    <a:pt x="7030" y="1975"/>
                    <a:pt x="7039" y="1974"/>
                  </a:cubicBezTo>
                  <a:cubicBezTo>
                    <a:pt x="7478" y="1962"/>
                    <a:pt x="7843" y="1658"/>
                    <a:pt x="7957" y="1253"/>
                  </a:cubicBezTo>
                  <a:lnTo>
                    <a:pt x="8985" y="1253"/>
                  </a:lnTo>
                  <a:cubicBezTo>
                    <a:pt x="9131" y="1253"/>
                    <a:pt x="9250" y="1134"/>
                    <a:pt x="9250" y="988"/>
                  </a:cubicBezTo>
                  <a:cubicBezTo>
                    <a:pt x="9251" y="841"/>
                    <a:pt x="9132" y="722"/>
                    <a:pt x="8985" y="722"/>
                  </a:cubicBezTo>
                  <a:lnTo>
                    <a:pt x="7957" y="722"/>
                  </a:lnTo>
                  <a:cubicBezTo>
                    <a:pt x="7843" y="302"/>
                    <a:pt x="7465" y="0"/>
                    <a:pt x="7012" y="0"/>
                  </a:cubicBezTo>
                  <a:cubicBezTo>
                    <a:pt x="7003" y="0"/>
                    <a:pt x="6995" y="0"/>
                    <a:pt x="6985" y="1"/>
                  </a:cubicBezTo>
                  <a:cubicBezTo>
                    <a:pt x="6546" y="12"/>
                    <a:pt x="6180" y="316"/>
                    <a:pt x="6067" y="722"/>
                  </a:cubicBezTo>
                  <a:lnTo>
                    <a:pt x="1941" y="722"/>
                  </a:lnTo>
                  <a:cubicBezTo>
                    <a:pt x="1826" y="302"/>
                    <a:pt x="1449" y="0"/>
                    <a:pt x="9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4"/>
            <p:cNvSpPr/>
            <p:nvPr/>
          </p:nvSpPr>
          <p:spPr>
            <a:xfrm>
              <a:off x="6342025" y="3270682"/>
              <a:ext cx="65108" cy="65506"/>
            </a:xfrm>
            <a:custGeom>
              <a:avLst/>
              <a:gdLst/>
              <a:ahLst/>
              <a:cxnLst/>
              <a:rect l="l" t="t" r="r" b="b"/>
              <a:pathLst>
                <a:path w="1963" h="1975" extrusionOk="0">
                  <a:moveTo>
                    <a:pt x="982" y="532"/>
                  </a:moveTo>
                  <a:cubicBezTo>
                    <a:pt x="1230" y="532"/>
                    <a:pt x="1431" y="737"/>
                    <a:pt x="1431" y="987"/>
                  </a:cubicBezTo>
                  <a:cubicBezTo>
                    <a:pt x="1431" y="1239"/>
                    <a:pt x="1230" y="1443"/>
                    <a:pt x="982" y="1443"/>
                  </a:cubicBezTo>
                  <a:cubicBezTo>
                    <a:pt x="734" y="1443"/>
                    <a:pt x="533" y="1239"/>
                    <a:pt x="533" y="987"/>
                  </a:cubicBezTo>
                  <a:cubicBezTo>
                    <a:pt x="533" y="737"/>
                    <a:pt x="734" y="532"/>
                    <a:pt x="982" y="532"/>
                  </a:cubicBezTo>
                  <a:close/>
                  <a:moveTo>
                    <a:pt x="982" y="1"/>
                  </a:moveTo>
                  <a:cubicBezTo>
                    <a:pt x="441" y="1"/>
                    <a:pt x="1" y="444"/>
                    <a:pt x="1" y="987"/>
                  </a:cubicBezTo>
                  <a:cubicBezTo>
                    <a:pt x="1" y="1532"/>
                    <a:pt x="441" y="1975"/>
                    <a:pt x="982" y="1975"/>
                  </a:cubicBezTo>
                  <a:cubicBezTo>
                    <a:pt x="1522" y="1975"/>
                    <a:pt x="1963" y="1532"/>
                    <a:pt x="1963" y="987"/>
                  </a:cubicBezTo>
                  <a:cubicBezTo>
                    <a:pt x="1963" y="443"/>
                    <a:pt x="1522" y="1"/>
                    <a:pt x="9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0" name="Google Shape;2680;p64"/>
          <p:cNvGrpSpPr/>
          <p:nvPr/>
        </p:nvGrpSpPr>
        <p:grpSpPr>
          <a:xfrm>
            <a:off x="6650123" y="3085356"/>
            <a:ext cx="536704" cy="455892"/>
            <a:chOff x="6740765" y="3190516"/>
            <a:chExt cx="602023" cy="511377"/>
          </a:xfrm>
        </p:grpSpPr>
        <p:sp>
          <p:nvSpPr>
            <p:cNvPr id="2681" name="Google Shape;2681;p64"/>
            <p:cNvSpPr/>
            <p:nvPr/>
          </p:nvSpPr>
          <p:spPr>
            <a:xfrm>
              <a:off x="6740765" y="3190516"/>
              <a:ext cx="602023" cy="511377"/>
            </a:xfrm>
            <a:custGeom>
              <a:avLst/>
              <a:gdLst/>
              <a:ahLst/>
              <a:cxnLst/>
              <a:rect l="l" t="t" r="r" b="b"/>
              <a:pathLst>
                <a:path w="18151" h="15418" extrusionOk="0">
                  <a:moveTo>
                    <a:pt x="12243" y="1535"/>
                  </a:moveTo>
                  <a:cubicBezTo>
                    <a:pt x="12235" y="1603"/>
                    <a:pt x="12230" y="1673"/>
                    <a:pt x="12230" y="1744"/>
                  </a:cubicBezTo>
                  <a:cubicBezTo>
                    <a:pt x="12230" y="1815"/>
                    <a:pt x="12235" y="1886"/>
                    <a:pt x="12243" y="1954"/>
                  </a:cubicBezTo>
                  <a:lnTo>
                    <a:pt x="11500" y="1954"/>
                  </a:lnTo>
                  <a:lnTo>
                    <a:pt x="11500" y="1535"/>
                  </a:lnTo>
                  <a:close/>
                  <a:moveTo>
                    <a:pt x="9840" y="2159"/>
                  </a:moveTo>
                  <a:lnTo>
                    <a:pt x="9840" y="2338"/>
                  </a:lnTo>
                  <a:lnTo>
                    <a:pt x="8984" y="2338"/>
                  </a:lnTo>
                  <a:lnTo>
                    <a:pt x="8984" y="2159"/>
                  </a:lnTo>
                  <a:close/>
                  <a:moveTo>
                    <a:pt x="1732" y="531"/>
                  </a:moveTo>
                  <a:cubicBezTo>
                    <a:pt x="2393" y="531"/>
                    <a:pt x="2931" y="1076"/>
                    <a:pt x="2931" y="1744"/>
                  </a:cubicBezTo>
                  <a:cubicBezTo>
                    <a:pt x="2931" y="2412"/>
                    <a:pt x="2393" y="2957"/>
                    <a:pt x="1732" y="2957"/>
                  </a:cubicBezTo>
                  <a:cubicBezTo>
                    <a:pt x="1071" y="2957"/>
                    <a:pt x="533" y="2412"/>
                    <a:pt x="533" y="1744"/>
                  </a:cubicBezTo>
                  <a:cubicBezTo>
                    <a:pt x="533" y="1076"/>
                    <a:pt x="1071" y="531"/>
                    <a:pt x="1732" y="531"/>
                  </a:cubicBezTo>
                  <a:close/>
                  <a:moveTo>
                    <a:pt x="13962" y="532"/>
                  </a:moveTo>
                  <a:cubicBezTo>
                    <a:pt x="14622" y="532"/>
                    <a:pt x="15161" y="1076"/>
                    <a:pt x="15161" y="1744"/>
                  </a:cubicBezTo>
                  <a:cubicBezTo>
                    <a:pt x="15161" y="2412"/>
                    <a:pt x="14623" y="2957"/>
                    <a:pt x="13962" y="2957"/>
                  </a:cubicBezTo>
                  <a:cubicBezTo>
                    <a:pt x="13299" y="2957"/>
                    <a:pt x="12761" y="2412"/>
                    <a:pt x="12761" y="1744"/>
                  </a:cubicBezTo>
                  <a:cubicBezTo>
                    <a:pt x="12761" y="1076"/>
                    <a:pt x="13299" y="532"/>
                    <a:pt x="13962" y="532"/>
                  </a:cubicBezTo>
                  <a:close/>
                  <a:moveTo>
                    <a:pt x="14466" y="3412"/>
                  </a:moveTo>
                  <a:lnTo>
                    <a:pt x="14466" y="3980"/>
                  </a:lnTo>
                  <a:lnTo>
                    <a:pt x="13456" y="3980"/>
                  </a:lnTo>
                  <a:lnTo>
                    <a:pt x="13456" y="3412"/>
                  </a:lnTo>
                  <a:cubicBezTo>
                    <a:pt x="13616" y="3462"/>
                    <a:pt x="13785" y="3488"/>
                    <a:pt x="13961" y="3488"/>
                  </a:cubicBezTo>
                  <a:cubicBezTo>
                    <a:pt x="14136" y="3488"/>
                    <a:pt x="14307" y="3462"/>
                    <a:pt x="14466" y="3412"/>
                  </a:cubicBezTo>
                  <a:close/>
                  <a:moveTo>
                    <a:pt x="13650" y="4512"/>
                  </a:moveTo>
                  <a:lnTo>
                    <a:pt x="13659" y="4519"/>
                  </a:lnTo>
                  <a:lnTo>
                    <a:pt x="12600" y="5587"/>
                  </a:lnTo>
                  <a:lnTo>
                    <a:pt x="12413" y="5399"/>
                  </a:lnTo>
                  <a:lnTo>
                    <a:pt x="13293" y="4512"/>
                  </a:lnTo>
                  <a:close/>
                  <a:moveTo>
                    <a:pt x="14629" y="4512"/>
                  </a:moveTo>
                  <a:lnTo>
                    <a:pt x="15508" y="5399"/>
                  </a:lnTo>
                  <a:lnTo>
                    <a:pt x="15331" y="5578"/>
                  </a:lnTo>
                  <a:lnTo>
                    <a:pt x="15322" y="5587"/>
                  </a:lnTo>
                  <a:lnTo>
                    <a:pt x="14263" y="4519"/>
                  </a:lnTo>
                  <a:lnTo>
                    <a:pt x="14272" y="4512"/>
                  </a:lnTo>
                  <a:close/>
                  <a:moveTo>
                    <a:pt x="2787" y="3125"/>
                  </a:moveTo>
                  <a:lnTo>
                    <a:pt x="4835" y="5513"/>
                  </a:lnTo>
                  <a:cubicBezTo>
                    <a:pt x="4797" y="5511"/>
                    <a:pt x="4758" y="5510"/>
                    <a:pt x="4720" y="5510"/>
                  </a:cubicBezTo>
                  <a:cubicBezTo>
                    <a:pt x="4043" y="5510"/>
                    <a:pt x="3437" y="5822"/>
                    <a:pt x="3037" y="6311"/>
                  </a:cubicBezTo>
                  <a:lnTo>
                    <a:pt x="1907" y="3479"/>
                  </a:lnTo>
                  <a:cubicBezTo>
                    <a:pt x="2236" y="3446"/>
                    <a:pt x="2538" y="3319"/>
                    <a:pt x="2787" y="3125"/>
                  </a:cubicBezTo>
                  <a:close/>
                  <a:moveTo>
                    <a:pt x="13961" y="4969"/>
                  </a:moveTo>
                  <a:lnTo>
                    <a:pt x="14947" y="5965"/>
                  </a:lnTo>
                  <a:lnTo>
                    <a:pt x="14429" y="6489"/>
                  </a:lnTo>
                  <a:lnTo>
                    <a:pt x="14163" y="6334"/>
                  </a:lnTo>
                  <a:cubicBezTo>
                    <a:pt x="14097" y="6297"/>
                    <a:pt x="14020" y="6276"/>
                    <a:pt x="13938" y="6276"/>
                  </a:cubicBezTo>
                  <a:cubicBezTo>
                    <a:pt x="13856" y="6276"/>
                    <a:pt x="13778" y="6297"/>
                    <a:pt x="13712" y="6334"/>
                  </a:cubicBezTo>
                  <a:lnTo>
                    <a:pt x="13476" y="6471"/>
                  </a:lnTo>
                  <a:lnTo>
                    <a:pt x="12974" y="5965"/>
                  </a:lnTo>
                  <a:lnTo>
                    <a:pt x="13961" y="4969"/>
                  </a:lnTo>
                  <a:close/>
                  <a:moveTo>
                    <a:pt x="13938" y="6818"/>
                  </a:moveTo>
                  <a:lnTo>
                    <a:pt x="14701" y="7260"/>
                  </a:lnTo>
                  <a:lnTo>
                    <a:pt x="14701" y="8144"/>
                  </a:lnTo>
                  <a:lnTo>
                    <a:pt x="13938" y="8585"/>
                  </a:lnTo>
                  <a:lnTo>
                    <a:pt x="13174" y="8144"/>
                  </a:lnTo>
                  <a:lnTo>
                    <a:pt x="13174" y="7260"/>
                  </a:lnTo>
                  <a:lnTo>
                    <a:pt x="13938" y="6818"/>
                  </a:lnTo>
                  <a:close/>
                  <a:moveTo>
                    <a:pt x="4720" y="6042"/>
                  </a:moveTo>
                  <a:cubicBezTo>
                    <a:pt x="5630" y="6042"/>
                    <a:pt x="6370" y="6789"/>
                    <a:pt x="6370" y="7708"/>
                  </a:cubicBezTo>
                  <a:cubicBezTo>
                    <a:pt x="6370" y="8627"/>
                    <a:pt x="5630" y="9376"/>
                    <a:pt x="4720" y="9376"/>
                  </a:cubicBezTo>
                  <a:cubicBezTo>
                    <a:pt x="3810" y="9376"/>
                    <a:pt x="3070" y="8627"/>
                    <a:pt x="3070" y="7708"/>
                  </a:cubicBezTo>
                  <a:cubicBezTo>
                    <a:pt x="3070" y="6789"/>
                    <a:pt x="3810" y="6042"/>
                    <a:pt x="4720" y="6042"/>
                  </a:cubicBezTo>
                  <a:close/>
                  <a:moveTo>
                    <a:pt x="7575" y="12751"/>
                  </a:moveTo>
                  <a:cubicBezTo>
                    <a:pt x="7622" y="12751"/>
                    <a:pt x="7664" y="12792"/>
                    <a:pt x="7664" y="12840"/>
                  </a:cubicBezTo>
                  <a:lnTo>
                    <a:pt x="7664" y="13477"/>
                  </a:lnTo>
                  <a:lnTo>
                    <a:pt x="2207" y="13477"/>
                  </a:lnTo>
                  <a:lnTo>
                    <a:pt x="2207" y="12840"/>
                  </a:lnTo>
                  <a:cubicBezTo>
                    <a:pt x="2207" y="12792"/>
                    <a:pt x="2248" y="12751"/>
                    <a:pt x="2297" y="12751"/>
                  </a:cubicBezTo>
                  <a:close/>
                  <a:moveTo>
                    <a:pt x="9133" y="14008"/>
                  </a:moveTo>
                  <a:cubicBezTo>
                    <a:pt x="9187" y="14008"/>
                    <a:pt x="9232" y="14055"/>
                    <a:pt x="9232" y="14108"/>
                  </a:cubicBezTo>
                  <a:lnTo>
                    <a:pt x="9232" y="14885"/>
                  </a:lnTo>
                  <a:lnTo>
                    <a:pt x="1255" y="14885"/>
                  </a:lnTo>
                  <a:lnTo>
                    <a:pt x="1255" y="14108"/>
                  </a:lnTo>
                  <a:cubicBezTo>
                    <a:pt x="1255" y="14055"/>
                    <a:pt x="1301" y="14008"/>
                    <a:pt x="1354" y="14008"/>
                  </a:cubicBezTo>
                  <a:close/>
                  <a:moveTo>
                    <a:pt x="1732" y="1"/>
                  </a:moveTo>
                  <a:cubicBezTo>
                    <a:pt x="777" y="1"/>
                    <a:pt x="1" y="783"/>
                    <a:pt x="1" y="1744"/>
                  </a:cubicBezTo>
                  <a:cubicBezTo>
                    <a:pt x="1" y="2562"/>
                    <a:pt x="563" y="3250"/>
                    <a:pt x="1317" y="3437"/>
                  </a:cubicBezTo>
                  <a:lnTo>
                    <a:pt x="2695" y="6890"/>
                  </a:lnTo>
                  <a:cubicBezTo>
                    <a:pt x="2595" y="7143"/>
                    <a:pt x="2538" y="7419"/>
                    <a:pt x="2538" y="7708"/>
                  </a:cubicBezTo>
                  <a:cubicBezTo>
                    <a:pt x="2538" y="8274"/>
                    <a:pt x="2751" y="8790"/>
                    <a:pt x="3100" y="9180"/>
                  </a:cubicBezTo>
                  <a:lnTo>
                    <a:pt x="2412" y="12220"/>
                  </a:lnTo>
                  <a:lnTo>
                    <a:pt x="2297" y="12220"/>
                  </a:lnTo>
                  <a:cubicBezTo>
                    <a:pt x="1955" y="12220"/>
                    <a:pt x="1677" y="12498"/>
                    <a:pt x="1677" y="12840"/>
                  </a:cubicBezTo>
                  <a:lnTo>
                    <a:pt x="1677" y="13477"/>
                  </a:lnTo>
                  <a:lnTo>
                    <a:pt x="1355" y="13477"/>
                  </a:lnTo>
                  <a:cubicBezTo>
                    <a:pt x="1007" y="13477"/>
                    <a:pt x="724" y="13760"/>
                    <a:pt x="724" y="14108"/>
                  </a:cubicBezTo>
                  <a:lnTo>
                    <a:pt x="724" y="14885"/>
                  </a:lnTo>
                  <a:lnTo>
                    <a:pt x="471" y="14885"/>
                  </a:lnTo>
                  <a:cubicBezTo>
                    <a:pt x="324" y="14885"/>
                    <a:pt x="205" y="15004"/>
                    <a:pt x="205" y="15151"/>
                  </a:cubicBezTo>
                  <a:cubicBezTo>
                    <a:pt x="205" y="15298"/>
                    <a:pt x="324" y="15417"/>
                    <a:pt x="471" y="15417"/>
                  </a:cubicBezTo>
                  <a:lnTo>
                    <a:pt x="17885" y="15417"/>
                  </a:lnTo>
                  <a:cubicBezTo>
                    <a:pt x="18032" y="15417"/>
                    <a:pt x="18151" y="15298"/>
                    <a:pt x="18151" y="15151"/>
                  </a:cubicBezTo>
                  <a:cubicBezTo>
                    <a:pt x="18151" y="15004"/>
                    <a:pt x="18032" y="14885"/>
                    <a:pt x="17885" y="14885"/>
                  </a:cubicBezTo>
                  <a:lnTo>
                    <a:pt x="17795" y="14885"/>
                  </a:lnTo>
                  <a:lnTo>
                    <a:pt x="17795" y="10878"/>
                  </a:lnTo>
                  <a:cubicBezTo>
                    <a:pt x="17795" y="10609"/>
                    <a:pt x="17577" y="10390"/>
                    <a:pt x="17309" y="10390"/>
                  </a:cubicBezTo>
                  <a:lnTo>
                    <a:pt x="16165" y="10390"/>
                  </a:lnTo>
                  <a:cubicBezTo>
                    <a:pt x="16018" y="10390"/>
                    <a:pt x="15899" y="10509"/>
                    <a:pt x="15899" y="10656"/>
                  </a:cubicBezTo>
                  <a:cubicBezTo>
                    <a:pt x="15899" y="10803"/>
                    <a:pt x="16018" y="10922"/>
                    <a:pt x="16165" y="10922"/>
                  </a:cubicBezTo>
                  <a:lnTo>
                    <a:pt x="17264" y="10922"/>
                  </a:lnTo>
                  <a:lnTo>
                    <a:pt x="17264" y="14885"/>
                  </a:lnTo>
                  <a:lnTo>
                    <a:pt x="10527" y="14885"/>
                  </a:lnTo>
                  <a:lnTo>
                    <a:pt x="10527" y="10922"/>
                  </a:lnTo>
                  <a:lnTo>
                    <a:pt x="14641" y="10922"/>
                  </a:lnTo>
                  <a:cubicBezTo>
                    <a:pt x="14788" y="10922"/>
                    <a:pt x="14906" y="10803"/>
                    <a:pt x="14906" y="10656"/>
                  </a:cubicBezTo>
                  <a:cubicBezTo>
                    <a:pt x="14906" y="10509"/>
                    <a:pt x="14788" y="10390"/>
                    <a:pt x="14641" y="10390"/>
                  </a:cubicBezTo>
                  <a:lnTo>
                    <a:pt x="10482" y="10390"/>
                  </a:lnTo>
                  <a:cubicBezTo>
                    <a:pt x="10214" y="10390"/>
                    <a:pt x="9995" y="10609"/>
                    <a:pt x="9995" y="10878"/>
                  </a:cubicBezTo>
                  <a:lnTo>
                    <a:pt x="9995" y="14885"/>
                  </a:lnTo>
                  <a:lnTo>
                    <a:pt x="9764" y="14885"/>
                  </a:lnTo>
                  <a:lnTo>
                    <a:pt x="9764" y="14108"/>
                  </a:lnTo>
                  <a:cubicBezTo>
                    <a:pt x="9764" y="13760"/>
                    <a:pt x="9482" y="13477"/>
                    <a:pt x="9133" y="13477"/>
                  </a:cubicBezTo>
                  <a:lnTo>
                    <a:pt x="8195" y="13477"/>
                  </a:lnTo>
                  <a:lnTo>
                    <a:pt x="8195" y="12840"/>
                  </a:lnTo>
                  <a:cubicBezTo>
                    <a:pt x="8195" y="12497"/>
                    <a:pt x="7917" y="12220"/>
                    <a:pt x="7574" y="12220"/>
                  </a:cubicBezTo>
                  <a:lnTo>
                    <a:pt x="7405" y="12220"/>
                  </a:lnTo>
                  <a:lnTo>
                    <a:pt x="7173" y="11195"/>
                  </a:lnTo>
                  <a:cubicBezTo>
                    <a:pt x="7145" y="11071"/>
                    <a:pt x="7035" y="10987"/>
                    <a:pt x="6913" y="10987"/>
                  </a:cubicBezTo>
                  <a:cubicBezTo>
                    <a:pt x="6894" y="10987"/>
                    <a:pt x="6874" y="10990"/>
                    <a:pt x="6854" y="10994"/>
                  </a:cubicBezTo>
                  <a:cubicBezTo>
                    <a:pt x="6712" y="11027"/>
                    <a:pt x="6622" y="11169"/>
                    <a:pt x="6654" y="11312"/>
                  </a:cubicBezTo>
                  <a:lnTo>
                    <a:pt x="6860" y="12219"/>
                  </a:lnTo>
                  <a:lnTo>
                    <a:pt x="2957" y="12219"/>
                  </a:lnTo>
                  <a:lnTo>
                    <a:pt x="3558" y="9568"/>
                  </a:lnTo>
                  <a:cubicBezTo>
                    <a:pt x="3894" y="9782"/>
                    <a:pt x="4293" y="9908"/>
                    <a:pt x="4720" y="9908"/>
                  </a:cubicBezTo>
                  <a:cubicBezTo>
                    <a:pt x="5292" y="9908"/>
                    <a:pt x="5813" y="9684"/>
                    <a:pt x="6204" y="9319"/>
                  </a:cubicBezTo>
                  <a:lnTo>
                    <a:pt x="6381" y="10107"/>
                  </a:lnTo>
                  <a:cubicBezTo>
                    <a:pt x="6409" y="10231"/>
                    <a:pt x="6520" y="10314"/>
                    <a:pt x="6641" y="10314"/>
                  </a:cubicBezTo>
                  <a:cubicBezTo>
                    <a:pt x="6660" y="10314"/>
                    <a:pt x="6680" y="10312"/>
                    <a:pt x="6699" y="10308"/>
                  </a:cubicBezTo>
                  <a:cubicBezTo>
                    <a:pt x="6843" y="10275"/>
                    <a:pt x="6932" y="10132"/>
                    <a:pt x="6900" y="9990"/>
                  </a:cubicBezTo>
                  <a:lnTo>
                    <a:pt x="6625" y="8777"/>
                  </a:lnTo>
                  <a:cubicBezTo>
                    <a:pt x="6801" y="8461"/>
                    <a:pt x="6902" y="8096"/>
                    <a:pt x="6902" y="7708"/>
                  </a:cubicBezTo>
                  <a:cubicBezTo>
                    <a:pt x="6902" y="6878"/>
                    <a:pt x="6441" y="6152"/>
                    <a:pt x="5764" y="5778"/>
                  </a:cubicBezTo>
                  <a:lnTo>
                    <a:pt x="3269" y="2870"/>
                  </a:lnTo>
                  <a:lnTo>
                    <a:pt x="11053" y="2870"/>
                  </a:lnTo>
                  <a:cubicBezTo>
                    <a:pt x="11278" y="2870"/>
                    <a:pt x="11465" y="2703"/>
                    <a:pt x="11495" y="2486"/>
                  </a:cubicBezTo>
                  <a:lnTo>
                    <a:pt x="12395" y="2486"/>
                  </a:lnTo>
                  <a:cubicBezTo>
                    <a:pt x="12516" y="2745"/>
                    <a:pt x="12699" y="2970"/>
                    <a:pt x="12925" y="3140"/>
                  </a:cubicBezTo>
                  <a:lnTo>
                    <a:pt x="12925" y="4129"/>
                  </a:lnTo>
                  <a:lnTo>
                    <a:pt x="11851" y="5212"/>
                  </a:lnTo>
                  <a:cubicBezTo>
                    <a:pt x="11748" y="5316"/>
                    <a:pt x="11748" y="5482"/>
                    <a:pt x="11851" y="5586"/>
                  </a:cubicBezTo>
                  <a:lnTo>
                    <a:pt x="13001" y="6746"/>
                  </a:lnTo>
                  <a:lnTo>
                    <a:pt x="12867" y="6822"/>
                  </a:lnTo>
                  <a:cubicBezTo>
                    <a:pt x="12736" y="6899"/>
                    <a:pt x="12643" y="7059"/>
                    <a:pt x="12643" y="7212"/>
                  </a:cubicBezTo>
                  <a:lnTo>
                    <a:pt x="12643" y="8191"/>
                  </a:lnTo>
                  <a:cubicBezTo>
                    <a:pt x="12643" y="8344"/>
                    <a:pt x="12736" y="8504"/>
                    <a:pt x="12867" y="8580"/>
                  </a:cubicBezTo>
                  <a:lnTo>
                    <a:pt x="13712" y="9069"/>
                  </a:lnTo>
                  <a:cubicBezTo>
                    <a:pt x="13778" y="9107"/>
                    <a:pt x="13856" y="9127"/>
                    <a:pt x="13938" y="9127"/>
                  </a:cubicBezTo>
                  <a:cubicBezTo>
                    <a:pt x="14020" y="9127"/>
                    <a:pt x="14097" y="9107"/>
                    <a:pt x="14163" y="9069"/>
                  </a:cubicBezTo>
                  <a:lnTo>
                    <a:pt x="15008" y="8580"/>
                  </a:lnTo>
                  <a:cubicBezTo>
                    <a:pt x="15140" y="8504"/>
                    <a:pt x="15233" y="8344"/>
                    <a:pt x="15233" y="8191"/>
                  </a:cubicBezTo>
                  <a:lnTo>
                    <a:pt x="15233" y="7212"/>
                  </a:lnTo>
                  <a:cubicBezTo>
                    <a:pt x="15233" y="7059"/>
                    <a:pt x="15140" y="6899"/>
                    <a:pt x="15008" y="6823"/>
                  </a:cubicBezTo>
                  <a:lnTo>
                    <a:pt x="14905" y="6764"/>
                  </a:lnTo>
                  <a:lnTo>
                    <a:pt x="16072" y="5586"/>
                  </a:lnTo>
                  <a:cubicBezTo>
                    <a:pt x="16174" y="5483"/>
                    <a:pt x="16174" y="5316"/>
                    <a:pt x="16072" y="5212"/>
                  </a:cubicBezTo>
                  <a:lnTo>
                    <a:pt x="14998" y="4129"/>
                  </a:lnTo>
                  <a:lnTo>
                    <a:pt x="14998" y="3140"/>
                  </a:lnTo>
                  <a:cubicBezTo>
                    <a:pt x="15420" y="2822"/>
                    <a:pt x="15693" y="2315"/>
                    <a:pt x="15693" y="1744"/>
                  </a:cubicBezTo>
                  <a:cubicBezTo>
                    <a:pt x="15693" y="783"/>
                    <a:pt x="14915" y="1"/>
                    <a:pt x="13962" y="1"/>
                  </a:cubicBezTo>
                  <a:cubicBezTo>
                    <a:pt x="13270" y="1"/>
                    <a:pt x="12672" y="411"/>
                    <a:pt x="12395" y="1003"/>
                  </a:cubicBezTo>
                  <a:lnTo>
                    <a:pt x="11495" y="1003"/>
                  </a:lnTo>
                  <a:cubicBezTo>
                    <a:pt x="11465" y="785"/>
                    <a:pt x="11278" y="618"/>
                    <a:pt x="11053" y="618"/>
                  </a:cubicBezTo>
                  <a:lnTo>
                    <a:pt x="6027" y="618"/>
                  </a:lnTo>
                  <a:cubicBezTo>
                    <a:pt x="5880" y="618"/>
                    <a:pt x="5761" y="737"/>
                    <a:pt x="5761" y="884"/>
                  </a:cubicBezTo>
                  <a:cubicBezTo>
                    <a:pt x="5761" y="1031"/>
                    <a:pt x="5880" y="1149"/>
                    <a:pt x="6027" y="1149"/>
                  </a:cubicBezTo>
                  <a:lnTo>
                    <a:pt x="10970" y="1149"/>
                  </a:lnTo>
                  <a:lnTo>
                    <a:pt x="10970" y="2338"/>
                  </a:lnTo>
                  <a:lnTo>
                    <a:pt x="10372" y="2338"/>
                  </a:lnTo>
                  <a:lnTo>
                    <a:pt x="10372" y="2003"/>
                  </a:lnTo>
                  <a:cubicBezTo>
                    <a:pt x="10372" y="1796"/>
                    <a:pt x="10204" y="1628"/>
                    <a:pt x="9997" y="1628"/>
                  </a:cubicBezTo>
                  <a:lnTo>
                    <a:pt x="8828" y="1628"/>
                  </a:lnTo>
                  <a:cubicBezTo>
                    <a:pt x="8620" y="1628"/>
                    <a:pt x="8452" y="1796"/>
                    <a:pt x="8452" y="2003"/>
                  </a:cubicBezTo>
                  <a:lnTo>
                    <a:pt x="8452" y="2338"/>
                  </a:lnTo>
                  <a:lnTo>
                    <a:pt x="3359" y="2338"/>
                  </a:lnTo>
                  <a:cubicBezTo>
                    <a:pt x="3426" y="2153"/>
                    <a:pt x="3463" y="1952"/>
                    <a:pt x="3463" y="1744"/>
                  </a:cubicBezTo>
                  <a:cubicBezTo>
                    <a:pt x="3463" y="1536"/>
                    <a:pt x="3426" y="1335"/>
                    <a:pt x="3359" y="1149"/>
                  </a:cubicBezTo>
                  <a:lnTo>
                    <a:pt x="4538" y="1149"/>
                  </a:lnTo>
                  <a:cubicBezTo>
                    <a:pt x="4685" y="1149"/>
                    <a:pt x="4804" y="1031"/>
                    <a:pt x="4804" y="884"/>
                  </a:cubicBezTo>
                  <a:cubicBezTo>
                    <a:pt x="4804" y="737"/>
                    <a:pt x="4685" y="618"/>
                    <a:pt x="4538" y="618"/>
                  </a:cubicBezTo>
                  <a:lnTo>
                    <a:pt x="3052" y="618"/>
                  </a:lnTo>
                  <a:cubicBezTo>
                    <a:pt x="2734" y="241"/>
                    <a:pt x="2261" y="1"/>
                    <a:pt x="1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4"/>
            <p:cNvSpPr/>
            <p:nvPr/>
          </p:nvSpPr>
          <p:spPr>
            <a:xfrm>
              <a:off x="6858145" y="3406768"/>
              <a:ext cx="78308" cy="78872"/>
            </a:xfrm>
            <a:custGeom>
              <a:avLst/>
              <a:gdLst/>
              <a:ahLst/>
              <a:cxnLst/>
              <a:rect l="l" t="t" r="r" b="b"/>
              <a:pathLst>
                <a:path w="2361" h="2378" extrusionOk="0">
                  <a:moveTo>
                    <a:pt x="1181" y="531"/>
                  </a:moveTo>
                  <a:cubicBezTo>
                    <a:pt x="1538" y="531"/>
                    <a:pt x="1830" y="826"/>
                    <a:pt x="1830" y="1188"/>
                  </a:cubicBezTo>
                  <a:cubicBezTo>
                    <a:pt x="1830" y="1551"/>
                    <a:pt x="1538" y="1845"/>
                    <a:pt x="1181" y="1845"/>
                  </a:cubicBezTo>
                  <a:cubicBezTo>
                    <a:pt x="823" y="1845"/>
                    <a:pt x="532" y="1551"/>
                    <a:pt x="532" y="1188"/>
                  </a:cubicBezTo>
                  <a:cubicBezTo>
                    <a:pt x="532" y="826"/>
                    <a:pt x="823" y="531"/>
                    <a:pt x="1181" y="531"/>
                  </a:cubicBezTo>
                  <a:close/>
                  <a:moveTo>
                    <a:pt x="1181" y="0"/>
                  </a:moveTo>
                  <a:cubicBezTo>
                    <a:pt x="530" y="0"/>
                    <a:pt x="0" y="533"/>
                    <a:pt x="0" y="1188"/>
                  </a:cubicBezTo>
                  <a:cubicBezTo>
                    <a:pt x="0" y="1844"/>
                    <a:pt x="530" y="2377"/>
                    <a:pt x="1181" y="2377"/>
                  </a:cubicBezTo>
                  <a:cubicBezTo>
                    <a:pt x="1832" y="2377"/>
                    <a:pt x="2361" y="1843"/>
                    <a:pt x="2361" y="1188"/>
                  </a:cubicBezTo>
                  <a:cubicBezTo>
                    <a:pt x="2361" y="533"/>
                    <a:pt x="1832" y="0"/>
                    <a:pt x="11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4"/>
            <p:cNvSpPr/>
            <p:nvPr/>
          </p:nvSpPr>
          <p:spPr>
            <a:xfrm>
              <a:off x="6770151" y="3220135"/>
              <a:ext cx="56119" cy="56484"/>
            </a:xfrm>
            <a:custGeom>
              <a:avLst/>
              <a:gdLst/>
              <a:ahLst/>
              <a:cxnLst/>
              <a:rect l="l" t="t" r="r" b="b"/>
              <a:pathLst>
                <a:path w="1692" h="1703" extrusionOk="0">
                  <a:moveTo>
                    <a:pt x="846" y="533"/>
                  </a:moveTo>
                  <a:cubicBezTo>
                    <a:pt x="1019" y="533"/>
                    <a:pt x="1159" y="675"/>
                    <a:pt x="1159" y="851"/>
                  </a:cubicBezTo>
                  <a:cubicBezTo>
                    <a:pt x="1160" y="1028"/>
                    <a:pt x="1019" y="1170"/>
                    <a:pt x="846" y="1170"/>
                  </a:cubicBezTo>
                  <a:cubicBezTo>
                    <a:pt x="673" y="1170"/>
                    <a:pt x="532" y="1027"/>
                    <a:pt x="532" y="851"/>
                  </a:cubicBezTo>
                  <a:cubicBezTo>
                    <a:pt x="532" y="675"/>
                    <a:pt x="673" y="533"/>
                    <a:pt x="846" y="533"/>
                  </a:cubicBezTo>
                  <a:close/>
                  <a:moveTo>
                    <a:pt x="846" y="1"/>
                  </a:moveTo>
                  <a:cubicBezTo>
                    <a:pt x="380" y="1"/>
                    <a:pt x="0" y="382"/>
                    <a:pt x="0" y="851"/>
                  </a:cubicBezTo>
                  <a:cubicBezTo>
                    <a:pt x="0" y="1320"/>
                    <a:pt x="380" y="1702"/>
                    <a:pt x="846" y="1702"/>
                  </a:cubicBezTo>
                  <a:cubicBezTo>
                    <a:pt x="1312" y="1702"/>
                    <a:pt x="1691" y="1320"/>
                    <a:pt x="1691" y="851"/>
                  </a:cubicBezTo>
                  <a:cubicBezTo>
                    <a:pt x="1691" y="382"/>
                    <a:pt x="1312" y="1"/>
                    <a:pt x="8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4"/>
            <p:cNvSpPr/>
            <p:nvPr/>
          </p:nvSpPr>
          <p:spPr>
            <a:xfrm>
              <a:off x="7175757" y="3220135"/>
              <a:ext cx="56119" cy="56484"/>
            </a:xfrm>
            <a:custGeom>
              <a:avLst/>
              <a:gdLst/>
              <a:ahLst/>
              <a:cxnLst/>
              <a:rect l="l" t="t" r="r" b="b"/>
              <a:pathLst>
                <a:path w="1692" h="1703" extrusionOk="0">
                  <a:moveTo>
                    <a:pt x="847" y="533"/>
                  </a:moveTo>
                  <a:cubicBezTo>
                    <a:pt x="1019" y="533"/>
                    <a:pt x="1160" y="675"/>
                    <a:pt x="1160" y="851"/>
                  </a:cubicBezTo>
                  <a:cubicBezTo>
                    <a:pt x="1160" y="1028"/>
                    <a:pt x="1019" y="1170"/>
                    <a:pt x="847" y="1170"/>
                  </a:cubicBezTo>
                  <a:cubicBezTo>
                    <a:pt x="673" y="1170"/>
                    <a:pt x="532" y="1027"/>
                    <a:pt x="532" y="851"/>
                  </a:cubicBezTo>
                  <a:cubicBezTo>
                    <a:pt x="532" y="675"/>
                    <a:pt x="673" y="533"/>
                    <a:pt x="847" y="533"/>
                  </a:cubicBezTo>
                  <a:close/>
                  <a:moveTo>
                    <a:pt x="847" y="1"/>
                  </a:moveTo>
                  <a:cubicBezTo>
                    <a:pt x="379" y="1"/>
                    <a:pt x="1" y="382"/>
                    <a:pt x="1" y="851"/>
                  </a:cubicBezTo>
                  <a:cubicBezTo>
                    <a:pt x="1" y="1320"/>
                    <a:pt x="379" y="1702"/>
                    <a:pt x="847" y="1702"/>
                  </a:cubicBezTo>
                  <a:cubicBezTo>
                    <a:pt x="1313" y="1702"/>
                    <a:pt x="1692" y="1320"/>
                    <a:pt x="1692" y="851"/>
                  </a:cubicBezTo>
                  <a:cubicBezTo>
                    <a:pt x="1692" y="382"/>
                    <a:pt x="1312" y="1"/>
                    <a:pt x="8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4"/>
            <p:cNvSpPr/>
            <p:nvPr/>
          </p:nvSpPr>
          <p:spPr>
            <a:xfrm>
              <a:off x="7221760" y="3652042"/>
              <a:ext cx="17678" cy="17678"/>
            </a:xfrm>
            <a:custGeom>
              <a:avLst/>
              <a:gdLst/>
              <a:ahLst/>
              <a:cxnLst/>
              <a:rect l="l" t="t" r="r" b="b"/>
              <a:pathLst>
                <a:path w="533" h="533" extrusionOk="0">
                  <a:moveTo>
                    <a:pt x="267" y="1"/>
                  </a:moveTo>
                  <a:cubicBezTo>
                    <a:pt x="197" y="1"/>
                    <a:pt x="128" y="30"/>
                    <a:pt x="79" y="79"/>
                  </a:cubicBezTo>
                  <a:cubicBezTo>
                    <a:pt x="28" y="128"/>
                    <a:pt x="1" y="197"/>
                    <a:pt x="1" y="267"/>
                  </a:cubicBezTo>
                  <a:cubicBezTo>
                    <a:pt x="1" y="338"/>
                    <a:pt x="28" y="406"/>
                    <a:pt x="79" y="456"/>
                  </a:cubicBezTo>
                  <a:cubicBezTo>
                    <a:pt x="128" y="505"/>
                    <a:pt x="197" y="533"/>
                    <a:pt x="267" y="533"/>
                  </a:cubicBezTo>
                  <a:cubicBezTo>
                    <a:pt x="336" y="533"/>
                    <a:pt x="405" y="505"/>
                    <a:pt x="454" y="456"/>
                  </a:cubicBezTo>
                  <a:cubicBezTo>
                    <a:pt x="504" y="406"/>
                    <a:pt x="533" y="338"/>
                    <a:pt x="533" y="267"/>
                  </a:cubicBezTo>
                  <a:cubicBezTo>
                    <a:pt x="533" y="197"/>
                    <a:pt x="504" y="129"/>
                    <a:pt x="454" y="79"/>
                  </a:cubicBezTo>
                  <a:cubicBezTo>
                    <a:pt x="405" y="30"/>
                    <a:pt x="336"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4"/>
            <p:cNvSpPr/>
            <p:nvPr/>
          </p:nvSpPr>
          <p:spPr>
            <a:xfrm>
              <a:off x="7250350" y="3652042"/>
              <a:ext cx="17645" cy="17678"/>
            </a:xfrm>
            <a:custGeom>
              <a:avLst/>
              <a:gdLst/>
              <a:ahLst/>
              <a:cxnLst/>
              <a:rect l="l" t="t" r="r" b="b"/>
              <a:pathLst>
                <a:path w="532" h="533" extrusionOk="0">
                  <a:moveTo>
                    <a:pt x="266" y="1"/>
                  </a:moveTo>
                  <a:cubicBezTo>
                    <a:pt x="196" y="1"/>
                    <a:pt x="127" y="30"/>
                    <a:pt x="78" y="79"/>
                  </a:cubicBezTo>
                  <a:cubicBezTo>
                    <a:pt x="28" y="129"/>
                    <a:pt x="0" y="197"/>
                    <a:pt x="0" y="267"/>
                  </a:cubicBezTo>
                  <a:cubicBezTo>
                    <a:pt x="0" y="338"/>
                    <a:pt x="28" y="406"/>
                    <a:pt x="78" y="456"/>
                  </a:cubicBezTo>
                  <a:cubicBezTo>
                    <a:pt x="127" y="505"/>
                    <a:pt x="196" y="533"/>
                    <a:pt x="266" y="533"/>
                  </a:cubicBezTo>
                  <a:cubicBezTo>
                    <a:pt x="336" y="533"/>
                    <a:pt x="404" y="505"/>
                    <a:pt x="454" y="456"/>
                  </a:cubicBezTo>
                  <a:cubicBezTo>
                    <a:pt x="503" y="406"/>
                    <a:pt x="532" y="338"/>
                    <a:pt x="532" y="267"/>
                  </a:cubicBezTo>
                  <a:cubicBezTo>
                    <a:pt x="532" y="197"/>
                    <a:pt x="503" y="129"/>
                    <a:pt x="454" y="79"/>
                  </a:cubicBezTo>
                  <a:cubicBezTo>
                    <a:pt x="405" y="30"/>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4"/>
            <p:cNvSpPr/>
            <p:nvPr/>
          </p:nvSpPr>
          <p:spPr>
            <a:xfrm>
              <a:off x="7278908" y="3652042"/>
              <a:ext cx="17678" cy="17678"/>
            </a:xfrm>
            <a:custGeom>
              <a:avLst/>
              <a:gdLst/>
              <a:ahLst/>
              <a:cxnLst/>
              <a:rect l="l" t="t" r="r" b="b"/>
              <a:pathLst>
                <a:path w="533" h="533" extrusionOk="0">
                  <a:moveTo>
                    <a:pt x="266" y="1"/>
                  </a:moveTo>
                  <a:cubicBezTo>
                    <a:pt x="196" y="1"/>
                    <a:pt x="128" y="30"/>
                    <a:pt x="78" y="79"/>
                  </a:cubicBezTo>
                  <a:cubicBezTo>
                    <a:pt x="29" y="129"/>
                    <a:pt x="1" y="197"/>
                    <a:pt x="1" y="267"/>
                  </a:cubicBezTo>
                  <a:cubicBezTo>
                    <a:pt x="1" y="338"/>
                    <a:pt x="29" y="406"/>
                    <a:pt x="78" y="456"/>
                  </a:cubicBezTo>
                  <a:cubicBezTo>
                    <a:pt x="128" y="505"/>
                    <a:pt x="196" y="533"/>
                    <a:pt x="266" y="533"/>
                  </a:cubicBezTo>
                  <a:cubicBezTo>
                    <a:pt x="336" y="533"/>
                    <a:pt x="405" y="505"/>
                    <a:pt x="454" y="456"/>
                  </a:cubicBezTo>
                  <a:cubicBezTo>
                    <a:pt x="504" y="406"/>
                    <a:pt x="532" y="338"/>
                    <a:pt x="532" y="267"/>
                  </a:cubicBezTo>
                  <a:cubicBezTo>
                    <a:pt x="532" y="197"/>
                    <a:pt x="504" y="129"/>
                    <a:pt x="454" y="79"/>
                  </a:cubicBezTo>
                  <a:cubicBezTo>
                    <a:pt x="404" y="30"/>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4"/>
            <p:cNvSpPr/>
            <p:nvPr/>
          </p:nvSpPr>
          <p:spPr>
            <a:xfrm>
              <a:off x="7181030" y="3423916"/>
              <a:ext cx="44046" cy="44080"/>
            </a:xfrm>
            <a:custGeom>
              <a:avLst/>
              <a:gdLst/>
              <a:ahLst/>
              <a:cxnLst/>
              <a:rect l="l" t="t" r="r" b="b"/>
              <a:pathLst>
                <a:path w="1328" h="1329" extrusionOk="0">
                  <a:moveTo>
                    <a:pt x="664" y="533"/>
                  </a:moveTo>
                  <a:cubicBezTo>
                    <a:pt x="736" y="533"/>
                    <a:pt x="795" y="591"/>
                    <a:pt x="795" y="664"/>
                  </a:cubicBezTo>
                  <a:cubicBezTo>
                    <a:pt x="795" y="737"/>
                    <a:pt x="736" y="797"/>
                    <a:pt x="664" y="797"/>
                  </a:cubicBezTo>
                  <a:cubicBezTo>
                    <a:pt x="591" y="797"/>
                    <a:pt x="533" y="737"/>
                    <a:pt x="533" y="664"/>
                  </a:cubicBezTo>
                  <a:cubicBezTo>
                    <a:pt x="533" y="591"/>
                    <a:pt x="591" y="533"/>
                    <a:pt x="664" y="533"/>
                  </a:cubicBezTo>
                  <a:close/>
                  <a:moveTo>
                    <a:pt x="664" y="1"/>
                  </a:moveTo>
                  <a:cubicBezTo>
                    <a:pt x="297" y="1"/>
                    <a:pt x="1" y="299"/>
                    <a:pt x="1" y="664"/>
                  </a:cubicBezTo>
                  <a:cubicBezTo>
                    <a:pt x="1" y="1031"/>
                    <a:pt x="297" y="1328"/>
                    <a:pt x="664" y="1328"/>
                  </a:cubicBezTo>
                  <a:cubicBezTo>
                    <a:pt x="1029" y="1328"/>
                    <a:pt x="1327" y="1031"/>
                    <a:pt x="1327" y="664"/>
                  </a:cubicBezTo>
                  <a:cubicBezTo>
                    <a:pt x="1327" y="299"/>
                    <a:pt x="1029" y="1"/>
                    <a:pt x="6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9" name="Google Shape;2689;p64"/>
          <p:cNvGrpSpPr/>
          <p:nvPr/>
        </p:nvGrpSpPr>
        <p:grpSpPr>
          <a:xfrm>
            <a:off x="7367885" y="3044950"/>
            <a:ext cx="525083" cy="536704"/>
            <a:chOff x="7441661" y="3145176"/>
            <a:chExt cx="588988" cy="602023"/>
          </a:xfrm>
        </p:grpSpPr>
        <p:sp>
          <p:nvSpPr>
            <p:cNvPr id="2690" name="Google Shape;2690;p64"/>
            <p:cNvSpPr/>
            <p:nvPr/>
          </p:nvSpPr>
          <p:spPr>
            <a:xfrm>
              <a:off x="7479339" y="3187365"/>
              <a:ext cx="494129" cy="534129"/>
            </a:xfrm>
            <a:custGeom>
              <a:avLst/>
              <a:gdLst/>
              <a:ahLst/>
              <a:cxnLst/>
              <a:rect l="l" t="t" r="r" b="b"/>
              <a:pathLst>
                <a:path w="14898" h="16104" extrusionOk="0">
                  <a:moveTo>
                    <a:pt x="1303" y="2466"/>
                  </a:moveTo>
                  <a:lnTo>
                    <a:pt x="1303" y="3235"/>
                  </a:lnTo>
                  <a:lnTo>
                    <a:pt x="533" y="3235"/>
                  </a:lnTo>
                  <a:lnTo>
                    <a:pt x="533" y="2466"/>
                  </a:lnTo>
                  <a:close/>
                  <a:moveTo>
                    <a:pt x="10636" y="1124"/>
                  </a:moveTo>
                  <a:cubicBezTo>
                    <a:pt x="11817" y="1124"/>
                    <a:pt x="12778" y="2083"/>
                    <a:pt x="12778" y="3262"/>
                  </a:cubicBezTo>
                  <a:lnTo>
                    <a:pt x="12778" y="3726"/>
                  </a:lnTo>
                  <a:cubicBezTo>
                    <a:pt x="12526" y="3374"/>
                    <a:pt x="12185" y="3090"/>
                    <a:pt x="11753" y="2870"/>
                  </a:cubicBezTo>
                  <a:cubicBezTo>
                    <a:pt x="11402" y="2692"/>
                    <a:pt x="10899" y="2498"/>
                    <a:pt x="9992" y="2385"/>
                  </a:cubicBezTo>
                  <a:lnTo>
                    <a:pt x="9992" y="1635"/>
                  </a:lnTo>
                  <a:cubicBezTo>
                    <a:pt x="9992" y="1498"/>
                    <a:pt x="9976" y="1367"/>
                    <a:pt x="9944" y="1239"/>
                  </a:cubicBezTo>
                  <a:cubicBezTo>
                    <a:pt x="10162" y="1165"/>
                    <a:pt x="10394" y="1124"/>
                    <a:pt x="10636" y="1124"/>
                  </a:cubicBezTo>
                  <a:close/>
                  <a:moveTo>
                    <a:pt x="3091" y="7842"/>
                  </a:moveTo>
                  <a:lnTo>
                    <a:pt x="3091" y="8874"/>
                  </a:lnTo>
                  <a:lnTo>
                    <a:pt x="2791" y="8874"/>
                  </a:lnTo>
                  <a:cubicBezTo>
                    <a:pt x="2644" y="8874"/>
                    <a:pt x="2525" y="8992"/>
                    <a:pt x="2525" y="9139"/>
                  </a:cubicBezTo>
                  <a:cubicBezTo>
                    <a:pt x="2525" y="9287"/>
                    <a:pt x="2644" y="9405"/>
                    <a:pt x="2791" y="9405"/>
                  </a:cubicBezTo>
                  <a:lnTo>
                    <a:pt x="3091" y="9405"/>
                  </a:lnTo>
                  <a:lnTo>
                    <a:pt x="3091" y="9800"/>
                  </a:lnTo>
                  <a:cubicBezTo>
                    <a:pt x="3091" y="10018"/>
                    <a:pt x="3106" y="10232"/>
                    <a:pt x="3132" y="10442"/>
                  </a:cubicBezTo>
                  <a:cubicBezTo>
                    <a:pt x="2516" y="10375"/>
                    <a:pt x="2035" y="9854"/>
                    <a:pt x="2035" y="9220"/>
                  </a:cubicBezTo>
                  <a:lnTo>
                    <a:pt x="2035" y="9059"/>
                  </a:lnTo>
                  <a:cubicBezTo>
                    <a:pt x="2035" y="8440"/>
                    <a:pt x="2495" y="7927"/>
                    <a:pt x="3091" y="7842"/>
                  </a:cubicBezTo>
                  <a:close/>
                  <a:moveTo>
                    <a:pt x="13309" y="7842"/>
                  </a:moveTo>
                  <a:cubicBezTo>
                    <a:pt x="13905" y="7927"/>
                    <a:pt x="14366" y="8440"/>
                    <a:pt x="14366" y="9059"/>
                  </a:cubicBezTo>
                  <a:lnTo>
                    <a:pt x="14366" y="9220"/>
                  </a:lnTo>
                  <a:cubicBezTo>
                    <a:pt x="14366" y="9854"/>
                    <a:pt x="13885" y="10376"/>
                    <a:pt x="13267" y="10442"/>
                  </a:cubicBezTo>
                  <a:cubicBezTo>
                    <a:pt x="13295" y="10231"/>
                    <a:pt x="13309" y="10016"/>
                    <a:pt x="13309" y="9800"/>
                  </a:cubicBezTo>
                  <a:lnTo>
                    <a:pt x="13309" y="9406"/>
                  </a:lnTo>
                  <a:lnTo>
                    <a:pt x="13610" y="9406"/>
                  </a:lnTo>
                  <a:cubicBezTo>
                    <a:pt x="13757" y="9406"/>
                    <a:pt x="13875" y="9287"/>
                    <a:pt x="13875" y="9140"/>
                  </a:cubicBezTo>
                  <a:cubicBezTo>
                    <a:pt x="13875" y="8993"/>
                    <a:pt x="13757" y="8874"/>
                    <a:pt x="13610" y="8874"/>
                  </a:cubicBezTo>
                  <a:lnTo>
                    <a:pt x="13309" y="8874"/>
                  </a:lnTo>
                  <a:lnTo>
                    <a:pt x="13309" y="7842"/>
                  </a:lnTo>
                  <a:close/>
                  <a:moveTo>
                    <a:pt x="4728" y="0"/>
                  </a:moveTo>
                  <a:cubicBezTo>
                    <a:pt x="3826" y="0"/>
                    <a:pt x="3091" y="733"/>
                    <a:pt x="3091" y="1635"/>
                  </a:cubicBezTo>
                  <a:lnTo>
                    <a:pt x="3091" y="4541"/>
                  </a:lnTo>
                  <a:lnTo>
                    <a:pt x="2327" y="4541"/>
                  </a:lnTo>
                  <a:cubicBezTo>
                    <a:pt x="2307" y="4539"/>
                    <a:pt x="2267" y="4519"/>
                    <a:pt x="2255" y="4506"/>
                  </a:cubicBezTo>
                  <a:lnTo>
                    <a:pt x="1645" y="3687"/>
                  </a:lnTo>
                  <a:cubicBezTo>
                    <a:pt x="1760" y="3607"/>
                    <a:pt x="1835" y="3475"/>
                    <a:pt x="1835" y="3325"/>
                  </a:cubicBezTo>
                  <a:lnTo>
                    <a:pt x="1835" y="2378"/>
                  </a:lnTo>
                  <a:cubicBezTo>
                    <a:pt x="1835" y="2134"/>
                    <a:pt x="1636" y="1934"/>
                    <a:pt x="1391" y="1934"/>
                  </a:cubicBezTo>
                  <a:lnTo>
                    <a:pt x="443" y="1934"/>
                  </a:lnTo>
                  <a:cubicBezTo>
                    <a:pt x="199" y="1934"/>
                    <a:pt x="1" y="2134"/>
                    <a:pt x="1" y="2378"/>
                  </a:cubicBezTo>
                  <a:lnTo>
                    <a:pt x="1" y="3325"/>
                  </a:lnTo>
                  <a:cubicBezTo>
                    <a:pt x="1" y="3569"/>
                    <a:pt x="199" y="3767"/>
                    <a:pt x="443" y="3767"/>
                  </a:cubicBezTo>
                  <a:lnTo>
                    <a:pt x="1042" y="3767"/>
                  </a:lnTo>
                  <a:lnTo>
                    <a:pt x="1829" y="4824"/>
                  </a:lnTo>
                  <a:cubicBezTo>
                    <a:pt x="1935" y="4967"/>
                    <a:pt x="2145" y="5072"/>
                    <a:pt x="2324" y="5072"/>
                  </a:cubicBezTo>
                  <a:lnTo>
                    <a:pt x="3091" y="5072"/>
                  </a:lnTo>
                  <a:lnTo>
                    <a:pt x="3091" y="7306"/>
                  </a:lnTo>
                  <a:cubicBezTo>
                    <a:pt x="2201" y="7394"/>
                    <a:pt x="1503" y="8146"/>
                    <a:pt x="1503" y="9059"/>
                  </a:cubicBezTo>
                  <a:lnTo>
                    <a:pt x="1503" y="9220"/>
                  </a:lnTo>
                  <a:cubicBezTo>
                    <a:pt x="1503" y="10180"/>
                    <a:pt x="2275" y="10962"/>
                    <a:pt x="3231" y="10980"/>
                  </a:cubicBezTo>
                  <a:cubicBezTo>
                    <a:pt x="3626" y="12635"/>
                    <a:pt x="4835" y="13978"/>
                    <a:pt x="6410" y="14562"/>
                  </a:cubicBezTo>
                  <a:lnTo>
                    <a:pt x="6410" y="15660"/>
                  </a:lnTo>
                  <a:cubicBezTo>
                    <a:pt x="6410" y="15904"/>
                    <a:pt x="6608" y="16103"/>
                    <a:pt x="6852" y="16103"/>
                  </a:cubicBezTo>
                  <a:lnTo>
                    <a:pt x="7708" y="16103"/>
                  </a:lnTo>
                  <a:cubicBezTo>
                    <a:pt x="7853" y="16103"/>
                    <a:pt x="7973" y="15984"/>
                    <a:pt x="7973" y="15838"/>
                  </a:cubicBezTo>
                  <a:cubicBezTo>
                    <a:pt x="7973" y="15691"/>
                    <a:pt x="7853" y="15572"/>
                    <a:pt x="7708" y="15572"/>
                  </a:cubicBezTo>
                  <a:lnTo>
                    <a:pt x="6941" y="15572"/>
                  </a:lnTo>
                  <a:lnTo>
                    <a:pt x="6941" y="14727"/>
                  </a:lnTo>
                  <a:cubicBezTo>
                    <a:pt x="7336" y="14825"/>
                    <a:pt x="7749" y="14879"/>
                    <a:pt x="8174" y="14879"/>
                  </a:cubicBezTo>
                  <a:lnTo>
                    <a:pt x="8227" y="14879"/>
                  </a:lnTo>
                  <a:cubicBezTo>
                    <a:pt x="8643" y="14879"/>
                    <a:pt x="9058" y="14826"/>
                    <a:pt x="9459" y="14727"/>
                  </a:cubicBezTo>
                  <a:lnTo>
                    <a:pt x="9459" y="15572"/>
                  </a:lnTo>
                  <a:lnTo>
                    <a:pt x="9302" y="15572"/>
                  </a:lnTo>
                  <a:cubicBezTo>
                    <a:pt x="9155" y="15572"/>
                    <a:pt x="9036" y="15691"/>
                    <a:pt x="9036" y="15838"/>
                  </a:cubicBezTo>
                  <a:cubicBezTo>
                    <a:pt x="9036" y="15984"/>
                    <a:pt x="9155" y="16103"/>
                    <a:pt x="9302" y="16103"/>
                  </a:cubicBezTo>
                  <a:lnTo>
                    <a:pt x="9549" y="16103"/>
                  </a:lnTo>
                  <a:cubicBezTo>
                    <a:pt x="9793" y="16103"/>
                    <a:pt x="9991" y="15904"/>
                    <a:pt x="9991" y="15660"/>
                  </a:cubicBezTo>
                  <a:lnTo>
                    <a:pt x="9991" y="14562"/>
                  </a:lnTo>
                  <a:cubicBezTo>
                    <a:pt x="10199" y="14486"/>
                    <a:pt x="10401" y="14397"/>
                    <a:pt x="10596" y="14293"/>
                  </a:cubicBezTo>
                  <a:cubicBezTo>
                    <a:pt x="10726" y="14225"/>
                    <a:pt x="10776" y="14064"/>
                    <a:pt x="10708" y="13934"/>
                  </a:cubicBezTo>
                  <a:cubicBezTo>
                    <a:pt x="10660" y="13844"/>
                    <a:pt x="10567" y="13792"/>
                    <a:pt x="10472" y="13792"/>
                  </a:cubicBezTo>
                  <a:cubicBezTo>
                    <a:pt x="10430" y="13792"/>
                    <a:pt x="10388" y="13802"/>
                    <a:pt x="10348" y="13823"/>
                  </a:cubicBezTo>
                  <a:cubicBezTo>
                    <a:pt x="9700" y="14165"/>
                    <a:pt x="8965" y="14347"/>
                    <a:pt x="8227" y="14347"/>
                  </a:cubicBezTo>
                  <a:lnTo>
                    <a:pt x="8174" y="14347"/>
                  </a:lnTo>
                  <a:cubicBezTo>
                    <a:pt x="5664" y="14347"/>
                    <a:pt x="3623" y="12308"/>
                    <a:pt x="3623" y="9800"/>
                  </a:cubicBezTo>
                  <a:lnTo>
                    <a:pt x="3623" y="5650"/>
                  </a:lnTo>
                  <a:cubicBezTo>
                    <a:pt x="3623" y="5445"/>
                    <a:pt x="3637" y="5253"/>
                    <a:pt x="3663" y="5072"/>
                  </a:cubicBezTo>
                  <a:lnTo>
                    <a:pt x="4373" y="5072"/>
                  </a:lnTo>
                  <a:cubicBezTo>
                    <a:pt x="4520" y="5072"/>
                    <a:pt x="4639" y="4953"/>
                    <a:pt x="4639" y="4807"/>
                  </a:cubicBezTo>
                  <a:cubicBezTo>
                    <a:pt x="4639" y="4659"/>
                    <a:pt x="4520" y="4541"/>
                    <a:pt x="4373" y="4541"/>
                  </a:cubicBezTo>
                  <a:lnTo>
                    <a:pt x="3795" y="4541"/>
                  </a:lnTo>
                  <a:cubicBezTo>
                    <a:pt x="3988" y="4008"/>
                    <a:pt x="4348" y="3618"/>
                    <a:pt x="4888" y="3344"/>
                  </a:cubicBezTo>
                  <a:cubicBezTo>
                    <a:pt x="5601" y="2984"/>
                    <a:pt x="6614" y="2823"/>
                    <a:pt x="8174" y="2823"/>
                  </a:cubicBezTo>
                  <a:lnTo>
                    <a:pt x="8227" y="2823"/>
                  </a:lnTo>
                  <a:cubicBezTo>
                    <a:pt x="9787" y="2823"/>
                    <a:pt x="10800" y="2984"/>
                    <a:pt x="11513" y="3344"/>
                  </a:cubicBezTo>
                  <a:cubicBezTo>
                    <a:pt x="12375" y="3782"/>
                    <a:pt x="12778" y="4514"/>
                    <a:pt x="12778" y="5650"/>
                  </a:cubicBezTo>
                  <a:lnTo>
                    <a:pt x="12778" y="9800"/>
                  </a:lnTo>
                  <a:cubicBezTo>
                    <a:pt x="12778" y="10859"/>
                    <a:pt x="12405" y="11890"/>
                    <a:pt x="11729" y="12702"/>
                  </a:cubicBezTo>
                  <a:cubicBezTo>
                    <a:pt x="11636" y="12815"/>
                    <a:pt x="11651" y="12983"/>
                    <a:pt x="11764" y="13077"/>
                  </a:cubicBezTo>
                  <a:cubicBezTo>
                    <a:pt x="11814" y="13118"/>
                    <a:pt x="11874" y="13138"/>
                    <a:pt x="11934" y="13138"/>
                  </a:cubicBezTo>
                  <a:cubicBezTo>
                    <a:pt x="12010" y="13138"/>
                    <a:pt x="12086" y="13105"/>
                    <a:pt x="12139" y="13043"/>
                  </a:cubicBezTo>
                  <a:cubicBezTo>
                    <a:pt x="12638" y="12441"/>
                    <a:pt x="12989" y="11733"/>
                    <a:pt x="13170" y="10980"/>
                  </a:cubicBezTo>
                  <a:cubicBezTo>
                    <a:pt x="14126" y="10962"/>
                    <a:pt x="14898" y="10180"/>
                    <a:pt x="14898" y="9220"/>
                  </a:cubicBezTo>
                  <a:lnTo>
                    <a:pt x="14898" y="9059"/>
                  </a:lnTo>
                  <a:cubicBezTo>
                    <a:pt x="14898" y="8146"/>
                    <a:pt x="14200" y="7394"/>
                    <a:pt x="13309" y="7306"/>
                  </a:cubicBezTo>
                  <a:lnTo>
                    <a:pt x="13309" y="3263"/>
                  </a:lnTo>
                  <a:cubicBezTo>
                    <a:pt x="13309" y="1790"/>
                    <a:pt x="12110" y="592"/>
                    <a:pt x="10636" y="592"/>
                  </a:cubicBezTo>
                  <a:cubicBezTo>
                    <a:pt x="10319" y="592"/>
                    <a:pt x="10014" y="648"/>
                    <a:pt x="9731" y="751"/>
                  </a:cubicBezTo>
                  <a:cubicBezTo>
                    <a:pt x="9440" y="300"/>
                    <a:pt x="8933" y="0"/>
                    <a:pt x="8357" y="0"/>
                  </a:cubicBezTo>
                  <a:lnTo>
                    <a:pt x="7849" y="0"/>
                  </a:lnTo>
                  <a:cubicBezTo>
                    <a:pt x="7703" y="0"/>
                    <a:pt x="7583" y="119"/>
                    <a:pt x="7583" y="266"/>
                  </a:cubicBezTo>
                  <a:cubicBezTo>
                    <a:pt x="7583" y="413"/>
                    <a:pt x="7703" y="532"/>
                    <a:pt x="7849" y="532"/>
                  </a:cubicBezTo>
                  <a:lnTo>
                    <a:pt x="8357" y="532"/>
                  </a:lnTo>
                  <a:cubicBezTo>
                    <a:pt x="8965" y="532"/>
                    <a:pt x="9461" y="1027"/>
                    <a:pt x="9461" y="1635"/>
                  </a:cubicBezTo>
                  <a:lnTo>
                    <a:pt x="9461" y="2334"/>
                  </a:lnTo>
                  <a:cubicBezTo>
                    <a:pt x="9104" y="2307"/>
                    <a:pt x="8695" y="2292"/>
                    <a:pt x="8227" y="2292"/>
                  </a:cubicBezTo>
                  <a:lnTo>
                    <a:pt x="8174" y="2292"/>
                  </a:lnTo>
                  <a:cubicBezTo>
                    <a:pt x="7065" y="2292"/>
                    <a:pt x="5661" y="2357"/>
                    <a:pt x="4648" y="2871"/>
                  </a:cubicBezTo>
                  <a:cubicBezTo>
                    <a:pt x="4216" y="3090"/>
                    <a:pt x="3875" y="3374"/>
                    <a:pt x="3623" y="3726"/>
                  </a:cubicBezTo>
                  <a:lnTo>
                    <a:pt x="3623" y="1635"/>
                  </a:lnTo>
                  <a:cubicBezTo>
                    <a:pt x="3623" y="1027"/>
                    <a:pt x="4119" y="532"/>
                    <a:pt x="4728" y="532"/>
                  </a:cubicBezTo>
                  <a:lnTo>
                    <a:pt x="6041" y="532"/>
                  </a:lnTo>
                  <a:cubicBezTo>
                    <a:pt x="6188" y="532"/>
                    <a:pt x="6307" y="413"/>
                    <a:pt x="6307" y="266"/>
                  </a:cubicBezTo>
                  <a:cubicBezTo>
                    <a:pt x="6307" y="119"/>
                    <a:pt x="6188" y="0"/>
                    <a:pt x="60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4"/>
            <p:cNvSpPr/>
            <p:nvPr/>
          </p:nvSpPr>
          <p:spPr>
            <a:xfrm>
              <a:off x="7734331" y="3455392"/>
              <a:ext cx="47927" cy="79403"/>
            </a:xfrm>
            <a:custGeom>
              <a:avLst/>
              <a:gdLst/>
              <a:ahLst/>
              <a:cxnLst/>
              <a:rect l="l" t="t" r="r" b="b"/>
              <a:pathLst>
                <a:path w="1445" h="2394" extrusionOk="0">
                  <a:moveTo>
                    <a:pt x="266" y="1"/>
                  </a:moveTo>
                  <a:cubicBezTo>
                    <a:pt x="119" y="1"/>
                    <a:pt x="0" y="120"/>
                    <a:pt x="0" y="266"/>
                  </a:cubicBezTo>
                  <a:lnTo>
                    <a:pt x="0" y="1773"/>
                  </a:lnTo>
                  <a:cubicBezTo>
                    <a:pt x="0" y="2116"/>
                    <a:pt x="278" y="2394"/>
                    <a:pt x="621" y="2394"/>
                  </a:cubicBezTo>
                  <a:lnTo>
                    <a:pt x="1179" y="2394"/>
                  </a:lnTo>
                  <a:cubicBezTo>
                    <a:pt x="1326" y="2394"/>
                    <a:pt x="1445" y="2275"/>
                    <a:pt x="1445" y="2128"/>
                  </a:cubicBezTo>
                  <a:cubicBezTo>
                    <a:pt x="1445" y="1981"/>
                    <a:pt x="1326" y="1862"/>
                    <a:pt x="1179" y="1862"/>
                  </a:cubicBezTo>
                  <a:lnTo>
                    <a:pt x="621" y="1862"/>
                  </a:lnTo>
                  <a:cubicBezTo>
                    <a:pt x="573" y="1862"/>
                    <a:pt x="532" y="1821"/>
                    <a:pt x="532" y="1773"/>
                  </a:cubicBezTo>
                  <a:lnTo>
                    <a:pt x="532" y="266"/>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4"/>
            <p:cNvSpPr/>
            <p:nvPr/>
          </p:nvSpPr>
          <p:spPr>
            <a:xfrm>
              <a:off x="7775094" y="3425309"/>
              <a:ext cx="119668" cy="78773"/>
            </a:xfrm>
            <a:custGeom>
              <a:avLst/>
              <a:gdLst/>
              <a:ahLst/>
              <a:cxnLst/>
              <a:rect l="l" t="t" r="r" b="b"/>
              <a:pathLst>
                <a:path w="3608" h="2375" extrusionOk="0">
                  <a:moveTo>
                    <a:pt x="1804" y="962"/>
                  </a:moveTo>
                  <a:cubicBezTo>
                    <a:pt x="1928" y="962"/>
                    <a:pt x="2030" y="1064"/>
                    <a:pt x="2030" y="1188"/>
                  </a:cubicBezTo>
                  <a:cubicBezTo>
                    <a:pt x="2030" y="1312"/>
                    <a:pt x="1928" y="1414"/>
                    <a:pt x="1804" y="1414"/>
                  </a:cubicBezTo>
                  <a:cubicBezTo>
                    <a:pt x="1679" y="1414"/>
                    <a:pt x="1577" y="1312"/>
                    <a:pt x="1577" y="1188"/>
                  </a:cubicBezTo>
                  <a:cubicBezTo>
                    <a:pt x="1577" y="1064"/>
                    <a:pt x="1679" y="962"/>
                    <a:pt x="1804" y="962"/>
                  </a:cubicBezTo>
                  <a:close/>
                  <a:moveTo>
                    <a:pt x="1305" y="618"/>
                  </a:moveTo>
                  <a:lnTo>
                    <a:pt x="1305" y="618"/>
                  </a:lnTo>
                  <a:cubicBezTo>
                    <a:pt x="1146" y="757"/>
                    <a:pt x="1045" y="961"/>
                    <a:pt x="1045" y="1188"/>
                  </a:cubicBezTo>
                  <a:cubicBezTo>
                    <a:pt x="1045" y="1415"/>
                    <a:pt x="1146" y="1619"/>
                    <a:pt x="1305" y="1758"/>
                  </a:cubicBezTo>
                  <a:cubicBezTo>
                    <a:pt x="1009" y="1653"/>
                    <a:pt x="752" y="1457"/>
                    <a:pt x="570" y="1188"/>
                  </a:cubicBezTo>
                  <a:cubicBezTo>
                    <a:pt x="752" y="919"/>
                    <a:pt x="1009" y="723"/>
                    <a:pt x="1305" y="618"/>
                  </a:cubicBezTo>
                  <a:close/>
                  <a:moveTo>
                    <a:pt x="2302" y="618"/>
                  </a:moveTo>
                  <a:lnTo>
                    <a:pt x="2302" y="618"/>
                  </a:lnTo>
                  <a:cubicBezTo>
                    <a:pt x="2598" y="723"/>
                    <a:pt x="2857" y="919"/>
                    <a:pt x="3037" y="1188"/>
                  </a:cubicBezTo>
                  <a:cubicBezTo>
                    <a:pt x="2856" y="1457"/>
                    <a:pt x="2598" y="1653"/>
                    <a:pt x="2302" y="1758"/>
                  </a:cubicBezTo>
                  <a:cubicBezTo>
                    <a:pt x="2461" y="1619"/>
                    <a:pt x="2562" y="1415"/>
                    <a:pt x="2562" y="1188"/>
                  </a:cubicBezTo>
                  <a:cubicBezTo>
                    <a:pt x="2562" y="961"/>
                    <a:pt x="2461" y="758"/>
                    <a:pt x="2302" y="618"/>
                  </a:cubicBezTo>
                  <a:close/>
                  <a:moveTo>
                    <a:pt x="1804" y="1"/>
                  </a:moveTo>
                  <a:cubicBezTo>
                    <a:pt x="1104" y="1"/>
                    <a:pt x="464" y="355"/>
                    <a:pt x="92" y="949"/>
                  </a:cubicBezTo>
                  <a:cubicBezTo>
                    <a:pt x="0" y="1094"/>
                    <a:pt x="0" y="1282"/>
                    <a:pt x="92" y="1427"/>
                  </a:cubicBezTo>
                  <a:cubicBezTo>
                    <a:pt x="464" y="2021"/>
                    <a:pt x="1104" y="2375"/>
                    <a:pt x="1804" y="2375"/>
                  </a:cubicBezTo>
                  <a:cubicBezTo>
                    <a:pt x="2503" y="2375"/>
                    <a:pt x="3144" y="2021"/>
                    <a:pt x="3516" y="1427"/>
                  </a:cubicBezTo>
                  <a:cubicBezTo>
                    <a:pt x="3607" y="1282"/>
                    <a:pt x="3607" y="1093"/>
                    <a:pt x="3516" y="949"/>
                  </a:cubicBezTo>
                  <a:cubicBezTo>
                    <a:pt x="3143" y="355"/>
                    <a:pt x="2503" y="1"/>
                    <a:pt x="18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4"/>
            <p:cNvSpPr/>
            <p:nvPr/>
          </p:nvSpPr>
          <p:spPr>
            <a:xfrm>
              <a:off x="7607896" y="3425309"/>
              <a:ext cx="119635" cy="78773"/>
            </a:xfrm>
            <a:custGeom>
              <a:avLst/>
              <a:gdLst/>
              <a:ahLst/>
              <a:cxnLst/>
              <a:rect l="l" t="t" r="r" b="b"/>
              <a:pathLst>
                <a:path w="3607" h="2375" extrusionOk="0">
                  <a:moveTo>
                    <a:pt x="1804" y="962"/>
                  </a:moveTo>
                  <a:cubicBezTo>
                    <a:pt x="1929" y="962"/>
                    <a:pt x="2031" y="1064"/>
                    <a:pt x="2031" y="1188"/>
                  </a:cubicBezTo>
                  <a:cubicBezTo>
                    <a:pt x="2031" y="1312"/>
                    <a:pt x="1929" y="1414"/>
                    <a:pt x="1804" y="1414"/>
                  </a:cubicBezTo>
                  <a:cubicBezTo>
                    <a:pt x="1679" y="1414"/>
                    <a:pt x="1578" y="1312"/>
                    <a:pt x="1578" y="1188"/>
                  </a:cubicBezTo>
                  <a:cubicBezTo>
                    <a:pt x="1578" y="1064"/>
                    <a:pt x="1680" y="962"/>
                    <a:pt x="1804" y="962"/>
                  </a:cubicBezTo>
                  <a:close/>
                  <a:moveTo>
                    <a:pt x="1306" y="618"/>
                  </a:moveTo>
                  <a:lnTo>
                    <a:pt x="1306" y="618"/>
                  </a:lnTo>
                  <a:cubicBezTo>
                    <a:pt x="1147" y="757"/>
                    <a:pt x="1046" y="961"/>
                    <a:pt x="1046" y="1188"/>
                  </a:cubicBezTo>
                  <a:cubicBezTo>
                    <a:pt x="1046" y="1415"/>
                    <a:pt x="1147" y="1618"/>
                    <a:pt x="1306" y="1758"/>
                  </a:cubicBezTo>
                  <a:cubicBezTo>
                    <a:pt x="1010" y="1653"/>
                    <a:pt x="751" y="1457"/>
                    <a:pt x="571" y="1188"/>
                  </a:cubicBezTo>
                  <a:cubicBezTo>
                    <a:pt x="751" y="919"/>
                    <a:pt x="1010" y="723"/>
                    <a:pt x="1306" y="618"/>
                  </a:cubicBezTo>
                  <a:close/>
                  <a:moveTo>
                    <a:pt x="2302" y="618"/>
                  </a:moveTo>
                  <a:cubicBezTo>
                    <a:pt x="2598" y="723"/>
                    <a:pt x="2856" y="919"/>
                    <a:pt x="3038" y="1188"/>
                  </a:cubicBezTo>
                  <a:cubicBezTo>
                    <a:pt x="2856" y="1457"/>
                    <a:pt x="2599" y="1653"/>
                    <a:pt x="2302" y="1758"/>
                  </a:cubicBezTo>
                  <a:cubicBezTo>
                    <a:pt x="2461" y="1619"/>
                    <a:pt x="2563" y="1415"/>
                    <a:pt x="2563" y="1188"/>
                  </a:cubicBezTo>
                  <a:cubicBezTo>
                    <a:pt x="2563" y="961"/>
                    <a:pt x="2461" y="758"/>
                    <a:pt x="2302" y="618"/>
                  </a:cubicBezTo>
                  <a:close/>
                  <a:moveTo>
                    <a:pt x="1804" y="1"/>
                  </a:moveTo>
                  <a:cubicBezTo>
                    <a:pt x="1105" y="1"/>
                    <a:pt x="464" y="355"/>
                    <a:pt x="92" y="949"/>
                  </a:cubicBezTo>
                  <a:cubicBezTo>
                    <a:pt x="1" y="1093"/>
                    <a:pt x="1" y="1282"/>
                    <a:pt x="92" y="1427"/>
                  </a:cubicBezTo>
                  <a:cubicBezTo>
                    <a:pt x="464" y="2021"/>
                    <a:pt x="1105" y="2375"/>
                    <a:pt x="1804" y="2375"/>
                  </a:cubicBezTo>
                  <a:cubicBezTo>
                    <a:pt x="2504" y="2375"/>
                    <a:pt x="3144" y="2021"/>
                    <a:pt x="3516" y="1427"/>
                  </a:cubicBezTo>
                  <a:cubicBezTo>
                    <a:pt x="3607" y="1282"/>
                    <a:pt x="3607" y="1093"/>
                    <a:pt x="3516" y="949"/>
                  </a:cubicBezTo>
                  <a:cubicBezTo>
                    <a:pt x="3144" y="355"/>
                    <a:pt x="2504" y="1"/>
                    <a:pt x="18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4"/>
            <p:cNvSpPr/>
            <p:nvPr/>
          </p:nvSpPr>
          <p:spPr>
            <a:xfrm>
              <a:off x="7611511" y="3385773"/>
              <a:ext cx="115257" cy="29055"/>
            </a:xfrm>
            <a:custGeom>
              <a:avLst/>
              <a:gdLst/>
              <a:ahLst/>
              <a:cxnLst/>
              <a:rect l="l" t="t" r="r" b="b"/>
              <a:pathLst>
                <a:path w="3475" h="876" extrusionOk="0">
                  <a:moveTo>
                    <a:pt x="1738" y="1"/>
                  </a:moveTo>
                  <a:cubicBezTo>
                    <a:pt x="1204" y="1"/>
                    <a:pt x="670" y="125"/>
                    <a:pt x="183" y="373"/>
                  </a:cubicBezTo>
                  <a:cubicBezTo>
                    <a:pt x="53" y="439"/>
                    <a:pt x="1" y="599"/>
                    <a:pt x="67" y="730"/>
                  </a:cubicBezTo>
                  <a:cubicBezTo>
                    <a:pt x="114" y="822"/>
                    <a:pt x="208" y="875"/>
                    <a:pt x="304" y="875"/>
                  </a:cubicBezTo>
                  <a:cubicBezTo>
                    <a:pt x="345" y="875"/>
                    <a:pt x="387" y="866"/>
                    <a:pt x="426" y="846"/>
                  </a:cubicBezTo>
                  <a:cubicBezTo>
                    <a:pt x="836" y="636"/>
                    <a:pt x="1287" y="532"/>
                    <a:pt x="1738" y="532"/>
                  </a:cubicBezTo>
                  <a:cubicBezTo>
                    <a:pt x="2189" y="532"/>
                    <a:pt x="2640" y="636"/>
                    <a:pt x="3051" y="846"/>
                  </a:cubicBezTo>
                  <a:cubicBezTo>
                    <a:pt x="3089" y="866"/>
                    <a:pt x="3130" y="875"/>
                    <a:pt x="3171" y="875"/>
                  </a:cubicBezTo>
                  <a:cubicBezTo>
                    <a:pt x="3268" y="875"/>
                    <a:pt x="3361" y="822"/>
                    <a:pt x="3408" y="730"/>
                  </a:cubicBezTo>
                  <a:cubicBezTo>
                    <a:pt x="3474" y="599"/>
                    <a:pt x="3423" y="439"/>
                    <a:pt x="3291" y="373"/>
                  </a:cubicBezTo>
                  <a:cubicBezTo>
                    <a:pt x="2805" y="125"/>
                    <a:pt x="2272" y="1"/>
                    <a:pt x="17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4"/>
            <p:cNvSpPr/>
            <p:nvPr/>
          </p:nvSpPr>
          <p:spPr>
            <a:xfrm>
              <a:off x="7696354" y="3567266"/>
              <a:ext cx="109950" cy="17645"/>
            </a:xfrm>
            <a:custGeom>
              <a:avLst/>
              <a:gdLst/>
              <a:ahLst/>
              <a:cxnLst/>
              <a:rect l="l" t="t" r="r" b="b"/>
              <a:pathLst>
                <a:path w="3315" h="532" extrusionOk="0">
                  <a:moveTo>
                    <a:pt x="266" y="0"/>
                  </a:moveTo>
                  <a:cubicBezTo>
                    <a:pt x="119" y="0"/>
                    <a:pt x="0" y="120"/>
                    <a:pt x="0" y="265"/>
                  </a:cubicBezTo>
                  <a:cubicBezTo>
                    <a:pt x="0" y="413"/>
                    <a:pt x="119" y="531"/>
                    <a:pt x="266" y="531"/>
                  </a:cubicBezTo>
                  <a:lnTo>
                    <a:pt x="3049" y="531"/>
                  </a:lnTo>
                  <a:cubicBezTo>
                    <a:pt x="3196" y="531"/>
                    <a:pt x="3315" y="412"/>
                    <a:pt x="3315" y="265"/>
                  </a:cubicBezTo>
                  <a:cubicBezTo>
                    <a:pt x="3315" y="120"/>
                    <a:pt x="3196" y="0"/>
                    <a:pt x="30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4"/>
            <p:cNvSpPr/>
            <p:nvPr/>
          </p:nvSpPr>
          <p:spPr>
            <a:xfrm>
              <a:off x="7721428" y="3596586"/>
              <a:ext cx="59801" cy="17678"/>
            </a:xfrm>
            <a:custGeom>
              <a:avLst/>
              <a:gdLst/>
              <a:ahLst/>
              <a:cxnLst/>
              <a:rect l="l" t="t" r="r" b="b"/>
              <a:pathLst>
                <a:path w="1803" h="533" extrusionOk="0">
                  <a:moveTo>
                    <a:pt x="266" y="0"/>
                  </a:moveTo>
                  <a:cubicBezTo>
                    <a:pt x="119" y="0"/>
                    <a:pt x="0" y="120"/>
                    <a:pt x="0" y="266"/>
                  </a:cubicBezTo>
                  <a:cubicBezTo>
                    <a:pt x="0" y="413"/>
                    <a:pt x="119" y="532"/>
                    <a:pt x="266" y="532"/>
                  </a:cubicBezTo>
                  <a:lnTo>
                    <a:pt x="1537" y="532"/>
                  </a:lnTo>
                  <a:cubicBezTo>
                    <a:pt x="1684" y="532"/>
                    <a:pt x="1803" y="413"/>
                    <a:pt x="1803" y="266"/>
                  </a:cubicBezTo>
                  <a:cubicBezTo>
                    <a:pt x="1803" y="120"/>
                    <a:pt x="1684" y="0"/>
                    <a:pt x="15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4"/>
            <p:cNvSpPr/>
            <p:nvPr/>
          </p:nvSpPr>
          <p:spPr>
            <a:xfrm>
              <a:off x="7773369" y="3385773"/>
              <a:ext cx="115257" cy="29055"/>
            </a:xfrm>
            <a:custGeom>
              <a:avLst/>
              <a:gdLst/>
              <a:ahLst/>
              <a:cxnLst/>
              <a:rect l="l" t="t" r="r" b="b"/>
              <a:pathLst>
                <a:path w="3475" h="876" extrusionOk="0">
                  <a:moveTo>
                    <a:pt x="1738" y="1"/>
                  </a:moveTo>
                  <a:cubicBezTo>
                    <a:pt x="1204" y="1"/>
                    <a:pt x="670" y="125"/>
                    <a:pt x="184" y="373"/>
                  </a:cubicBezTo>
                  <a:cubicBezTo>
                    <a:pt x="53" y="439"/>
                    <a:pt x="1" y="599"/>
                    <a:pt x="68" y="730"/>
                  </a:cubicBezTo>
                  <a:cubicBezTo>
                    <a:pt x="114" y="822"/>
                    <a:pt x="208" y="875"/>
                    <a:pt x="304" y="875"/>
                  </a:cubicBezTo>
                  <a:cubicBezTo>
                    <a:pt x="345" y="875"/>
                    <a:pt x="386" y="866"/>
                    <a:pt x="425" y="846"/>
                  </a:cubicBezTo>
                  <a:cubicBezTo>
                    <a:pt x="836" y="636"/>
                    <a:pt x="1287" y="532"/>
                    <a:pt x="1738" y="532"/>
                  </a:cubicBezTo>
                  <a:cubicBezTo>
                    <a:pt x="2189" y="532"/>
                    <a:pt x="2640" y="636"/>
                    <a:pt x="3050" y="846"/>
                  </a:cubicBezTo>
                  <a:cubicBezTo>
                    <a:pt x="3089" y="866"/>
                    <a:pt x="3130" y="875"/>
                    <a:pt x="3171" y="875"/>
                  </a:cubicBezTo>
                  <a:cubicBezTo>
                    <a:pt x="3268" y="875"/>
                    <a:pt x="3361" y="822"/>
                    <a:pt x="3409" y="730"/>
                  </a:cubicBezTo>
                  <a:cubicBezTo>
                    <a:pt x="3474" y="599"/>
                    <a:pt x="3423" y="439"/>
                    <a:pt x="3292" y="373"/>
                  </a:cubicBezTo>
                  <a:cubicBezTo>
                    <a:pt x="2805" y="125"/>
                    <a:pt x="2272" y="1"/>
                    <a:pt x="17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4"/>
            <p:cNvSpPr/>
            <p:nvPr/>
          </p:nvSpPr>
          <p:spPr>
            <a:xfrm>
              <a:off x="7441661" y="3580035"/>
              <a:ext cx="167264" cy="167164"/>
            </a:xfrm>
            <a:custGeom>
              <a:avLst/>
              <a:gdLst/>
              <a:ahLst/>
              <a:cxnLst/>
              <a:rect l="l" t="t" r="r" b="b"/>
              <a:pathLst>
                <a:path w="5043" h="5040" extrusionOk="0">
                  <a:moveTo>
                    <a:pt x="266" y="0"/>
                  </a:moveTo>
                  <a:cubicBezTo>
                    <a:pt x="119" y="0"/>
                    <a:pt x="0" y="120"/>
                    <a:pt x="0" y="266"/>
                  </a:cubicBezTo>
                  <a:lnTo>
                    <a:pt x="0" y="4596"/>
                  </a:lnTo>
                  <a:cubicBezTo>
                    <a:pt x="0" y="4841"/>
                    <a:pt x="198" y="5040"/>
                    <a:pt x="443" y="5040"/>
                  </a:cubicBezTo>
                  <a:lnTo>
                    <a:pt x="4778" y="5040"/>
                  </a:lnTo>
                  <a:cubicBezTo>
                    <a:pt x="4925" y="5040"/>
                    <a:pt x="5043" y="4921"/>
                    <a:pt x="5043" y="4774"/>
                  </a:cubicBezTo>
                  <a:cubicBezTo>
                    <a:pt x="5043" y="4627"/>
                    <a:pt x="4924" y="4508"/>
                    <a:pt x="4777" y="4508"/>
                  </a:cubicBezTo>
                  <a:lnTo>
                    <a:pt x="531" y="4508"/>
                  </a:lnTo>
                  <a:lnTo>
                    <a:pt x="531" y="266"/>
                  </a:lnTo>
                  <a:cubicBezTo>
                    <a:pt x="531" y="120"/>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4"/>
            <p:cNvSpPr/>
            <p:nvPr/>
          </p:nvSpPr>
          <p:spPr>
            <a:xfrm>
              <a:off x="7441661" y="3145176"/>
              <a:ext cx="167264" cy="167164"/>
            </a:xfrm>
            <a:custGeom>
              <a:avLst/>
              <a:gdLst/>
              <a:ahLst/>
              <a:cxnLst/>
              <a:rect l="l" t="t" r="r" b="b"/>
              <a:pathLst>
                <a:path w="5043" h="5040" extrusionOk="0">
                  <a:moveTo>
                    <a:pt x="443" y="1"/>
                  </a:moveTo>
                  <a:cubicBezTo>
                    <a:pt x="198" y="1"/>
                    <a:pt x="0" y="199"/>
                    <a:pt x="0" y="443"/>
                  </a:cubicBezTo>
                  <a:lnTo>
                    <a:pt x="0" y="4773"/>
                  </a:lnTo>
                  <a:cubicBezTo>
                    <a:pt x="0" y="4920"/>
                    <a:pt x="119" y="5039"/>
                    <a:pt x="265" y="5039"/>
                  </a:cubicBezTo>
                  <a:cubicBezTo>
                    <a:pt x="413" y="5039"/>
                    <a:pt x="531" y="4920"/>
                    <a:pt x="531" y="4773"/>
                  </a:cubicBezTo>
                  <a:lnTo>
                    <a:pt x="531" y="533"/>
                  </a:lnTo>
                  <a:lnTo>
                    <a:pt x="4777" y="533"/>
                  </a:lnTo>
                  <a:cubicBezTo>
                    <a:pt x="4924" y="533"/>
                    <a:pt x="5043" y="414"/>
                    <a:pt x="5043" y="267"/>
                  </a:cubicBezTo>
                  <a:cubicBezTo>
                    <a:pt x="5043" y="120"/>
                    <a:pt x="4924" y="1"/>
                    <a:pt x="47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4"/>
            <p:cNvSpPr/>
            <p:nvPr/>
          </p:nvSpPr>
          <p:spPr>
            <a:xfrm>
              <a:off x="7863352" y="3580035"/>
              <a:ext cx="167297" cy="167164"/>
            </a:xfrm>
            <a:custGeom>
              <a:avLst/>
              <a:gdLst/>
              <a:ahLst/>
              <a:cxnLst/>
              <a:rect l="l" t="t" r="r" b="b"/>
              <a:pathLst>
                <a:path w="5044" h="5040" extrusionOk="0">
                  <a:moveTo>
                    <a:pt x="4778" y="0"/>
                  </a:moveTo>
                  <a:cubicBezTo>
                    <a:pt x="4631" y="0"/>
                    <a:pt x="4512" y="120"/>
                    <a:pt x="4512" y="266"/>
                  </a:cubicBezTo>
                  <a:lnTo>
                    <a:pt x="4512" y="4508"/>
                  </a:lnTo>
                  <a:lnTo>
                    <a:pt x="266" y="4508"/>
                  </a:lnTo>
                  <a:cubicBezTo>
                    <a:pt x="120" y="4508"/>
                    <a:pt x="0" y="4627"/>
                    <a:pt x="0" y="4774"/>
                  </a:cubicBezTo>
                  <a:cubicBezTo>
                    <a:pt x="0" y="4921"/>
                    <a:pt x="120" y="5040"/>
                    <a:pt x="266" y="5040"/>
                  </a:cubicBezTo>
                  <a:lnTo>
                    <a:pt x="4600" y="5040"/>
                  </a:lnTo>
                  <a:cubicBezTo>
                    <a:pt x="4845" y="5040"/>
                    <a:pt x="5044" y="4841"/>
                    <a:pt x="5044" y="4596"/>
                  </a:cubicBezTo>
                  <a:lnTo>
                    <a:pt x="5044" y="266"/>
                  </a:lnTo>
                  <a:cubicBezTo>
                    <a:pt x="5044" y="120"/>
                    <a:pt x="4925" y="0"/>
                    <a:pt x="47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4"/>
            <p:cNvSpPr/>
            <p:nvPr/>
          </p:nvSpPr>
          <p:spPr>
            <a:xfrm>
              <a:off x="7863352" y="3145176"/>
              <a:ext cx="167297" cy="167164"/>
            </a:xfrm>
            <a:custGeom>
              <a:avLst/>
              <a:gdLst/>
              <a:ahLst/>
              <a:cxnLst/>
              <a:rect l="l" t="t" r="r" b="b"/>
              <a:pathLst>
                <a:path w="5044" h="5040" extrusionOk="0">
                  <a:moveTo>
                    <a:pt x="266" y="1"/>
                  </a:moveTo>
                  <a:cubicBezTo>
                    <a:pt x="120" y="1"/>
                    <a:pt x="0" y="120"/>
                    <a:pt x="0" y="267"/>
                  </a:cubicBezTo>
                  <a:cubicBezTo>
                    <a:pt x="0" y="414"/>
                    <a:pt x="120" y="533"/>
                    <a:pt x="266" y="533"/>
                  </a:cubicBezTo>
                  <a:lnTo>
                    <a:pt x="4512" y="533"/>
                  </a:lnTo>
                  <a:lnTo>
                    <a:pt x="4512" y="4773"/>
                  </a:lnTo>
                  <a:cubicBezTo>
                    <a:pt x="4512" y="4920"/>
                    <a:pt x="4631" y="5039"/>
                    <a:pt x="4777" y="5039"/>
                  </a:cubicBezTo>
                  <a:cubicBezTo>
                    <a:pt x="4925" y="5039"/>
                    <a:pt x="5043" y="4920"/>
                    <a:pt x="5043" y="4773"/>
                  </a:cubicBezTo>
                  <a:lnTo>
                    <a:pt x="5043" y="443"/>
                  </a:lnTo>
                  <a:cubicBezTo>
                    <a:pt x="5044" y="199"/>
                    <a:pt x="4845" y="1"/>
                    <a:pt x="46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4"/>
            <p:cNvSpPr/>
            <p:nvPr/>
          </p:nvSpPr>
          <p:spPr>
            <a:xfrm>
              <a:off x="7817183" y="3609952"/>
              <a:ext cx="174527" cy="94925"/>
            </a:xfrm>
            <a:custGeom>
              <a:avLst/>
              <a:gdLst/>
              <a:ahLst/>
              <a:cxnLst/>
              <a:rect l="l" t="t" r="r" b="b"/>
              <a:pathLst>
                <a:path w="5262" h="2862" extrusionOk="0">
                  <a:moveTo>
                    <a:pt x="292" y="0"/>
                  </a:moveTo>
                  <a:cubicBezTo>
                    <a:pt x="224" y="0"/>
                    <a:pt x="156" y="26"/>
                    <a:pt x="104" y="78"/>
                  </a:cubicBezTo>
                  <a:cubicBezTo>
                    <a:pt x="0" y="182"/>
                    <a:pt x="0" y="350"/>
                    <a:pt x="104" y="454"/>
                  </a:cubicBezTo>
                  <a:lnTo>
                    <a:pt x="2310" y="2658"/>
                  </a:lnTo>
                  <a:cubicBezTo>
                    <a:pt x="2431" y="2777"/>
                    <a:pt x="2632" y="2861"/>
                    <a:pt x="2801" y="2861"/>
                  </a:cubicBezTo>
                  <a:lnTo>
                    <a:pt x="4994" y="2861"/>
                  </a:lnTo>
                  <a:cubicBezTo>
                    <a:pt x="5141" y="2861"/>
                    <a:pt x="5260" y="2742"/>
                    <a:pt x="5260" y="2596"/>
                  </a:cubicBezTo>
                  <a:cubicBezTo>
                    <a:pt x="5261" y="2449"/>
                    <a:pt x="5142" y="2330"/>
                    <a:pt x="4995" y="2330"/>
                  </a:cubicBezTo>
                  <a:lnTo>
                    <a:pt x="2801" y="2330"/>
                  </a:lnTo>
                  <a:cubicBezTo>
                    <a:pt x="2772" y="2329"/>
                    <a:pt x="2707" y="2302"/>
                    <a:pt x="2686" y="2281"/>
                  </a:cubicBezTo>
                  <a:lnTo>
                    <a:pt x="480" y="78"/>
                  </a:lnTo>
                  <a:cubicBezTo>
                    <a:pt x="428" y="26"/>
                    <a:pt x="360" y="0"/>
                    <a:pt x="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4"/>
            <p:cNvSpPr/>
            <p:nvPr/>
          </p:nvSpPr>
          <p:spPr>
            <a:xfrm>
              <a:off x="7923319" y="3654762"/>
              <a:ext cx="68391" cy="17612"/>
            </a:xfrm>
            <a:custGeom>
              <a:avLst/>
              <a:gdLst/>
              <a:ahLst/>
              <a:cxnLst/>
              <a:rect l="l" t="t" r="r" b="b"/>
              <a:pathLst>
                <a:path w="2062" h="531" extrusionOk="0">
                  <a:moveTo>
                    <a:pt x="266" y="0"/>
                  </a:moveTo>
                  <a:cubicBezTo>
                    <a:pt x="120" y="0"/>
                    <a:pt x="1" y="119"/>
                    <a:pt x="1" y="265"/>
                  </a:cubicBezTo>
                  <a:cubicBezTo>
                    <a:pt x="1" y="412"/>
                    <a:pt x="120" y="531"/>
                    <a:pt x="266" y="531"/>
                  </a:cubicBezTo>
                  <a:lnTo>
                    <a:pt x="1795" y="531"/>
                  </a:lnTo>
                  <a:cubicBezTo>
                    <a:pt x="1941" y="531"/>
                    <a:pt x="2060" y="412"/>
                    <a:pt x="2060" y="265"/>
                  </a:cubicBezTo>
                  <a:cubicBezTo>
                    <a:pt x="2061" y="118"/>
                    <a:pt x="1942" y="0"/>
                    <a:pt x="17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4"/>
            <p:cNvSpPr/>
            <p:nvPr/>
          </p:nvSpPr>
          <p:spPr>
            <a:xfrm>
              <a:off x="7923319" y="3624878"/>
              <a:ext cx="68391" cy="17645"/>
            </a:xfrm>
            <a:custGeom>
              <a:avLst/>
              <a:gdLst/>
              <a:ahLst/>
              <a:cxnLst/>
              <a:rect l="l" t="t" r="r" b="b"/>
              <a:pathLst>
                <a:path w="2062" h="532" extrusionOk="0">
                  <a:moveTo>
                    <a:pt x="266" y="1"/>
                  </a:moveTo>
                  <a:cubicBezTo>
                    <a:pt x="120" y="1"/>
                    <a:pt x="1" y="119"/>
                    <a:pt x="1" y="266"/>
                  </a:cubicBezTo>
                  <a:cubicBezTo>
                    <a:pt x="1" y="412"/>
                    <a:pt x="120" y="531"/>
                    <a:pt x="266" y="531"/>
                  </a:cubicBezTo>
                  <a:lnTo>
                    <a:pt x="1795" y="531"/>
                  </a:lnTo>
                  <a:cubicBezTo>
                    <a:pt x="1941" y="531"/>
                    <a:pt x="2060" y="412"/>
                    <a:pt x="2060" y="266"/>
                  </a:cubicBezTo>
                  <a:cubicBezTo>
                    <a:pt x="2061" y="119"/>
                    <a:pt x="1942" y="1"/>
                    <a:pt x="17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4"/>
            <p:cNvSpPr/>
            <p:nvPr/>
          </p:nvSpPr>
          <p:spPr>
            <a:xfrm>
              <a:off x="7480102" y="3640699"/>
              <a:ext cx="64212" cy="64179"/>
            </a:xfrm>
            <a:custGeom>
              <a:avLst/>
              <a:gdLst/>
              <a:ahLst/>
              <a:cxnLst/>
              <a:rect l="l" t="t" r="r" b="b"/>
              <a:pathLst>
                <a:path w="1936" h="1935" extrusionOk="0">
                  <a:moveTo>
                    <a:pt x="1404" y="532"/>
                  </a:moveTo>
                  <a:lnTo>
                    <a:pt x="1404" y="1403"/>
                  </a:lnTo>
                  <a:lnTo>
                    <a:pt x="532" y="1403"/>
                  </a:lnTo>
                  <a:lnTo>
                    <a:pt x="532" y="532"/>
                  </a:lnTo>
                  <a:close/>
                  <a:moveTo>
                    <a:pt x="444" y="0"/>
                  </a:moveTo>
                  <a:cubicBezTo>
                    <a:pt x="200" y="0"/>
                    <a:pt x="1" y="199"/>
                    <a:pt x="1" y="444"/>
                  </a:cubicBezTo>
                  <a:lnTo>
                    <a:pt x="1" y="1491"/>
                  </a:lnTo>
                  <a:cubicBezTo>
                    <a:pt x="1" y="1735"/>
                    <a:pt x="200" y="1934"/>
                    <a:pt x="444" y="1934"/>
                  </a:cubicBezTo>
                  <a:lnTo>
                    <a:pt x="1492" y="1934"/>
                  </a:lnTo>
                  <a:cubicBezTo>
                    <a:pt x="1737" y="1934"/>
                    <a:pt x="1936" y="1735"/>
                    <a:pt x="1936" y="1491"/>
                  </a:cubicBezTo>
                  <a:lnTo>
                    <a:pt x="1936" y="444"/>
                  </a:lnTo>
                  <a:cubicBezTo>
                    <a:pt x="1936" y="199"/>
                    <a:pt x="1737" y="0"/>
                    <a:pt x="14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4"/>
            <p:cNvSpPr/>
            <p:nvPr/>
          </p:nvSpPr>
          <p:spPr>
            <a:xfrm>
              <a:off x="7480102" y="3614695"/>
              <a:ext cx="64212" cy="17678"/>
            </a:xfrm>
            <a:custGeom>
              <a:avLst/>
              <a:gdLst/>
              <a:ahLst/>
              <a:cxnLst/>
              <a:rect l="l" t="t" r="r" b="b"/>
              <a:pathLst>
                <a:path w="1936" h="533" extrusionOk="0">
                  <a:moveTo>
                    <a:pt x="266" y="1"/>
                  </a:moveTo>
                  <a:cubicBezTo>
                    <a:pt x="120" y="1"/>
                    <a:pt x="1" y="120"/>
                    <a:pt x="1" y="267"/>
                  </a:cubicBezTo>
                  <a:cubicBezTo>
                    <a:pt x="1" y="413"/>
                    <a:pt x="120" y="533"/>
                    <a:pt x="266" y="533"/>
                  </a:cubicBezTo>
                  <a:lnTo>
                    <a:pt x="1670" y="533"/>
                  </a:lnTo>
                  <a:cubicBezTo>
                    <a:pt x="1817" y="533"/>
                    <a:pt x="1936" y="413"/>
                    <a:pt x="1936" y="267"/>
                  </a:cubicBezTo>
                  <a:cubicBezTo>
                    <a:pt x="1936" y="120"/>
                    <a:pt x="1817" y="1"/>
                    <a:pt x="16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4"/>
            <p:cNvSpPr/>
            <p:nvPr/>
          </p:nvSpPr>
          <p:spPr>
            <a:xfrm>
              <a:off x="7480102" y="3587664"/>
              <a:ext cx="64212" cy="17678"/>
            </a:xfrm>
            <a:custGeom>
              <a:avLst/>
              <a:gdLst/>
              <a:ahLst/>
              <a:cxnLst/>
              <a:rect l="l" t="t" r="r" b="b"/>
              <a:pathLst>
                <a:path w="1936" h="533" extrusionOk="0">
                  <a:moveTo>
                    <a:pt x="266" y="0"/>
                  </a:moveTo>
                  <a:cubicBezTo>
                    <a:pt x="120" y="0"/>
                    <a:pt x="1" y="120"/>
                    <a:pt x="1" y="266"/>
                  </a:cubicBezTo>
                  <a:cubicBezTo>
                    <a:pt x="1" y="413"/>
                    <a:pt x="120" y="532"/>
                    <a:pt x="266" y="532"/>
                  </a:cubicBezTo>
                  <a:lnTo>
                    <a:pt x="1670" y="532"/>
                  </a:lnTo>
                  <a:cubicBezTo>
                    <a:pt x="1817" y="532"/>
                    <a:pt x="1936" y="413"/>
                    <a:pt x="1936" y="266"/>
                  </a:cubicBezTo>
                  <a:cubicBezTo>
                    <a:pt x="1936" y="120"/>
                    <a:pt x="1817" y="0"/>
                    <a:pt x="16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4"/>
            <p:cNvSpPr/>
            <p:nvPr/>
          </p:nvSpPr>
          <p:spPr>
            <a:xfrm>
              <a:off x="7479339" y="3180732"/>
              <a:ext cx="60862" cy="60829"/>
            </a:xfrm>
            <a:custGeom>
              <a:avLst/>
              <a:gdLst/>
              <a:ahLst/>
              <a:cxnLst/>
              <a:rect l="l" t="t" r="r" b="b"/>
              <a:pathLst>
                <a:path w="1835" h="1834" extrusionOk="0">
                  <a:moveTo>
                    <a:pt x="1303" y="533"/>
                  </a:moveTo>
                  <a:lnTo>
                    <a:pt x="1303" y="1302"/>
                  </a:lnTo>
                  <a:lnTo>
                    <a:pt x="533" y="1302"/>
                  </a:lnTo>
                  <a:lnTo>
                    <a:pt x="533" y="533"/>
                  </a:lnTo>
                  <a:close/>
                  <a:moveTo>
                    <a:pt x="443" y="1"/>
                  </a:moveTo>
                  <a:cubicBezTo>
                    <a:pt x="199" y="1"/>
                    <a:pt x="1" y="200"/>
                    <a:pt x="1" y="444"/>
                  </a:cubicBezTo>
                  <a:lnTo>
                    <a:pt x="1" y="1390"/>
                  </a:lnTo>
                  <a:cubicBezTo>
                    <a:pt x="1" y="1634"/>
                    <a:pt x="199" y="1834"/>
                    <a:pt x="443" y="1834"/>
                  </a:cubicBezTo>
                  <a:lnTo>
                    <a:pt x="1391" y="1834"/>
                  </a:lnTo>
                  <a:cubicBezTo>
                    <a:pt x="1636" y="1834"/>
                    <a:pt x="1835" y="1634"/>
                    <a:pt x="1835" y="1390"/>
                  </a:cubicBezTo>
                  <a:lnTo>
                    <a:pt x="1835" y="444"/>
                  </a:lnTo>
                  <a:cubicBezTo>
                    <a:pt x="1835" y="200"/>
                    <a:pt x="1636" y="1"/>
                    <a:pt x="13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4"/>
            <p:cNvSpPr/>
            <p:nvPr/>
          </p:nvSpPr>
          <p:spPr>
            <a:xfrm>
              <a:off x="7923319" y="3180732"/>
              <a:ext cx="68391" cy="17678"/>
            </a:xfrm>
            <a:custGeom>
              <a:avLst/>
              <a:gdLst/>
              <a:ahLst/>
              <a:cxnLst/>
              <a:rect l="l" t="t" r="r" b="b"/>
              <a:pathLst>
                <a:path w="2062" h="533" extrusionOk="0">
                  <a:moveTo>
                    <a:pt x="266" y="1"/>
                  </a:moveTo>
                  <a:cubicBezTo>
                    <a:pt x="120" y="1"/>
                    <a:pt x="1" y="120"/>
                    <a:pt x="1" y="267"/>
                  </a:cubicBezTo>
                  <a:cubicBezTo>
                    <a:pt x="1" y="414"/>
                    <a:pt x="120" y="533"/>
                    <a:pt x="266" y="533"/>
                  </a:cubicBezTo>
                  <a:lnTo>
                    <a:pt x="1795" y="533"/>
                  </a:lnTo>
                  <a:cubicBezTo>
                    <a:pt x="1941" y="533"/>
                    <a:pt x="2060" y="414"/>
                    <a:pt x="2060" y="267"/>
                  </a:cubicBezTo>
                  <a:cubicBezTo>
                    <a:pt x="2061" y="120"/>
                    <a:pt x="1942" y="1"/>
                    <a:pt x="17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4"/>
            <p:cNvSpPr/>
            <p:nvPr/>
          </p:nvSpPr>
          <p:spPr>
            <a:xfrm>
              <a:off x="7923319" y="3206835"/>
              <a:ext cx="68391" cy="17678"/>
            </a:xfrm>
            <a:custGeom>
              <a:avLst/>
              <a:gdLst/>
              <a:ahLst/>
              <a:cxnLst/>
              <a:rect l="l" t="t" r="r" b="b"/>
              <a:pathLst>
                <a:path w="2062" h="533" extrusionOk="0">
                  <a:moveTo>
                    <a:pt x="266" y="0"/>
                  </a:moveTo>
                  <a:cubicBezTo>
                    <a:pt x="120" y="0"/>
                    <a:pt x="1" y="119"/>
                    <a:pt x="1" y="266"/>
                  </a:cubicBezTo>
                  <a:cubicBezTo>
                    <a:pt x="1" y="413"/>
                    <a:pt x="120" y="532"/>
                    <a:pt x="266" y="532"/>
                  </a:cubicBezTo>
                  <a:lnTo>
                    <a:pt x="1795" y="532"/>
                  </a:lnTo>
                  <a:cubicBezTo>
                    <a:pt x="1941" y="532"/>
                    <a:pt x="2060" y="413"/>
                    <a:pt x="2060" y="266"/>
                  </a:cubicBezTo>
                  <a:cubicBezTo>
                    <a:pt x="2061" y="119"/>
                    <a:pt x="1942" y="0"/>
                    <a:pt x="17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4"/>
            <p:cNvSpPr/>
            <p:nvPr/>
          </p:nvSpPr>
          <p:spPr>
            <a:xfrm>
              <a:off x="7923319" y="3232904"/>
              <a:ext cx="68391" cy="17678"/>
            </a:xfrm>
            <a:custGeom>
              <a:avLst/>
              <a:gdLst/>
              <a:ahLst/>
              <a:cxnLst/>
              <a:rect l="l" t="t" r="r" b="b"/>
              <a:pathLst>
                <a:path w="2062" h="533" extrusionOk="0">
                  <a:moveTo>
                    <a:pt x="266" y="1"/>
                  </a:moveTo>
                  <a:cubicBezTo>
                    <a:pt x="120" y="1"/>
                    <a:pt x="1" y="120"/>
                    <a:pt x="1" y="267"/>
                  </a:cubicBezTo>
                  <a:cubicBezTo>
                    <a:pt x="1" y="414"/>
                    <a:pt x="120" y="533"/>
                    <a:pt x="266" y="533"/>
                  </a:cubicBezTo>
                  <a:lnTo>
                    <a:pt x="1795" y="533"/>
                  </a:lnTo>
                  <a:cubicBezTo>
                    <a:pt x="1941" y="533"/>
                    <a:pt x="2060" y="414"/>
                    <a:pt x="2060" y="267"/>
                  </a:cubicBezTo>
                  <a:cubicBezTo>
                    <a:pt x="2061" y="120"/>
                    <a:pt x="1942" y="1"/>
                    <a:pt x="17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4"/>
            <p:cNvSpPr/>
            <p:nvPr/>
          </p:nvSpPr>
          <p:spPr>
            <a:xfrm>
              <a:off x="7922987" y="3578443"/>
              <a:ext cx="17678" cy="32968"/>
            </a:xfrm>
            <a:custGeom>
              <a:avLst/>
              <a:gdLst/>
              <a:ahLst/>
              <a:cxnLst/>
              <a:rect l="l" t="t" r="r" b="b"/>
              <a:pathLst>
                <a:path w="533" h="994" extrusionOk="0">
                  <a:moveTo>
                    <a:pt x="266" y="0"/>
                  </a:moveTo>
                  <a:cubicBezTo>
                    <a:pt x="119" y="0"/>
                    <a:pt x="0" y="119"/>
                    <a:pt x="0" y="266"/>
                  </a:cubicBezTo>
                  <a:lnTo>
                    <a:pt x="0" y="727"/>
                  </a:lnTo>
                  <a:cubicBezTo>
                    <a:pt x="0" y="874"/>
                    <a:pt x="119" y="993"/>
                    <a:pt x="266" y="993"/>
                  </a:cubicBezTo>
                  <a:cubicBezTo>
                    <a:pt x="413" y="993"/>
                    <a:pt x="532" y="874"/>
                    <a:pt x="532" y="727"/>
                  </a:cubicBezTo>
                  <a:lnTo>
                    <a:pt x="532" y="266"/>
                  </a:lnTo>
                  <a:cubicBezTo>
                    <a:pt x="532" y="119"/>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4"/>
            <p:cNvSpPr/>
            <p:nvPr/>
          </p:nvSpPr>
          <p:spPr>
            <a:xfrm>
              <a:off x="7948361" y="3578443"/>
              <a:ext cx="17678" cy="32968"/>
            </a:xfrm>
            <a:custGeom>
              <a:avLst/>
              <a:gdLst/>
              <a:ahLst/>
              <a:cxnLst/>
              <a:rect l="l" t="t" r="r" b="b"/>
              <a:pathLst>
                <a:path w="533" h="994" extrusionOk="0">
                  <a:moveTo>
                    <a:pt x="266" y="0"/>
                  </a:moveTo>
                  <a:cubicBezTo>
                    <a:pt x="119" y="0"/>
                    <a:pt x="0" y="119"/>
                    <a:pt x="0" y="266"/>
                  </a:cubicBezTo>
                  <a:lnTo>
                    <a:pt x="0" y="727"/>
                  </a:lnTo>
                  <a:cubicBezTo>
                    <a:pt x="0" y="874"/>
                    <a:pt x="119" y="993"/>
                    <a:pt x="266" y="993"/>
                  </a:cubicBezTo>
                  <a:cubicBezTo>
                    <a:pt x="413" y="993"/>
                    <a:pt x="532" y="874"/>
                    <a:pt x="532" y="727"/>
                  </a:cubicBezTo>
                  <a:lnTo>
                    <a:pt x="532" y="266"/>
                  </a:lnTo>
                  <a:cubicBezTo>
                    <a:pt x="532" y="119"/>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4"/>
            <p:cNvSpPr/>
            <p:nvPr/>
          </p:nvSpPr>
          <p:spPr>
            <a:xfrm>
              <a:off x="7973701" y="3578443"/>
              <a:ext cx="17645" cy="32968"/>
            </a:xfrm>
            <a:custGeom>
              <a:avLst/>
              <a:gdLst/>
              <a:ahLst/>
              <a:cxnLst/>
              <a:rect l="l" t="t" r="r" b="b"/>
              <a:pathLst>
                <a:path w="532" h="994" extrusionOk="0">
                  <a:moveTo>
                    <a:pt x="266" y="0"/>
                  </a:moveTo>
                  <a:cubicBezTo>
                    <a:pt x="119" y="0"/>
                    <a:pt x="0" y="119"/>
                    <a:pt x="0" y="266"/>
                  </a:cubicBezTo>
                  <a:lnTo>
                    <a:pt x="0" y="727"/>
                  </a:lnTo>
                  <a:cubicBezTo>
                    <a:pt x="0" y="874"/>
                    <a:pt x="119" y="993"/>
                    <a:pt x="266" y="993"/>
                  </a:cubicBezTo>
                  <a:cubicBezTo>
                    <a:pt x="413" y="993"/>
                    <a:pt x="532" y="874"/>
                    <a:pt x="532" y="727"/>
                  </a:cubicBezTo>
                  <a:lnTo>
                    <a:pt x="532" y="266"/>
                  </a:lnTo>
                  <a:cubicBezTo>
                    <a:pt x="532" y="119"/>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5" name="Google Shape;2715;p64"/>
          <p:cNvGrpSpPr/>
          <p:nvPr/>
        </p:nvGrpSpPr>
        <p:grpSpPr>
          <a:xfrm>
            <a:off x="1208497" y="3851768"/>
            <a:ext cx="536349" cy="536704"/>
            <a:chOff x="1227531" y="4001992"/>
            <a:chExt cx="601625" cy="602023"/>
          </a:xfrm>
        </p:grpSpPr>
        <p:sp>
          <p:nvSpPr>
            <p:cNvPr id="2716" name="Google Shape;2716;p64"/>
            <p:cNvSpPr/>
            <p:nvPr/>
          </p:nvSpPr>
          <p:spPr>
            <a:xfrm>
              <a:off x="1288526" y="4089654"/>
              <a:ext cx="453400" cy="453400"/>
            </a:xfrm>
            <a:custGeom>
              <a:avLst/>
              <a:gdLst/>
              <a:ahLst/>
              <a:cxnLst/>
              <a:rect l="l" t="t" r="r" b="b"/>
              <a:pathLst>
                <a:path w="13670" h="13670" extrusionOk="0">
                  <a:moveTo>
                    <a:pt x="4120" y="1149"/>
                  </a:moveTo>
                  <a:cubicBezTo>
                    <a:pt x="3847" y="1405"/>
                    <a:pt x="3589" y="1702"/>
                    <a:pt x="3353" y="2038"/>
                  </a:cubicBezTo>
                  <a:cubicBezTo>
                    <a:pt x="3060" y="2455"/>
                    <a:pt x="2810" y="2916"/>
                    <a:pt x="2605" y="3409"/>
                  </a:cubicBezTo>
                  <a:cubicBezTo>
                    <a:pt x="2318" y="3295"/>
                    <a:pt x="2053" y="3169"/>
                    <a:pt x="1813" y="3032"/>
                  </a:cubicBezTo>
                  <a:cubicBezTo>
                    <a:pt x="2418" y="2235"/>
                    <a:pt x="3209" y="1585"/>
                    <a:pt x="4120" y="1149"/>
                  </a:cubicBezTo>
                  <a:close/>
                  <a:moveTo>
                    <a:pt x="9550" y="1149"/>
                  </a:moveTo>
                  <a:lnTo>
                    <a:pt x="9550" y="1149"/>
                  </a:lnTo>
                  <a:cubicBezTo>
                    <a:pt x="10461" y="1585"/>
                    <a:pt x="11251" y="2235"/>
                    <a:pt x="11856" y="3032"/>
                  </a:cubicBezTo>
                  <a:cubicBezTo>
                    <a:pt x="11617" y="3169"/>
                    <a:pt x="11351" y="3295"/>
                    <a:pt x="11064" y="3409"/>
                  </a:cubicBezTo>
                  <a:cubicBezTo>
                    <a:pt x="10859" y="2916"/>
                    <a:pt x="10610" y="2455"/>
                    <a:pt x="10317" y="2038"/>
                  </a:cubicBezTo>
                  <a:cubicBezTo>
                    <a:pt x="10080" y="1702"/>
                    <a:pt x="9823" y="1405"/>
                    <a:pt x="9550" y="1149"/>
                  </a:cubicBezTo>
                  <a:close/>
                  <a:moveTo>
                    <a:pt x="5545" y="816"/>
                  </a:moveTo>
                  <a:lnTo>
                    <a:pt x="5545" y="816"/>
                  </a:lnTo>
                  <a:cubicBezTo>
                    <a:pt x="5305" y="1149"/>
                    <a:pt x="5086" y="1579"/>
                    <a:pt x="4897" y="2100"/>
                  </a:cubicBezTo>
                  <a:cubicBezTo>
                    <a:pt x="4789" y="2398"/>
                    <a:pt x="4693" y="2719"/>
                    <a:pt x="4608" y="3058"/>
                  </a:cubicBezTo>
                  <a:cubicBezTo>
                    <a:pt x="4589" y="3057"/>
                    <a:pt x="4569" y="3057"/>
                    <a:pt x="4549" y="3057"/>
                  </a:cubicBezTo>
                  <a:cubicBezTo>
                    <a:pt x="4103" y="3057"/>
                    <a:pt x="3721" y="3333"/>
                    <a:pt x="3565" y="3724"/>
                  </a:cubicBezTo>
                  <a:cubicBezTo>
                    <a:pt x="3408" y="3682"/>
                    <a:pt x="3255" y="3637"/>
                    <a:pt x="3107" y="3589"/>
                  </a:cubicBezTo>
                  <a:cubicBezTo>
                    <a:pt x="3653" y="2279"/>
                    <a:pt x="4518" y="1278"/>
                    <a:pt x="5545" y="816"/>
                  </a:cubicBezTo>
                  <a:close/>
                  <a:moveTo>
                    <a:pt x="8124" y="816"/>
                  </a:moveTo>
                  <a:cubicBezTo>
                    <a:pt x="9152" y="1278"/>
                    <a:pt x="10017" y="2279"/>
                    <a:pt x="10563" y="3589"/>
                  </a:cubicBezTo>
                  <a:cubicBezTo>
                    <a:pt x="10153" y="3721"/>
                    <a:pt x="9710" y="3830"/>
                    <a:pt x="9244" y="3916"/>
                  </a:cubicBezTo>
                  <a:cubicBezTo>
                    <a:pt x="9126" y="3252"/>
                    <a:pt x="8968" y="2638"/>
                    <a:pt x="8772" y="2100"/>
                  </a:cubicBezTo>
                  <a:cubicBezTo>
                    <a:pt x="8583" y="1579"/>
                    <a:pt x="8364" y="1149"/>
                    <a:pt x="8124" y="816"/>
                  </a:cubicBezTo>
                  <a:close/>
                  <a:moveTo>
                    <a:pt x="7100" y="590"/>
                  </a:moveTo>
                  <a:cubicBezTo>
                    <a:pt x="7522" y="769"/>
                    <a:pt x="7938" y="1363"/>
                    <a:pt x="8273" y="2282"/>
                  </a:cubicBezTo>
                  <a:cubicBezTo>
                    <a:pt x="8458" y="2790"/>
                    <a:pt x="8608" y="3370"/>
                    <a:pt x="8720" y="4000"/>
                  </a:cubicBezTo>
                  <a:cubicBezTo>
                    <a:pt x="8199" y="4072"/>
                    <a:pt x="7656" y="4114"/>
                    <a:pt x="7100" y="4124"/>
                  </a:cubicBezTo>
                  <a:lnTo>
                    <a:pt x="7100" y="3135"/>
                  </a:lnTo>
                  <a:cubicBezTo>
                    <a:pt x="7100" y="2988"/>
                    <a:pt x="6981" y="2869"/>
                    <a:pt x="6834" y="2869"/>
                  </a:cubicBezTo>
                  <a:cubicBezTo>
                    <a:pt x="6688" y="2869"/>
                    <a:pt x="6569" y="2988"/>
                    <a:pt x="6569" y="3135"/>
                  </a:cubicBezTo>
                  <a:lnTo>
                    <a:pt x="6569" y="4124"/>
                  </a:lnTo>
                  <a:cubicBezTo>
                    <a:pt x="6244" y="4118"/>
                    <a:pt x="5923" y="4101"/>
                    <a:pt x="5607" y="4074"/>
                  </a:cubicBezTo>
                  <a:cubicBezTo>
                    <a:pt x="5593" y="3715"/>
                    <a:pt x="5400" y="3402"/>
                    <a:pt x="5115" y="3221"/>
                  </a:cubicBezTo>
                  <a:cubicBezTo>
                    <a:pt x="5197" y="2888"/>
                    <a:pt x="5291" y="2573"/>
                    <a:pt x="5397" y="2281"/>
                  </a:cubicBezTo>
                  <a:cubicBezTo>
                    <a:pt x="5731" y="1363"/>
                    <a:pt x="6147" y="769"/>
                    <a:pt x="6569" y="590"/>
                  </a:cubicBezTo>
                  <a:lnTo>
                    <a:pt x="6569" y="1541"/>
                  </a:lnTo>
                  <a:cubicBezTo>
                    <a:pt x="6569" y="1688"/>
                    <a:pt x="6688" y="1806"/>
                    <a:pt x="6834" y="1806"/>
                  </a:cubicBezTo>
                  <a:cubicBezTo>
                    <a:pt x="6981" y="1806"/>
                    <a:pt x="7100" y="1688"/>
                    <a:pt x="7100" y="1541"/>
                  </a:cubicBezTo>
                  <a:lnTo>
                    <a:pt x="7100" y="590"/>
                  </a:lnTo>
                  <a:close/>
                  <a:moveTo>
                    <a:pt x="4549" y="3588"/>
                  </a:moveTo>
                  <a:cubicBezTo>
                    <a:pt x="4841" y="3588"/>
                    <a:pt x="5077" y="3825"/>
                    <a:pt x="5077" y="4117"/>
                  </a:cubicBezTo>
                  <a:cubicBezTo>
                    <a:pt x="5077" y="4407"/>
                    <a:pt x="4841" y="4645"/>
                    <a:pt x="4549" y="4645"/>
                  </a:cubicBezTo>
                  <a:cubicBezTo>
                    <a:pt x="4258" y="4645"/>
                    <a:pt x="4021" y="4407"/>
                    <a:pt x="4021" y="4117"/>
                  </a:cubicBezTo>
                  <a:cubicBezTo>
                    <a:pt x="4021" y="3825"/>
                    <a:pt x="4257" y="3588"/>
                    <a:pt x="4549" y="3588"/>
                  </a:cubicBezTo>
                  <a:close/>
                  <a:moveTo>
                    <a:pt x="1509" y="3470"/>
                  </a:moveTo>
                  <a:cubicBezTo>
                    <a:pt x="1783" y="3629"/>
                    <a:pt x="2088" y="3775"/>
                    <a:pt x="2419" y="3906"/>
                  </a:cubicBezTo>
                  <a:cubicBezTo>
                    <a:pt x="2140" y="4732"/>
                    <a:pt x="1981" y="5634"/>
                    <a:pt x="1956" y="6570"/>
                  </a:cubicBezTo>
                  <a:lnTo>
                    <a:pt x="538" y="6570"/>
                  </a:lnTo>
                  <a:cubicBezTo>
                    <a:pt x="586" y="5433"/>
                    <a:pt x="935" y="4374"/>
                    <a:pt x="1509" y="3470"/>
                  </a:cubicBezTo>
                  <a:close/>
                  <a:moveTo>
                    <a:pt x="2921" y="4086"/>
                  </a:moveTo>
                  <a:cubicBezTo>
                    <a:pt x="3106" y="4147"/>
                    <a:pt x="3300" y="4202"/>
                    <a:pt x="3499" y="4253"/>
                  </a:cubicBezTo>
                  <a:cubicBezTo>
                    <a:pt x="3553" y="4677"/>
                    <a:pt x="3859" y="5023"/>
                    <a:pt x="4261" y="5136"/>
                  </a:cubicBezTo>
                  <a:cubicBezTo>
                    <a:pt x="4217" y="5600"/>
                    <a:pt x="4191" y="6081"/>
                    <a:pt x="4184" y="6570"/>
                  </a:cubicBezTo>
                  <a:lnTo>
                    <a:pt x="2488" y="6570"/>
                  </a:lnTo>
                  <a:cubicBezTo>
                    <a:pt x="2514" y="5683"/>
                    <a:pt x="2666" y="4842"/>
                    <a:pt x="2921" y="4086"/>
                  </a:cubicBezTo>
                  <a:close/>
                  <a:moveTo>
                    <a:pt x="5494" y="4596"/>
                  </a:moveTo>
                  <a:cubicBezTo>
                    <a:pt x="5846" y="4629"/>
                    <a:pt x="6205" y="4650"/>
                    <a:pt x="6569" y="4656"/>
                  </a:cubicBezTo>
                  <a:lnTo>
                    <a:pt x="6569" y="5809"/>
                  </a:lnTo>
                  <a:cubicBezTo>
                    <a:pt x="6198" y="5905"/>
                    <a:pt x="5905" y="6198"/>
                    <a:pt x="5809" y="6570"/>
                  </a:cubicBezTo>
                  <a:lnTo>
                    <a:pt x="4716" y="6570"/>
                  </a:lnTo>
                  <a:cubicBezTo>
                    <a:pt x="4723" y="6083"/>
                    <a:pt x="4750" y="5607"/>
                    <a:pt x="4794" y="5148"/>
                  </a:cubicBezTo>
                  <a:cubicBezTo>
                    <a:pt x="5100" y="5075"/>
                    <a:pt x="5354" y="4869"/>
                    <a:pt x="5494" y="4596"/>
                  </a:cubicBezTo>
                  <a:close/>
                  <a:moveTo>
                    <a:pt x="8802" y="4524"/>
                  </a:moveTo>
                  <a:cubicBezTo>
                    <a:pt x="8892" y="5170"/>
                    <a:pt x="8943" y="5859"/>
                    <a:pt x="8954" y="6570"/>
                  </a:cubicBezTo>
                  <a:lnTo>
                    <a:pt x="7861" y="6570"/>
                  </a:lnTo>
                  <a:cubicBezTo>
                    <a:pt x="7765" y="6198"/>
                    <a:pt x="7472" y="5905"/>
                    <a:pt x="7100" y="5809"/>
                  </a:cubicBezTo>
                  <a:lnTo>
                    <a:pt x="7100" y="4656"/>
                  </a:lnTo>
                  <a:cubicBezTo>
                    <a:pt x="7684" y="4646"/>
                    <a:pt x="8254" y="4600"/>
                    <a:pt x="8802" y="4524"/>
                  </a:cubicBezTo>
                  <a:close/>
                  <a:moveTo>
                    <a:pt x="10749" y="4086"/>
                  </a:moveTo>
                  <a:cubicBezTo>
                    <a:pt x="11003" y="4842"/>
                    <a:pt x="11156" y="5683"/>
                    <a:pt x="11182" y="6570"/>
                  </a:cubicBezTo>
                  <a:lnTo>
                    <a:pt x="9486" y="6570"/>
                  </a:lnTo>
                  <a:cubicBezTo>
                    <a:pt x="9475" y="5832"/>
                    <a:pt x="9421" y="5115"/>
                    <a:pt x="9327" y="4439"/>
                  </a:cubicBezTo>
                  <a:cubicBezTo>
                    <a:pt x="9829" y="4348"/>
                    <a:pt x="10307" y="4230"/>
                    <a:pt x="10749" y="4086"/>
                  </a:cubicBezTo>
                  <a:close/>
                  <a:moveTo>
                    <a:pt x="12161" y="3470"/>
                  </a:moveTo>
                  <a:cubicBezTo>
                    <a:pt x="12734" y="4374"/>
                    <a:pt x="13084" y="5433"/>
                    <a:pt x="13131" y="6570"/>
                  </a:cubicBezTo>
                  <a:lnTo>
                    <a:pt x="11714" y="6570"/>
                  </a:lnTo>
                  <a:cubicBezTo>
                    <a:pt x="11688" y="5634"/>
                    <a:pt x="11530" y="4732"/>
                    <a:pt x="11250" y="3906"/>
                  </a:cubicBezTo>
                  <a:cubicBezTo>
                    <a:pt x="11581" y="3775"/>
                    <a:pt x="11887" y="3629"/>
                    <a:pt x="12161" y="3470"/>
                  </a:cubicBezTo>
                  <a:close/>
                  <a:moveTo>
                    <a:pt x="6834" y="6307"/>
                  </a:moveTo>
                  <a:cubicBezTo>
                    <a:pt x="7126" y="6307"/>
                    <a:pt x="7363" y="6544"/>
                    <a:pt x="7363" y="6836"/>
                  </a:cubicBezTo>
                  <a:cubicBezTo>
                    <a:pt x="7363" y="7126"/>
                    <a:pt x="7126" y="7363"/>
                    <a:pt x="6834" y="7363"/>
                  </a:cubicBezTo>
                  <a:cubicBezTo>
                    <a:pt x="6544" y="7363"/>
                    <a:pt x="6307" y="7126"/>
                    <a:pt x="6307" y="6836"/>
                  </a:cubicBezTo>
                  <a:cubicBezTo>
                    <a:pt x="6307" y="6544"/>
                    <a:pt x="6544" y="6307"/>
                    <a:pt x="6834" y="6307"/>
                  </a:cubicBezTo>
                  <a:close/>
                  <a:moveTo>
                    <a:pt x="8954" y="7102"/>
                  </a:moveTo>
                  <a:cubicBezTo>
                    <a:pt x="8943" y="7811"/>
                    <a:pt x="8889" y="8509"/>
                    <a:pt x="8798" y="9165"/>
                  </a:cubicBezTo>
                  <a:cubicBezTo>
                    <a:pt x="8251" y="9089"/>
                    <a:pt x="7682" y="9045"/>
                    <a:pt x="7100" y="9034"/>
                  </a:cubicBezTo>
                  <a:lnTo>
                    <a:pt x="7100" y="7861"/>
                  </a:lnTo>
                  <a:cubicBezTo>
                    <a:pt x="7472" y="7765"/>
                    <a:pt x="7765" y="7472"/>
                    <a:pt x="7861" y="7102"/>
                  </a:cubicBezTo>
                  <a:close/>
                  <a:moveTo>
                    <a:pt x="5809" y="7102"/>
                  </a:moveTo>
                  <a:cubicBezTo>
                    <a:pt x="5905" y="7472"/>
                    <a:pt x="6198" y="7765"/>
                    <a:pt x="6569" y="7861"/>
                  </a:cubicBezTo>
                  <a:lnTo>
                    <a:pt x="6569" y="9034"/>
                  </a:lnTo>
                  <a:cubicBezTo>
                    <a:pt x="5987" y="9045"/>
                    <a:pt x="5418" y="9089"/>
                    <a:pt x="4870" y="9166"/>
                  </a:cubicBezTo>
                  <a:cubicBezTo>
                    <a:pt x="4779" y="8513"/>
                    <a:pt x="4727" y="7818"/>
                    <a:pt x="4716" y="7102"/>
                  </a:cubicBezTo>
                  <a:close/>
                  <a:moveTo>
                    <a:pt x="4184" y="7102"/>
                  </a:moveTo>
                  <a:cubicBezTo>
                    <a:pt x="4195" y="7846"/>
                    <a:pt x="4250" y="8571"/>
                    <a:pt x="4346" y="9251"/>
                  </a:cubicBezTo>
                  <a:cubicBezTo>
                    <a:pt x="4144" y="9288"/>
                    <a:pt x="3947" y="9329"/>
                    <a:pt x="3754" y="9374"/>
                  </a:cubicBezTo>
                  <a:cubicBezTo>
                    <a:pt x="3586" y="9011"/>
                    <a:pt x="3218" y="8759"/>
                    <a:pt x="2793" y="8759"/>
                  </a:cubicBezTo>
                  <a:cubicBezTo>
                    <a:pt x="2759" y="8759"/>
                    <a:pt x="2726" y="8761"/>
                    <a:pt x="2694" y="8764"/>
                  </a:cubicBezTo>
                  <a:cubicBezTo>
                    <a:pt x="2576" y="8236"/>
                    <a:pt x="2505" y="7679"/>
                    <a:pt x="2488" y="7102"/>
                  </a:cubicBezTo>
                  <a:close/>
                  <a:moveTo>
                    <a:pt x="11182" y="7102"/>
                  </a:moveTo>
                  <a:cubicBezTo>
                    <a:pt x="11156" y="7996"/>
                    <a:pt x="11001" y="8842"/>
                    <a:pt x="10743" y="9603"/>
                  </a:cubicBezTo>
                  <a:cubicBezTo>
                    <a:pt x="10302" y="9460"/>
                    <a:pt x="9825" y="9342"/>
                    <a:pt x="9324" y="9251"/>
                  </a:cubicBezTo>
                  <a:cubicBezTo>
                    <a:pt x="9420" y="8570"/>
                    <a:pt x="9475" y="7847"/>
                    <a:pt x="9486" y="7102"/>
                  </a:cubicBezTo>
                  <a:close/>
                  <a:moveTo>
                    <a:pt x="1956" y="7102"/>
                  </a:moveTo>
                  <a:cubicBezTo>
                    <a:pt x="1974" y="7737"/>
                    <a:pt x="2053" y="8357"/>
                    <a:pt x="2189" y="8949"/>
                  </a:cubicBezTo>
                  <a:cubicBezTo>
                    <a:pt x="1913" y="9140"/>
                    <a:pt x="1733" y="9459"/>
                    <a:pt x="1733" y="9818"/>
                  </a:cubicBezTo>
                  <a:cubicBezTo>
                    <a:pt x="1733" y="9909"/>
                    <a:pt x="1744" y="9996"/>
                    <a:pt x="1765" y="10080"/>
                  </a:cubicBezTo>
                  <a:cubicBezTo>
                    <a:pt x="1680" y="10124"/>
                    <a:pt x="1597" y="10170"/>
                    <a:pt x="1517" y="10216"/>
                  </a:cubicBezTo>
                  <a:cubicBezTo>
                    <a:pt x="939" y="9308"/>
                    <a:pt x="586" y="8243"/>
                    <a:pt x="538" y="7102"/>
                  </a:cubicBezTo>
                  <a:close/>
                  <a:moveTo>
                    <a:pt x="13131" y="7102"/>
                  </a:moveTo>
                  <a:cubicBezTo>
                    <a:pt x="13084" y="8243"/>
                    <a:pt x="12731" y="9308"/>
                    <a:pt x="12152" y="10216"/>
                  </a:cubicBezTo>
                  <a:cubicBezTo>
                    <a:pt x="11879" y="10057"/>
                    <a:pt x="11574" y="9912"/>
                    <a:pt x="11244" y="9782"/>
                  </a:cubicBezTo>
                  <a:cubicBezTo>
                    <a:pt x="11527" y="8952"/>
                    <a:pt x="11688" y="8043"/>
                    <a:pt x="11714" y="7102"/>
                  </a:cubicBezTo>
                  <a:close/>
                  <a:moveTo>
                    <a:pt x="2792" y="9291"/>
                  </a:moveTo>
                  <a:cubicBezTo>
                    <a:pt x="3084" y="9291"/>
                    <a:pt x="3321" y="9528"/>
                    <a:pt x="3321" y="9819"/>
                  </a:cubicBezTo>
                  <a:cubicBezTo>
                    <a:pt x="3321" y="10110"/>
                    <a:pt x="3084" y="10347"/>
                    <a:pt x="2792" y="10347"/>
                  </a:cubicBezTo>
                  <a:cubicBezTo>
                    <a:pt x="2502" y="10347"/>
                    <a:pt x="2264" y="10110"/>
                    <a:pt x="2264" y="9819"/>
                  </a:cubicBezTo>
                  <a:cubicBezTo>
                    <a:pt x="2264" y="9528"/>
                    <a:pt x="2502" y="9291"/>
                    <a:pt x="2792" y="9291"/>
                  </a:cubicBezTo>
                  <a:close/>
                  <a:moveTo>
                    <a:pt x="2022" y="10545"/>
                  </a:moveTo>
                  <a:cubicBezTo>
                    <a:pt x="2215" y="10751"/>
                    <a:pt x="2489" y="10879"/>
                    <a:pt x="2792" y="10879"/>
                  </a:cubicBezTo>
                  <a:cubicBezTo>
                    <a:pt x="2826" y="10879"/>
                    <a:pt x="2859" y="10877"/>
                    <a:pt x="2892" y="10874"/>
                  </a:cubicBezTo>
                  <a:cubicBezTo>
                    <a:pt x="3031" y="11140"/>
                    <a:pt x="3185" y="11393"/>
                    <a:pt x="3353" y="11633"/>
                  </a:cubicBezTo>
                  <a:cubicBezTo>
                    <a:pt x="3589" y="11969"/>
                    <a:pt x="3847" y="12266"/>
                    <a:pt x="4120" y="12523"/>
                  </a:cubicBezTo>
                  <a:cubicBezTo>
                    <a:pt x="3214" y="12088"/>
                    <a:pt x="2428" y="11444"/>
                    <a:pt x="1823" y="10653"/>
                  </a:cubicBezTo>
                  <a:cubicBezTo>
                    <a:pt x="1888" y="10616"/>
                    <a:pt x="1954" y="10580"/>
                    <a:pt x="2022" y="10545"/>
                  </a:cubicBezTo>
                  <a:close/>
                  <a:moveTo>
                    <a:pt x="11057" y="10278"/>
                  </a:moveTo>
                  <a:cubicBezTo>
                    <a:pt x="11343" y="10391"/>
                    <a:pt x="11607" y="10517"/>
                    <a:pt x="11846" y="10652"/>
                  </a:cubicBezTo>
                  <a:cubicBezTo>
                    <a:pt x="11242" y="11444"/>
                    <a:pt x="10456" y="12088"/>
                    <a:pt x="9550" y="12523"/>
                  </a:cubicBezTo>
                  <a:cubicBezTo>
                    <a:pt x="9823" y="12266"/>
                    <a:pt x="10081" y="11969"/>
                    <a:pt x="10317" y="11633"/>
                  </a:cubicBezTo>
                  <a:cubicBezTo>
                    <a:pt x="10607" y="11221"/>
                    <a:pt x="10854" y="10766"/>
                    <a:pt x="11057" y="10278"/>
                  </a:cubicBezTo>
                  <a:close/>
                  <a:moveTo>
                    <a:pt x="4429" y="9774"/>
                  </a:moveTo>
                  <a:cubicBezTo>
                    <a:pt x="4546" y="10430"/>
                    <a:pt x="4703" y="11037"/>
                    <a:pt x="4897" y="11571"/>
                  </a:cubicBezTo>
                  <a:cubicBezTo>
                    <a:pt x="5086" y="12092"/>
                    <a:pt x="5305" y="12523"/>
                    <a:pt x="5545" y="12855"/>
                  </a:cubicBezTo>
                  <a:cubicBezTo>
                    <a:pt x="4683" y="12467"/>
                    <a:pt x="3936" y="11700"/>
                    <a:pt x="3396" y="10690"/>
                  </a:cubicBezTo>
                  <a:cubicBezTo>
                    <a:pt x="3652" y="10511"/>
                    <a:pt x="3826" y="10224"/>
                    <a:pt x="3850" y="9895"/>
                  </a:cubicBezTo>
                  <a:cubicBezTo>
                    <a:pt x="4038" y="9851"/>
                    <a:pt x="4232" y="9810"/>
                    <a:pt x="4429" y="9774"/>
                  </a:cubicBezTo>
                  <a:close/>
                  <a:moveTo>
                    <a:pt x="7100" y="9566"/>
                  </a:moveTo>
                  <a:cubicBezTo>
                    <a:pt x="7654" y="9576"/>
                    <a:pt x="8196" y="9618"/>
                    <a:pt x="8713" y="9690"/>
                  </a:cubicBezTo>
                  <a:cubicBezTo>
                    <a:pt x="8639" y="10104"/>
                    <a:pt x="8550" y="10497"/>
                    <a:pt x="8444" y="10861"/>
                  </a:cubicBezTo>
                  <a:cubicBezTo>
                    <a:pt x="8403" y="11001"/>
                    <a:pt x="8484" y="11149"/>
                    <a:pt x="8626" y="11190"/>
                  </a:cubicBezTo>
                  <a:cubicBezTo>
                    <a:pt x="8650" y="11197"/>
                    <a:pt x="8675" y="11200"/>
                    <a:pt x="8699" y="11200"/>
                  </a:cubicBezTo>
                  <a:cubicBezTo>
                    <a:pt x="8815" y="11200"/>
                    <a:pt x="8922" y="11125"/>
                    <a:pt x="8955" y="11008"/>
                  </a:cubicBezTo>
                  <a:cubicBezTo>
                    <a:pt x="9068" y="10621"/>
                    <a:pt x="9163" y="10207"/>
                    <a:pt x="9240" y="9774"/>
                  </a:cubicBezTo>
                  <a:cubicBezTo>
                    <a:pt x="9705" y="9858"/>
                    <a:pt x="10147" y="9968"/>
                    <a:pt x="10555" y="10100"/>
                  </a:cubicBezTo>
                  <a:cubicBezTo>
                    <a:pt x="10010" y="11400"/>
                    <a:pt x="9149" y="12392"/>
                    <a:pt x="8127" y="12854"/>
                  </a:cubicBezTo>
                  <a:cubicBezTo>
                    <a:pt x="8213" y="12734"/>
                    <a:pt x="8299" y="12599"/>
                    <a:pt x="8384" y="12445"/>
                  </a:cubicBezTo>
                  <a:cubicBezTo>
                    <a:pt x="8454" y="12316"/>
                    <a:pt x="8407" y="12154"/>
                    <a:pt x="8278" y="12083"/>
                  </a:cubicBezTo>
                  <a:cubicBezTo>
                    <a:pt x="8238" y="12061"/>
                    <a:pt x="8194" y="12051"/>
                    <a:pt x="8151" y="12051"/>
                  </a:cubicBezTo>
                  <a:cubicBezTo>
                    <a:pt x="8057" y="12051"/>
                    <a:pt x="7965" y="12100"/>
                    <a:pt x="7918" y="12189"/>
                  </a:cubicBezTo>
                  <a:cubicBezTo>
                    <a:pt x="7760" y="12477"/>
                    <a:pt x="7467" y="12922"/>
                    <a:pt x="7100" y="13080"/>
                  </a:cubicBezTo>
                  <a:lnTo>
                    <a:pt x="7100" y="9566"/>
                  </a:lnTo>
                  <a:close/>
                  <a:moveTo>
                    <a:pt x="6569" y="9566"/>
                  </a:moveTo>
                  <a:lnTo>
                    <a:pt x="6569" y="13081"/>
                  </a:lnTo>
                  <a:cubicBezTo>
                    <a:pt x="6147" y="12903"/>
                    <a:pt x="5731" y="12308"/>
                    <a:pt x="5397" y="11389"/>
                  </a:cubicBezTo>
                  <a:cubicBezTo>
                    <a:pt x="5214" y="10885"/>
                    <a:pt x="5065" y="10312"/>
                    <a:pt x="4953" y="9690"/>
                  </a:cubicBezTo>
                  <a:cubicBezTo>
                    <a:pt x="5473" y="9619"/>
                    <a:pt x="6015" y="9576"/>
                    <a:pt x="6569" y="9566"/>
                  </a:cubicBezTo>
                  <a:close/>
                  <a:moveTo>
                    <a:pt x="6834" y="1"/>
                  </a:moveTo>
                  <a:cubicBezTo>
                    <a:pt x="3066" y="1"/>
                    <a:pt x="0" y="3066"/>
                    <a:pt x="0" y="6836"/>
                  </a:cubicBezTo>
                  <a:cubicBezTo>
                    <a:pt x="0" y="10604"/>
                    <a:pt x="3066" y="13670"/>
                    <a:pt x="6834" y="13670"/>
                  </a:cubicBezTo>
                  <a:cubicBezTo>
                    <a:pt x="10604" y="13670"/>
                    <a:pt x="13669" y="10604"/>
                    <a:pt x="13669" y="6836"/>
                  </a:cubicBezTo>
                  <a:cubicBezTo>
                    <a:pt x="13669" y="3066"/>
                    <a:pt x="10604" y="1"/>
                    <a:pt x="6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4"/>
            <p:cNvSpPr/>
            <p:nvPr/>
          </p:nvSpPr>
          <p:spPr>
            <a:xfrm>
              <a:off x="1229487" y="4344579"/>
              <a:ext cx="21161" cy="31609"/>
            </a:xfrm>
            <a:custGeom>
              <a:avLst/>
              <a:gdLst/>
              <a:ahLst/>
              <a:cxnLst/>
              <a:rect l="l" t="t" r="r" b="b"/>
              <a:pathLst>
                <a:path w="638" h="953" extrusionOk="0">
                  <a:moveTo>
                    <a:pt x="282" y="1"/>
                  </a:moveTo>
                  <a:cubicBezTo>
                    <a:pt x="270" y="1"/>
                    <a:pt x="259" y="1"/>
                    <a:pt x="248" y="3"/>
                  </a:cubicBezTo>
                  <a:cubicBezTo>
                    <a:pt x="102" y="22"/>
                    <a:pt x="0" y="156"/>
                    <a:pt x="20" y="302"/>
                  </a:cubicBezTo>
                  <a:cubicBezTo>
                    <a:pt x="38" y="446"/>
                    <a:pt x="62" y="592"/>
                    <a:pt x="87" y="735"/>
                  </a:cubicBezTo>
                  <a:cubicBezTo>
                    <a:pt x="111" y="863"/>
                    <a:pt x="223" y="953"/>
                    <a:pt x="349" y="953"/>
                  </a:cubicBezTo>
                  <a:cubicBezTo>
                    <a:pt x="365" y="953"/>
                    <a:pt x="381" y="951"/>
                    <a:pt x="397" y="949"/>
                  </a:cubicBezTo>
                  <a:cubicBezTo>
                    <a:pt x="542" y="922"/>
                    <a:pt x="638" y="782"/>
                    <a:pt x="611" y="638"/>
                  </a:cubicBezTo>
                  <a:cubicBezTo>
                    <a:pt x="585" y="504"/>
                    <a:pt x="564" y="367"/>
                    <a:pt x="546" y="232"/>
                  </a:cubicBezTo>
                  <a:cubicBezTo>
                    <a:pt x="528" y="98"/>
                    <a:pt x="414" y="1"/>
                    <a:pt x="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4"/>
            <p:cNvSpPr/>
            <p:nvPr/>
          </p:nvSpPr>
          <p:spPr>
            <a:xfrm>
              <a:off x="1241560" y="4398277"/>
              <a:ext cx="24909" cy="30879"/>
            </a:xfrm>
            <a:custGeom>
              <a:avLst/>
              <a:gdLst/>
              <a:ahLst/>
              <a:cxnLst/>
              <a:rect l="l" t="t" r="r" b="b"/>
              <a:pathLst>
                <a:path w="751" h="931" extrusionOk="0">
                  <a:moveTo>
                    <a:pt x="299" y="0"/>
                  </a:moveTo>
                  <a:cubicBezTo>
                    <a:pt x="271" y="0"/>
                    <a:pt x="242" y="5"/>
                    <a:pt x="213" y="14"/>
                  </a:cubicBezTo>
                  <a:cubicBezTo>
                    <a:pt x="75" y="63"/>
                    <a:pt x="1" y="214"/>
                    <a:pt x="49" y="352"/>
                  </a:cubicBezTo>
                  <a:cubicBezTo>
                    <a:pt x="96" y="491"/>
                    <a:pt x="147" y="628"/>
                    <a:pt x="202" y="764"/>
                  </a:cubicBezTo>
                  <a:cubicBezTo>
                    <a:pt x="244" y="868"/>
                    <a:pt x="344" y="930"/>
                    <a:pt x="448" y="930"/>
                  </a:cubicBezTo>
                  <a:cubicBezTo>
                    <a:pt x="482" y="930"/>
                    <a:pt x="515" y="924"/>
                    <a:pt x="548" y="912"/>
                  </a:cubicBezTo>
                  <a:cubicBezTo>
                    <a:pt x="684" y="856"/>
                    <a:pt x="750" y="701"/>
                    <a:pt x="696" y="566"/>
                  </a:cubicBezTo>
                  <a:cubicBezTo>
                    <a:pt x="644" y="438"/>
                    <a:pt x="596" y="309"/>
                    <a:pt x="551" y="180"/>
                  </a:cubicBezTo>
                  <a:cubicBezTo>
                    <a:pt x="513" y="69"/>
                    <a:pt x="410" y="0"/>
                    <a:pt x="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4"/>
            <p:cNvSpPr/>
            <p:nvPr/>
          </p:nvSpPr>
          <p:spPr>
            <a:xfrm>
              <a:off x="1249454" y="4183418"/>
              <a:ext cx="26136" cy="30481"/>
            </a:xfrm>
            <a:custGeom>
              <a:avLst/>
              <a:gdLst/>
              <a:ahLst/>
              <a:cxnLst/>
              <a:rect l="l" t="t" r="r" b="b"/>
              <a:pathLst>
                <a:path w="788" h="919" extrusionOk="0">
                  <a:moveTo>
                    <a:pt x="484" y="1"/>
                  </a:moveTo>
                  <a:cubicBezTo>
                    <a:pt x="386" y="1"/>
                    <a:pt x="292" y="55"/>
                    <a:pt x="245" y="148"/>
                  </a:cubicBezTo>
                  <a:cubicBezTo>
                    <a:pt x="180" y="280"/>
                    <a:pt x="118" y="413"/>
                    <a:pt x="60" y="546"/>
                  </a:cubicBezTo>
                  <a:cubicBezTo>
                    <a:pt x="1" y="681"/>
                    <a:pt x="62" y="838"/>
                    <a:pt x="197" y="897"/>
                  </a:cubicBezTo>
                  <a:cubicBezTo>
                    <a:pt x="232" y="911"/>
                    <a:pt x="268" y="918"/>
                    <a:pt x="304" y="918"/>
                  </a:cubicBezTo>
                  <a:cubicBezTo>
                    <a:pt x="406" y="918"/>
                    <a:pt x="504" y="859"/>
                    <a:pt x="547" y="759"/>
                  </a:cubicBezTo>
                  <a:cubicBezTo>
                    <a:pt x="601" y="634"/>
                    <a:pt x="661" y="509"/>
                    <a:pt x="722" y="385"/>
                  </a:cubicBezTo>
                  <a:cubicBezTo>
                    <a:pt x="787" y="254"/>
                    <a:pt x="734" y="94"/>
                    <a:pt x="602" y="29"/>
                  </a:cubicBezTo>
                  <a:cubicBezTo>
                    <a:pt x="564" y="10"/>
                    <a:pt x="524" y="1"/>
                    <a:pt x="4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4"/>
            <p:cNvSpPr/>
            <p:nvPr/>
          </p:nvSpPr>
          <p:spPr>
            <a:xfrm>
              <a:off x="1355690" y="4064878"/>
              <a:ext cx="32239" cy="24909"/>
            </a:xfrm>
            <a:custGeom>
              <a:avLst/>
              <a:gdLst/>
              <a:ahLst/>
              <a:cxnLst/>
              <a:rect l="l" t="t" r="r" b="b"/>
              <a:pathLst>
                <a:path w="972" h="751" extrusionOk="0">
                  <a:moveTo>
                    <a:pt x="667" y="1"/>
                  </a:moveTo>
                  <a:cubicBezTo>
                    <a:pt x="623" y="1"/>
                    <a:pt x="578" y="12"/>
                    <a:pt x="536" y="35"/>
                  </a:cubicBezTo>
                  <a:cubicBezTo>
                    <a:pt x="410" y="107"/>
                    <a:pt x="284" y="183"/>
                    <a:pt x="160" y="261"/>
                  </a:cubicBezTo>
                  <a:cubicBezTo>
                    <a:pt x="37" y="340"/>
                    <a:pt x="0" y="504"/>
                    <a:pt x="79" y="628"/>
                  </a:cubicBezTo>
                  <a:cubicBezTo>
                    <a:pt x="130" y="708"/>
                    <a:pt x="216" y="751"/>
                    <a:pt x="304" y="751"/>
                  </a:cubicBezTo>
                  <a:cubicBezTo>
                    <a:pt x="352" y="751"/>
                    <a:pt x="402" y="737"/>
                    <a:pt x="446" y="710"/>
                  </a:cubicBezTo>
                  <a:cubicBezTo>
                    <a:pt x="562" y="636"/>
                    <a:pt x="680" y="565"/>
                    <a:pt x="799" y="497"/>
                  </a:cubicBezTo>
                  <a:cubicBezTo>
                    <a:pt x="926" y="425"/>
                    <a:pt x="971" y="263"/>
                    <a:pt x="899" y="135"/>
                  </a:cubicBezTo>
                  <a:cubicBezTo>
                    <a:pt x="849" y="49"/>
                    <a:pt x="760" y="1"/>
                    <a:pt x="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4"/>
            <p:cNvSpPr/>
            <p:nvPr/>
          </p:nvSpPr>
          <p:spPr>
            <a:xfrm>
              <a:off x="1264446" y="4448360"/>
              <a:ext cx="27595" cy="29619"/>
            </a:xfrm>
            <a:custGeom>
              <a:avLst/>
              <a:gdLst/>
              <a:ahLst/>
              <a:cxnLst/>
              <a:rect l="l" t="t" r="r" b="b"/>
              <a:pathLst>
                <a:path w="832" h="893" extrusionOk="0">
                  <a:moveTo>
                    <a:pt x="304" y="0"/>
                  </a:moveTo>
                  <a:cubicBezTo>
                    <a:pt x="258" y="0"/>
                    <a:pt x="212" y="12"/>
                    <a:pt x="170" y="37"/>
                  </a:cubicBezTo>
                  <a:cubicBezTo>
                    <a:pt x="43" y="111"/>
                    <a:pt x="1" y="274"/>
                    <a:pt x="76" y="401"/>
                  </a:cubicBezTo>
                  <a:cubicBezTo>
                    <a:pt x="148" y="526"/>
                    <a:pt x="226" y="651"/>
                    <a:pt x="307" y="773"/>
                  </a:cubicBezTo>
                  <a:cubicBezTo>
                    <a:pt x="357" y="850"/>
                    <a:pt x="442" y="893"/>
                    <a:pt x="528" y="893"/>
                  </a:cubicBezTo>
                  <a:cubicBezTo>
                    <a:pt x="579" y="893"/>
                    <a:pt x="629" y="879"/>
                    <a:pt x="674" y="849"/>
                  </a:cubicBezTo>
                  <a:cubicBezTo>
                    <a:pt x="797" y="769"/>
                    <a:pt x="831" y="604"/>
                    <a:pt x="751" y="481"/>
                  </a:cubicBezTo>
                  <a:cubicBezTo>
                    <a:pt x="676" y="367"/>
                    <a:pt x="602" y="250"/>
                    <a:pt x="533" y="132"/>
                  </a:cubicBezTo>
                  <a:cubicBezTo>
                    <a:pt x="484" y="48"/>
                    <a:pt x="395" y="0"/>
                    <a:pt x="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4"/>
            <p:cNvSpPr/>
            <p:nvPr/>
          </p:nvSpPr>
          <p:spPr>
            <a:xfrm>
              <a:off x="1227531" y="4289488"/>
              <a:ext cx="18607" cy="31741"/>
            </a:xfrm>
            <a:custGeom>
              <a:avLst/>
              <a:gdLst/>
              <a:ahLst/>
              <a:cxnLst/>
              <a:rect l="l" t="t" r="r" b="b"/>
              <a:pathLst>
                <a:path w="561" h="957" extrusionOk="0">
                  <a:moveTo>
                    <a:pt x="285" y="0"/>
                  </a:moveTo>
                  <a:cubicBezTo>
                    <a:pt x="146" y="0"/>
                    <a:pt x="29" y="108"/>
                    <a:pt x="20" y="249"/>
                  </a:cubicBezTo>
                  <a:cubicBezTo>
                    <a:pt x="11" y="394"/>
                    <a:pt x="5" y="542"/>
                    <a:pt x="3" y="687"/>
                  </a:cubicBezTo>
                  <a:cubicBezTo>
                    <a:pt x="1" y="834"/>
                    <a:pt x="119" y="954"/>
                    <a:pt x="265" y="956"/>
                  </a:cubicBezTo>
                  <a:lnTo>
                    <a:pt x="269" y="956"/>
                  </a:lnTo>
                  <a:cubicBezTo>
                    <a:pt x="414" y="956"/>
                    <a:pt x="532" y="839"/>
                    <a:pt x="534" y="695"/>
                  </a:cubicBezTo>
                  <a:cubicBezTo>
                    <a:pt x="537" y="558"/>
                    <a:pt x="542" y="419"/>
                    <a:pt x="551" y="283"/>
                  </a:cubicBezTo>
                  <a:cubicBezTo>
                    <a:pt x="560" y="136"/>
                    <a:pt x="448" y="10"/>
                    <a:pt x="302" y="1"/>
                  </a:cubicBezTo>
                  <a:cubicBezTo>
                    <a:pt x="297" y="0"/>
                    <a:pt x="291" y="0"/>
                    <a:pt x="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4"/>
            <p:cNvSpPr/>
            <p:nvPr/>
          </p:nvSpPr>
          <p:spPr>
            <a:xfrm>
              <a:off x="1232970" y="4235027"/>
              <a:ext cx="22753" cy="31410"/>
            </a:xfrm>
            <a:custGeom>
              <a:avLst/>
              <a:gdLst/>
              <a:ahLst/>
              <a:cxnLst/>
              <a:rect l="l" t="t" r="r" b="b"/>
              <a:pathLst>
                <a:path w="686" h="947" extrusionOk="0">
                  <a:moveTo>
                    <a:pt x="391" y="1"/>
                  </a:moveTo>
                  <a:cubicBezTo>
                    <a:pt x="274" y="1"/>
                    <a:pt x="166" y="79"/>
                    <a:pt x="134" y="198"/>
                  </a:cubicBezTo>
                  <a:cubicBezTo>
                    <a:pt x="96" y="340"/>
                    <a:pt x="61" y="482"/>
                    <a:pt x="32" y="624"/>
                  </a:cubicBezTo>
                  <a:cubicBezTo>
                    <a:pt x="1" y="768"/>
                    <a:pt x="92" y="909"/>
                    <a:pt x="235" y="940"/>
                  </a:cubicBezTo>
                  <a:cubicBezTo>
                    <a:pt x="254" y="944"/>
                    <a:pt x="273" y="946"/>
                    <a:pt x="291" y="946"/>
                  </a:cubicBezTo>
                  <a:cubicBezTo>
                    <a:pt x="414" y="946"/>
                    <a:pt x="524" y="861"/>
                    <a:pt x="551" y="736"/>
                  </a:cubicBezTo>
                  <a:cubicBezTo>
                    <a:pt x="580" y="602"/>
                    <a:pt x="612" y="468"/>
                    <a:pt x="648" y="336"/>
                  </a:cubicBezTo>
                  <a:cubicBezTo>
                    <a:pt x="686" y="194"/>
                    <a:pt x="601" y="48"/>
                    <a:pt x="460" y="10"/>
                  </a:cubicBezTo>
                  <a:cubicBezTo>
                    <a:pt x="437" y="4"/>
                    <a:pt x="414" y="1"/>
                    <a:pt x="3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4"/>
            <p:cNvSpPr/>
            <p:nvPr/>
          </p:nvSpPr>
          <p:spPr>
            <a:xfrm>
              <a:off x="1436817" y="4577813"/>
              <a:ext cx="33134" cy="20796"/>
            </a:xfrm>
            <a:custGeom>
              <a:avLst/>
              <a:gdLst/>
              <a:ahLst/>
              <a:cxnLst/>
              <a:rect l="l" t="t" r="r" b="b"/>
              <a:pathLst>
                <a:path w="999" h="627" extrusionOk="0">
                  <a:moveTo>
                    <a:pt x="293" y="1"/>
                  </a:moveTo>
                  <a:cubicBezTo>
                    <a:pt x="175" y="1"/>
                    <a:pt x="67" y="82"/>
                    <a:pt x="37" y="201"/>
                  </a:cubicBezTo>
                  <a:cubicBezTo>
                    <a:pt x="1" y="344"/>
                    <a:pt x="87" y="489"/>
                    <a:pt x="229" y="525"/>
                  </a:cubicBezTo>
                  <a:cubicBezTo>
                    <a:pt x="371" y="561"/>
                    <a:pt x="514" y="592"/>
                    <a:pt x="657" y="621"/>
                  </a:cubicBezTo>
                  <a:cubicBezTo>
                    <a:pt x="674" y="624"/>
                    <a:pt x="692" y="626"/>
                    <a:pt x="709" y="626"/>
                  </a:cubicBezTo>
                  <a:cubicBezTo>
                    <a:pt x="834" y="626"/>
                    <a:pt x="944" y="539"/>
                    <a:pt x="970" y="413"/>
                  </a:cubicBezTo>
                  <a:cubicBezTo>
                    <a:pt x="999" y="269"/>
                    <a:pt x="905" y="128"/>
                    <a:pt x="761" y="100"/>
                  </a:cubicBezTo>
                  <a:cubicBezTo>
                    <a:pt x="627" y="73"/>
                    <a:pt x="492" y="42"/>
                    <a:pt x="359" y="9"/>
                  </a:cubicBezTo>
                  <a:cubicBezTo>
                    <a:pt x="337" y="3"/>
                    <a:pt x="315" y="1"/>
                    <a:pt x="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4"/>
            <p:cNvSpPr/>
            <p:nvPr/>
          </p:nvSpPr>
          <p:spPr>
            <a:xfrm>
              <a:off x="1276453" y="4136719"/>
              <a:ext cx="28391" cy="29055"/>
            </a:xfrm>
            <a:custGeom>
              <a:avLst/>
              <a:gdLst/>
              <a:ahLst/>
              <a:cxnLst/>
              <a:rect l="l" t="t" r="r" b="b"/>
              <a:pathLst>
                <a:path w="856" h="876" extrusionOk="0">
                  <a:moveTo>
                    <a:pt x="555" y="1"/>
                  </a:moveTo>
                  <a:cubicBezTo>
                    <a:pt x="476" y="1"/>
                    <a:pt x="398" y="36"/>
                    <a:pt x="345" y="103"/>
                  </a:cubicBezTo>
                  <a:cubicBezTo>
                    <a:pt x="256" y="218"/>
                    <a:pt x="168" y="337"/>
                    <a:pt x="84" y="456"/>
                  </a:cubicBezTo>
                  <a:cubicBezTo>
                    <a:pt x="1" y="578"/>
                    <a:pt x="30" y="743"/>
                    <a:pt x="151" y="827"/>
                  </a:cubicBezTo>
                  <a:cubicBezTo>
                    <a:pt x="197" y="859"/>
                    <a:pt x="249" y="875"/>
                    <a:pt x="303" y="875"/>
                  </a:cubicBezTo>
                  <a:cubicBezTo>
                    <a:pt x="386" y="875"/>
                    <a:pt x="469" y="835"/>
                    <a:pt x="521" y="761"/>
                  </a:cubicBezTo>
                  <a:cubicBezTo>
                    <a:pt x="599" y="650"/>
                    <a:pt x="681" y="538"/>
                    <a:pt x="765" y="430"/>
                  </a:cubicBezTo>
                  <a:cubicBezTo>
                    <a:pt x="855" y="314"/>
                    <a:pt x="834" y="146"/>
                    <a:pt x="718" y="56"/>
                  </a:cubicBezTo>
                  <a:cubicBezTo>
                    <a:pt x="669" y="19"/>
                    <a:pt x="612" y="1"/>
                    <a:pt x="5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4"/>
            <p:cNvSpPr/>
            <p:nvPr/>
          </p:nvSpPr>
          <p:spPr>
            <a:xfrm>
              <a:off x="1404943" y="4042556"/>
              <a:ext cx="33201" cy="22421"/>
            </a:xfrm>
            <a:custGeom>
              <a:avLst/>
              <a:gdLst/>
              <a:ahLst/>
              <a:cxnLst/>
              <a:rect l="l" t="t" r="r" b="b"/>
              <a:pathLst>
                <a:path w="1001" h="676" extrusionOk="0">
                  <a:moveTo>
                    <a:pt x="702" y="0"/>
                  </a:moveTo>
                  <a:cubicBezTo>
                    <a:pt x="675" y="0"/>
                    <a:pt x="647" y="5"/>
                    <a:pt x="619" y="14"/>
                  </a:cubicBezTo>
                  <a:cubicBezTo>
                    <a:pt x="481" y="59"/>
                    <a:pt x="342" y="108"/>
                    <a:pt x="206" y="162"/>
                  </a:cubicBezTo>
                  <a:cubicBezTo>
                    <a:pt x="70" y="214"/>
                    <a:pt x="1" y="368"/>
                    <a:pt x="54" y="505"/>
                  </a:cubicBezTo>
                  <a:cubicBezTo>
                    <a:pt x="94" y="611"/>
                    <a:pt x="195" y="675"/>
                    <a:pt x="302" y="675"/>
                  </a:cubicBezTo>
                  <a:cubicBezTo>
                    <a:pt x="334" y="675"/>
                    <a:pt x="366" y="669"/>
                    <a:pt x="397" y="658"/>
                  </a:cubicBezTo>
                  <a:cubicBezTo>
                    <a:pt x="526" y="608"/>
                    <a:pt x="656" y="562"/>
                    <a:pt x="785" y="519"/>
                  </a:cubicBezTo>
                  <a:cubicBezTo>
                    <a:pt x="925" y="473"/>
                    <a:pt x="1001" y="323"/>
                    <a:pt x="955" y="183"/>
                  </a:cubicBezTo>
                  <a:cubicBezTo>
                    <a:pt x="918" y="71"/>
                    <a:pt x="814" y="0"/>
                    <a:pt x="7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4"/>
            <p:cNvSpPr/>
            <p:nvPr/>
          </p:nvSpPr>
          <p:spPr>
            <a:xfrm>
              <a:off x="1297149" y="4492938"/>
              <a:ext cx="29221" cy="27960"/>
            </a:xfrm>
            <a:custGeom>
              <a:avLst/>
              <a:gdLst/>
              <a:ahLst/>
              <a:cxnLst/>
              <a:rect l="l" t="t" r="r" b="b"/>
              <a:pathLst>
                <a:path w="881" h="843" extrusionOk="0">
                  <a:moveTo>
                    <a:pt x="296" y="0"/>
                  </a:moveTo>
                  <a:cubicBezTo>
                    <a:pt x="233" y="0"/>
                    <a:pt x="170" y="22"/>
                    <a:pt x="119" y="67"/>
                  </a:cubicBezTo>
                  <a:cubicBezTo>
                    <a:pt x="10" y="166"/>
                    <a:pt x="0" y="333"/>
                    <a:pt x="98" y="443"/>
                  </a:cubicBezTo>
                  <a:cubicBezTo>
                    <a:pt x="195" y="552"/>
                    <a:pt x="296" y="660"/>
                    <a:pt x="399" y="763"/>
                  </a:cubicBezTo>
                  <a:cubicBezTo>
                    <a:pt x="450" y="816"/>
                    <a:pt x="519" y="842"/>
                    <a:pt x="588" y="842"/>
                  </a:cubicBezTo>
                  <a:cubicBezTo>
                    <a:pt x="655" y="842"/>
                    <a:pt x="722" y="817"/>
                    <a:pt x="774" y="765"/>
                  </a:cubicBezTo>
                  <a:cubicBezTo>
                    <a:pt x="878" y="663"/>
                    <a:pt x="880" y="494"/>
                    <a:pt x="776" y="389"/>
                  </a:cubicBezTo>
                  <a:cubicBezTo>
                    <a:pt x="681" y="293"/>
                    <a:pt x="586" y="191"/>
                    <a:pt x="495" y="90"/>
                  </a:cubicBezTo>
                  <a:cubicBezTo>
                    <a:pt x="442" y="30"/>
                    <a:pt x="369"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4"/>
            <p:cNvSpPr/>
            <p:nvPr/>
          </p:nvSpPr>
          <p:spPr>
            <a:xfrm>
              <a:off x="1329885" y="4515856"/>
              <a:ext cx="87695" cy="70315"/>
            </a:xfrm>
            <a:custGeom>
              <a:avLst/>
              <a:gdLst/>
              <a:ahLst/>
              <a:cxnLst/>
              <a:rect l="l" t="t" r="r" b="b"/>
              <a:pathLst>
                <a:path w="2644" h="2120" extrusionOk="0">
                  <a:moveTo>
                    <a:pt x="1061" y="531"/>
                  </a:moveTo>
                  <a:cubicBezTo>
                    <a:pt x="1352" y="531"/>
                    <a:pt x="1589" y="768"/>
                    <a:pt x="1589" y="1060"/>
                  </a:cubicBezTo>
                  <a:cubicBezTo>
                    <a:pt x="1589" y="1350"/>
                    <a:pt x="1352" y="1588"/>
                    <a:pt x="1061" y="1588"/>
                  </a:cubicBezTo>
                  <a:cubicBezTo>
                    <a:pt x="770" y="1588"/>
                    <a:pt x="533" y="1350"/>
                    <a:pt x="533" y="1060"/>
                  </a:cubicBezTo>
                  <a:cubicBezTo>
                    <a:pt x="533" y="768"/>
                    <a:pt x="770" y="531"/>
                    <a:pt x="1061" y="531"/>
                  </a:cubicBezTo>
                  <a:close/>
                  <a:moveTo>
                    <a:pt x="1061" y="0"/>
                  </a:moveTo>
                  <a:cubicBezTo>
                    <a:pt x="476" y="0"/>
                    <a:pt x="1" y="476"/>
                    <a:pt x="1" y="1060"/>
                  </a:cubicBezTo>
                  <a:cubicBezTo>
                    <a:pt x="1" y="1644"/>
                    <a:pt x="476" y="2120"/>
                    <a:pt x="1061" y="2120"/>
                  </a:cubicBezTo>
                  <a:cubicBezTo>
                    <a:pt x="1359" y="2120"/>
                    <a:pt x="1628" y="1996"/>
                    <a:pt x="1821" y="1797"/>
                  </a:cubicBezTo>
                  <a:cubicBezTo>
                    <a:pt x="1826" y="1800"/>
                    <a:pt x="1833" y="1804"/>
                    <a:pt x="1839" y="1807"/>
                  </a:cubicBezTo>
                  <a:cubicBezTo>
                    <a:pt x="1970" y="1870"/>
                    <a:pt x="2105" y="1931"/>
                    <a:pt x="2239" y="1987"/>
                  </a:cubicBezTo>
                  <a:cubicBezTo>
                    <a:pt x="2273" y="2001"/>
                    <a:pt x="2308" y="2008"/>
                    <a:pt x="2342" y="2008"/>
                  </a:cubicBezTo>
                  <a:cubicBezTo>
                    <a:pt x="2446" y="2008"/>
                    <a:pt x="2544" y="1947"/>
                    <a:pt x="2587" y="1844"/>
                  </a:cubicBezTo>
                  <a:cubicBezTo>
                    <a:pt x="2644" y="1709"/>
                    <a:pt x="2580" y="1553"/>
                    <a:pt x="2445" y="1496"/>
                  </a:cubicBezTo>
                  <a:cubicBezTo>
                    <a:pt x="2323" y="1446"/>
                    <a:pt x="2203" y="1392"/>
                    <a:pt x="2084" y="1335"/>
                  </a:cubicBezTo>
                  <a:cubicBezTo>
                    <a:pt x="2108" y="1247"/>
                    <a:pt x="2121" y="1154"/>
                    <a:pt x="2121" y="1060"/>
                  </a:cubicBezTo>
                  <a:cubicBezTo>
                    <a:pt x="2121" y="476"/>
                    <a:pt x="1645" y="0"/>
                    <a:pt x="10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4"/>
            <p:cNvSpPr/>
            <p:nvPr/>
          </p:nvSpPr>
          <p:spPr>
            <a:xfrm>
              <a:off x="1312638" y="4096685"/>
              <a:ext cx="30017" cy="27164"/>
            </a:xfrm>
            <a:custGeom>
              <a:avLst/>
              <a:gdLst/>
              <a:ahLst/>
              <a:cxnLst/>
              <a:rect l="l" t="t" r="r" b="b"/>
              <a:pathLst>
                <a:path w="905" h="819" extrusionOk="0">
                  <a:moveTo>
                    <a:pt x="607" y="1"/>
                  </a:moveTo>
                  <a:cubicBezTo>
                    <a:pt x="546" y="1"/>
                    <a:pt x="484" y="22"/>
                    <a:pt x="434" y="65"/>
                  </a:cubicBezTo>
                  <a:cubicBezTo>
                    <a:pt x="324" y="160"/>
                    <a:pt x="215" y="260"/>
                    <a:pt x="110" y="361"/>
                  </a:cubicBezTo>
                  <a:cubicBezTo>
                    <a:pt x="3" y="462"/>
                    <a:pt x="0" y="631"/>
                    <a:pt x="102" y="736"/>
                  </a:cubicBezTo>
                  <a:cubicBezTo>
                    <a:pt x="153" y="791"/>
                    <a:pt x="223" y="818"/>
                    <a:pt x="294" y="818"/>
                  </a:cubicBezTo>
                  <a:cubicBezTo>
                    <a:pt x="360" y="818"/>
                    <a:pt x="426" y="794"/>
                    <a:pt x="478" y="745"/>
                  </a:cubicBezTo>
                  <a:cubicBezTo>
                    <a:pt x="576" y="650"/>
                    <a:pt x="679" y="557"/>
                    <a:pt x="782" y="467"/>
                  </a:cubicBezTo>
                  <a:cubicBezTo>
                    <a:pt x="893" y="371"/>
                    <a:pt x="905" y="203"/>
                    <a:pt x="808" y="93"/>
                  </a:cubicBezTo>
                  <a:cubicBezTo>
                    <a:pt x="756" y="32"/>
                    <a:pt x="682" y="1"/>
                    <a:pt x="6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4"/>
            <p:cNvSpPr/>
            <p:nvPr/>
          </p:nvSpPr>
          <p:spPr>
            <a:xfrm>
              <a:off x="1458642" y="4001992"/>
              <a:ext cx="370514" cy="602023"/>
            </a:xfrm>
            <a:custGeom>
              <a:avLst/>
              <a:gdLst/>
              <a:ahLst/>
              <a:cxnLst/>
              <a:rect l="l" t="t" r="r" b="b"/>
              <a:pathLst>
                <a:path w="11171" h="18151" extrusionOk="0">
                  <a:moveTo>
                    <a:pt x="1705" y="533"/>
                  </a:moveTo>
                  <a:cubicBezTo>
                    <a:pt x="1997" y="533"/>
                    <a:pt x="2234" y="769"/>
                    <a:pt x="2234" y="1060"/>
                  </a:cubicBezTo>
                  <a:cubicBezTo>
                    <a:pt x="2234" y="1352"/>
                    <a:pt x="1997" y="1588"/>
                    <a:pt x="1705" y="1588"/>
                  </a:cubicBezTo>
                  <a:cubicBezTo>
                    <a:pt x="1415" y="1588"/>
                    <a:pt x="1178" y="1352"/>
                    <a:pt x="1178" y="1060"/>
                  </a:cubicBezTo>
                  <a:cubicBezTo>
                    <a:pt x="1178" y="769"/>
                    <a:pt x="1415" y="533"/>
                    <a:pt x="1705" y="533"/>
                  </a:cubicBezTo>
                  <a:close/>
                  <a:moveTo>
                    <a:pt x="10111" y="8950"/>
                  </a:moveTo>
                  <a:cubicBezTo>
                    <a:pt x="10403" y="8950"/>
                    <a:pt x="10640" y="9187"/>
                    <a:pt x="10640" y="9479"/>
                  </a:cubicBezTo>
                  <a:cubicBezTo>
                    <a:pt x="10640" y="9769"/>
                    <a:pt x="10403" y="10006"/>
                    <a:pt x="10111" y="10006"/>
                  </a:cubicBezTo>
                  <a:cubicBezTo>
                    <a:pt x="9821" y="10006"/>
                    <a:pt x="9584" y="9769"/>
                    <a:pt x="9584" y="9479"/>
                  </a:cubicBezTo>
                  <a:cubicBezTo>
                    <a:pt x="9584" y="9187"/>
                    <a:pt x="9821" y="8950"/>
                    <a:pt x="10111" y="8950"/>
                  </a:cubicBezTo>
                  <a:close/>
                  <a:moveTo>
                    <a:pt x="1705" y="1"/>
                  </a:moveTo>
                  <a:cubicBezTo>
                    <a:pt x="1187" y="1"/>
                    <a:pt x="755" y="376"/>
                    <a:pt x="663" y="868"/>
                  </a:cubicBezTo>
                  <a:cubicBezTo>
                    <a:pt x="523" y="886"/>
                    <a:pt x="381" y="906"/>
                    <a:pt x="241" y="930"/>
                  </a:cubicBezTo>
                  <a:cubicBezTo>
                    <a:pt x="97" y="955"/>
                    <a:pt x="0" y="1092"/>
                    <a:pt x="25" y="1236"/>
                  </a:cubicBezTo>
                  <a:cubicBezTo>
                    <a:pt x="46" y="1366"/>
                    <a:pt x="159" y="1458"/>
                    <a:pt x="286" y="1458"/>
                  </a:cubicBezTo>
                  <a:cubicBezTo>
                    <a:pt x="301" y="1458"/>
                    <a:pt x="316" y="1457"/>
                    <a:pt x="331" y="1454"/>
                  </a:cubicBezTo>
                  <a:cubicBezTo>
                    <a:pt x="454" y="1433"/>
                    <a:pt x="578" y="1416"/>
                    <a:pt x="702" y="1400"/>
                  </a:cubicBezTo>
                  <a:cubicBezTo>
                    <a:pt x="844" y="1818"/>
                    <a:pt x="1240" y="2120"/>
                    <a:pt x="1705" y="2120"/>
                  </a:cubicBezTo>
                  <a:cubicBezTo>
                    <a:pt x="2172" y="2120"/>
                    <a:pt x="2568" y="1818"/>
                    <a:pt x="2710" y="1400"/>
                  </a:cubicBezTo>
                  <a:cubicBezTo>
                    <a:pt x="4503" y="1620"/>
                    <a:pt x="6164" y="2424"/>
                    <a:pt x="7461" y="3723"/>
                  </a:cubicBezTo>
                  <a:cubicBezTo>
                    <a:pt x="8759" y="5020"/>
                    <a:pt x="9563" y="6678"/>
                    <a:pt x="9784" y="8470"/>
                  </a:cubicBezTo>
                  <a:cubicBezTo>
                    <a:pt x="9360" y="8609"/>
                    <a:pt x="9052" y="9008"/>
                    <a:pt x="9052" y="9479"/>
                  </a:cubicBezTo>
                  <a:cubicBezTo>
                    <a:pt x="9052" y="9948"/>
                    <a:pt x="9359" y="10347"/>
                    <a:pt x="9784" y="10486"/>
                  </a:cubicBezTo>
                  <a:cubicBezTo>
                    <a:pt x="9563" y="12279"/>
                    <a:pt x="8759" y="13937"/>
                    <a:pt x="7461" y="15235"/>
                  </a:cubicBezTo>
                  <a:cubicBezTo>
                    <a:pt x="5924" y="16772"/>
                    <a:pt x="3880" y="17619"/>
                    <a:pt x="1705" y="17619"/>
                  </a:cubicBezTo>
                  <a:cubicBezTo>
                    <a:pt x="1569" y="17619"/>
                    <a:pt x="1430" y="17615"/>
                    <a:pt x="1294" y="17608"/>
                  </a:cubicBezTo>
                  <a:cubicBezTo>
                    <a:pt x="1289" y="17608"/>
                    <a:pt x="1285" y="17608"/>
                    <a:pt x="1280" y="17608"/>
                  </a:cubicBezTo>
                  <a:cubicBezTo>
                    <a:pt x="1139" y="17608"/>
                    <a:pt x="1022" y="17719"/>
                    <a:pt x="1015" y="17860"/>
                  </a:cubicBezTo>
                  <a:cubicBezTo>
                    <a:pt x="1008" y="18007"/>
                    <a:pt x="1121" y="18132"/>
                    <a:pt x="1267" y="18139"/>
                  </a:cubicBezTo>
                  <a:cubicBezTo>
                    <a:pt x="1413" y="18146"/>
                    <a:pt x="1560" y="18151"/>
                    <a:pt x="1705" y="18151"/>
                  </a:cubicBezTo>
                  <a:cubicBezTo>
                    <a:pt x="4022" y="18151"/>
                    <a:pt x="6200" y="17248"/>
                    <a:pt x="7837" y="15610"/>
                  </a:cubicBezTo>
                  <a:cubicBezTo>
                    <a:pt x="9227" y="14220"/>
                    <a:pt x="10087" y="12441"/>
                    <a:pt x="10315" y="10519"/>
                  </a:cubicBezTo>
                  <a:cubicBezTo>
                    <a:pt x="10802" y="10423"/>
                    <a:pt x="11171" y="9993"/>
                    <a:pt x="11171" y="9479"/>
                  </a:cubicBezTo>
                  <a:cubicBezTo>
                    <a:pt x="11171" y="8963"/>
                    <a:pt x="10802" y="8533"/>
                    <a:pt x="10315" y="8439"/>
                  </a:cubicBezTo>
                  <a:cubicBezTo>
                    <a:pt x="10087" y="6515"/>
                    <a:pt x="9227" y="4736"/>
                    <a:pt x="7837" y="3347"/>
                  </a:cubicBezTo>
                  <a:cubicBezTo>
                    <a:pt x="6448" y="1957"/>
                    <a:pt x="4670" y="1098"/>
                    <a:pt x="2748" y="869"/>
                  </a:cubicBezTo>
                  <a:cubicBezTo>
                    <a:pt x="2658" y="376"/>
                    <a:pt x="2225" y="1"/>
                    <a:pt x="17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1" name="Google Shape;2731;p64"/>
          <p:cNvGrpSpPr/>
          <p:nvPr/>
        </p:nvGrpSpPr>
        <p:grpSpPr>
          <a:xfrm>
            <a:off x="1919898" y="3851783"/>
            <a:ext cx="534368" cy="536674"/>
            <a:chOff x="1923053" y="4001992"/>
            <a:chExt cx="599403" cy="601990"/>
          </a:xfrm>
        </p:grpSpPr>
        <p:sp>
          <p:nvSpPr>
            <p:cNvPr id="2732" name="Google Shape;2732;p64"/>
            <p:cNvSpPr/>
            <p:nvPr/>
          </p:nvSpPr>
          <p:spPr>
            <a:xfrm>
              <a:off x="2249886" y="4061694"/>
              <a:ext cx="17678" cy="17678"/>
            </a:xfrm>
            <a:custGeom>
              <a:avLst/>
              <a:gdLst/>
              <a:ahLst/>
              <a:cxnLst/>
              <a:rect l="l" t="t" r="r" b="b"/>
              <a:pathLst>
                <a:path w="533" h="533" extrusionOk="0">
                  <a:moveTo>
                    <a:pt x="265" y="1"/>
                  </a:moveTo>
                  <a:cubicBezTo>
                    <a:pt x="196" y="1"/>
                    <a:pt x="128" y="29"/>
                    <a:pt x="78" y="79"/>
                  </a:cubicBezTo>
                  <a:cubicBezTo>
                    <a:pt x="28" y="128"/>
                    <a:pt x="0" y="197"/>
                    <a:pt x="0" y="267"/>
                  </a:cubicBezTo>
                  <a:cubicBezTo>
                    <a:pt x="0" y="337"/>
                    <a:pt x="28" y="405"/>
                    <a:pt x="78" y="455"/>
                  </a:cubicBezTo>
                  <a:cubicBezTo>
                    <a:pt x="128" y="505"/>
                    <a:pt x="196" y="533"/>
                    <a:pt x="265" y="533"/>
                  </a:cubicBezTo>
                  <a:cubicBezTo>
                    <a:pt x="336" y="533"/>
                    <a:pt x="405" y="505"/>
                    <a:pt x="454" y="455"/>
                  </a:cubicBezTo>
                  <a:cubicBezTo>
                    <a:pt x="503" y="405"/>
                    <a:pt x="532" y="336"/>
                    <a:pt x="532" y="267"/>
                  </a:cubicBezTo>
                  <a:cubicBezTo>
                    <a:pt x="532" y="197"/>
                    <a:pt x="503" y="129"/>
                    <a:pt x="454" y="79"/>
                  </a:cubicBezTo>
                  <a:cubicBezTo>
                    <a:pt x="405" y="29"/>
                    <a:pt x="336" y="1"/>
                    <a:pt x="2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4"/>
            <p:cNvSpPr/>
            <p:nvPr/>
          </p:nvSpPr>
          <p:spPr>
            <a:xfrm>
              <a:off x="2290682" y="4061694"/>
              <a:ext cx="17678" cy="17678"/>
            </a:xfrm>
            <a:custGeom>
              <a:avLst/>
              <a:gdLst/>
              <a:ahLst/>
              <a:cxnLst/>
              <a:rect l="l" t="t" r="r" b="b"/>
              <a:pathLst>
                <a:path w="533" h="533" extrusionOk="0">
                  <a:moveTo>
                    <a:pt x="266" y="1"/>
                  </a:moveTo>
                  <a:cubicBezTo>
                    <a:pt x="197" y="1"/>
                    <a:pt x="128" y="29"/>
                    <a:pt x="78" y="79"/>
                  </a:cubicBezTo>
                  <a:cubicBezTo>
                    <a:pt x="28" y="128"/>
                    <a:pt x="0" y="197"/>
                    <a:pt x="0" y="267"/>
                  </a:cubicBezTo>
                  <a:cubicBezTo>
                    <a:pt x="0" y="337"/>
                    <a:pt x="28" y="405"/>
                    <a:pt x="78" y="456"/>
                  </a:cubicBezTo>
                  <a:cubicBezTo>
                    <a:pt x="128" y="505"/>
                    <a:pt x="197" y="533"/>
                    <a:pt x="266" y="533"/>
                  </a:cubicBezTo>
                  <a:cubicBezTo>
                    <a:pt x="336" y="533"/>
                    <a:pt x="405" y="505"/>
                    <a:pt x="454" y="456"/>
                  </a:cubicBezTo>
                  <a:cubicBezTo>
                    <a:pt x="504" y="405"/>
                    <a:pt x="532" y="337"/>
                    <a:pt x="532" y="267"/>
                  </a:cubicBezTo>
                  <a:cubicBezTo>
                    <a:pt x="532" y="197"/>
                    <a:pt x="504" y="128"/>
                    <a:pt x="454" y="79"/>
                  </a:cubicBezTo>
                  <a:cubicBezTo>
                    <a:pt x="405" y="29"/>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4"/>
            <p:cNvSpPr/>
            <p:nvPr/>
          </p:nvSpPr>
          <p:spPr>
            <a:xfrm>
              <a:off x="2331478" y="4061694"/>
              <a:ext cx="17678" cy="17678"/>
            </a:xfrm>
            <a:custGeom>
              <a:avLst/>
              <a:gdLst/>
              <a:ahLst/>
              <a:cxnLst/>
              <a:rect l="l" t="t" r="r" b="b"/>
              <a:pathLst>
                <a:path w="533" h="533" extrusionOk="0">
                  <a:moveTo>
                    <a:pt x="266" y="1"/>
                  </a:moveTo>
                  <a:cubicBezTo>
                    <a:pt x="197" y="1"/>
                    <a:pt x="128" y="29"/>
                    <a:pt x="78" y="79"/>
                  </a:cubicBezTo>
                  <a:cubicBezTo>
                    <a:pt x="29" y="128"/>
                    <a:pt x="0" y="197"/>
                    <a:pt x="0" y="267"/>
                  </a:cubicBezTo>
                  <a:cubicBezTo>
                    <a:pt x="0" y="337"/>
                    <a:pt x="29" y="405"/>
                    <a:pt x="78" y="455"/>
                  </a:cubicBezTo>
                  <a:cubicBezTo>
                    <a:pt x="128" y="505"/>
                    <a:pt x="197" y="533"/>
                    <a:pt x="266" y="533"/>
                  </a:cubicBezTo>
                  <a:cubicBezTo>
                    <a:pt x="336" y="533"/>
                    <a:pt x="405" y="505"/>
                    <a:pt x="454" y="455"/>
                  </a:cubicBezTo>
                  <a:cubicBezTo>
                    <a:pt x="505" y="405"/>
                    <a:pt x="532" y="337"/>
                    <a:pt x="532" y="267"/>
                  </a:cubicBezTo>
                  <a:cubicBezTo>
                    <a:pt x="532" y="197"/>
                    <a:pt x="505" y="128"/>
                    <a:pt x="454" y="79"/>
                  </a:cubicBezTo>
                  <a:cubicBezTo>
                    <a:pt x="405" y="29"/>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4"/>
            <p:cNvSpPr/>
            <p:nvPr/>
          </p:nvSpPr>
          <p:spPr>
            <a:xfrm>
              <a:off x="1965839" y="4044015"/>
              <a:ext cx="17645" cy="53068"/>
            </a:xfrm>
            <a:custGeom>
              <a:avLst/>
              <a:gdLst/>
              <a:ahLst/>
              <a:cxnLst/>
              <a:rect l="l" t="t" r="r" b="b"/>
              <a:pathLst>
                <a:path w="532" h="1600" extrusionOk="0">
                  <a:moveTo>
                    <a:pt x="265" y="1"/>
                  </a:moveTo>
                  <a:cubicBezTo>
                    <a:pt x="118" y="1"/>
                    <a:pt x="0" y="120"/>
                    <a:pt x="0" y="267"/>
                  </a:cubicBezTo>
                  <a:lnTo>
                    <a:pt x="0" y="1334"/>
                  </a:lnTo>
                  <a:cubicBezTo>
                    <a:pt x="0" y="1480"/>
                    <a:pt x="119" y="1599"/>
                    <a:pt x="265" y="1599"/>
                  </a:cubicBezTo>
                  <a:cubicBezTo>
                    <a:pt x="413" y="1599"/>
                    <a:pt x="531" y="1480"/>
                    <a:pt x="531" y="1334"/>
                  </a:cubicBezTo>
                  <a:lnTo>
                    <a:pt x="531" y="267"/>
                  </a:lnTo>
                  <a:cubicBezTo>
                    <a:pt x="531" y="120"/>
                    <a:pt x="413" y="1"/>
                    <a:pt x="2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4"/>
            <p:cNvSpPr/>
            <p:nvPr/>
          </p:nvSpPr>
          <p:spPr>
            <a:xfrm>
              <a:off x="1998244" y="4044015"/>
              <a:ext cx="17678" cy="53068"/>
            </a:xfrm>
            <a:custGeom>
              <a:avLst/>
              <a:gdLst/>
              <a:ahLst/>
              <a:cxnLst/>
              <a:rect l="l" t="t" r="r" b="b"/>
              <a:pathLst>
                <a:path w="533" h="1600" extrusionOk="0">
                  <a:moveTo>
                    <a:pt x="267" y="1"/>
                  </a:moveTo>
                  <a:cubicBezTo>
                    <a:pt x="120" y="1"/>
                    <a:pt x="1" y="120"/>
                    <a:pt x="1" y="267"/>
                  </a:cubicBezTo>
                  <a:lnTo>
                    <a:pt x="1" y="1334"/>
                  </a:lnTo>
                  <a:cubicBezTo>
                    <a:pt x="1" y="1480"/>
                    <a:pt x="120" y="1599"/>
                    <a:pt x="267" y="1599"/>
                  </a:cubicBezTo>
                  <a:cubicBezTo>
                    <a:pt x="414" y="1599"/>
                    <a:pt x="533" y="1480"/>
                    <a:pt x="533" y="1334"/>
                  </a:cubicBezTo>
                  <a:lnTo>
                    <a:pt x="533" y="267"/>
                  </a:lnTo>
                  <a:cubicBezTo>
                    <a:pt x="533" y="120"/>
                    <a:pt x="414"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4"/>
            <p:cNvSpPr/>
            <p:nvPr/>
          </p:nvSpPr>
          <p:spPr>
            <a:xfrm>
              <a:off x="2030715" y="4044015"/>
              <a:ext cx="17678" cy="53068"/>
            </a:xfrm>
            <a:custGeom>
              <a:avLst/>
              <a:gdLst/>
              <a:ahLst/>
              <a:cxnLst/>
              <a:rect l="l" t="t" r="r" b="b"/>
              <a:pathLst>
                <a:path w="533" h="1600" extrusionOk="0">
                  <a:moveTo>
                    <a:pt x="266" y="1"/>
                  </a:moveTo>
                  <a:cubicBezTo>
                    <a:pt x="119" y="1"/>
                    <a:pt x="0" y="120"/>
                    <a:pt x="0" y="267"/>
                  </a:cubicBezTo>
                  <a:lnTo>
                    <a:pt x="0" y="1334"/>
                  </a:lnTo>
                  <a:cubicBezTo>
                    <a:pt x="0" y="1480"/>
                    <a:pt x="119" y="1599"/>
                    <a:pt x="266" y="1599"/>
                  </a:cubicBezTo>
                  <a:cubicBezTo>
                    <a:pt x="413" y="1599"/>
                    <a:pt x="532" y="1480"/>
                    <a:pt x="532" y="1334"/>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4"/>
            <p:cNvSpPr/>
            <p:nvPr/>
          </p:nvSpPr>
          <p:spPr>
            <a:xfrm>
              <a:off x="2063119" y="4044015"/>
              <a:ext cx="17678" cy="53068"/>
            </a:xfrm>
            <a:custGeom>
              <a:avLst/>
              <a:gdLst/>
              <a:ahLst/>
              <a:cxnLst/>
              <a:rect l="l" t="t" r="r" b="b"/>
              <a:pathLst>
                <a:path w="533" h="1600" extrusionOk="0">
                  <a:moveTo>
                    <a:pt x="267" y="1"/>
                  </a:moveTo>
                  <a:cubicBezTo>
                    <a:pt x="120" y="1"/>
                    <a:pt x="1" y="120"/>
                    <a:pt x="1" y="267"/>
                  </a:cubicBezTo>
                  <a:lnTo>
                    <a:pt x="1" y="1334"/>
                  </a:lnTo>
                  <a:cubicBezTo>
                    <a:pt x="1" y="1480"/>
                    <a:pt x="120" y="1599"/>
                    <a:pt x="267" y="1599"/>
                  </a:cubicBezTo>
                  <a:cubicBezTo>
                    <a:pt x="413" y="1599"/>
                    <a:pt x="533" y="1480"/>
                    <a:pt x="533" y="1334"/>
                  </a:cubicBezTo>
                  <a:lnTo>
                    <a:pt x="533" y="267"/>
                  </a:lnTo>
                  <a:cubicBezTo>
                    <a:pt x="533" y="120"/>
                    <a:pt x="413"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4"/>
            <p:cNvSpPr/>
            <p:nvPr/>
          </p:nvSpPr>
          <p:spPr>
            <a:xfrm>
              <a:off x="2249886" y="4181130"/>
              <a:ext cx="17678" cy="17678"/>
            </a:xfrm>
            <a:custGeom>
              <a:avLst/>
              <a:gdLst/>
              <a:ahLst/>
              <a:cxnLst/>
              <a:rect l="l" t="t" r="r" b="b"/>
              <a:pathLst>
                <a:path w="533" h="533" extrusionOk="0">
                  <a:moveTo>
                    <a:pt x="265" y="0"/>
                  </a:moveTo>
                  <a:cubicBezTo>
                    <a:pt x="196" y="0"/>
                    <a:pt x="128" y="29"/>
                    <a:pt x="78" y="79"/>
                  </a:cubicBezTo>
                  <a:cubicBezTo>
                    <a:pt x="28" y="128"/>
                    <a:pt x="0" y="197"/>
                    <a:pt x="0" y="266"/>
                  </a:cubicBezTo>
                  <a:cubicBezTo>
                    <a:pt x="0" y="337"/>
                    <a:pt x="28" y="405"/>
                    <a:pt x="78" y="454"/>
                  </a:cubicBezTo>
                  <a:cubicBezTo>
                    <a:pt x="128" y="505"/>
                    <a:pt x="196" y="532"/>
                    <a:pt x="265" y="532"/>
                  </a:cubicBezTo>
                  <a:cubicBezTo>
                    <a:pt x="336" y="532"/>
                    <a:pt x="405" y="505"/>
                    <a:pt x="454" y="454"/>
                  </a:cubicBezTo>
                  <a:cubicBezTo>
                    <a:pt x="503" y="405"/>
                    <a:pt x="532" y="337"/>
                    <a:pt x="532" y="266"/>
                  </a:cubicBezTo>
                  <a:cubicBezTo>
                    <a:pt x="532" y="197"/>
                    <a:pt x="503" y="129"/>
                    <a:pt x="454" y="79"/>
                  </a:cubicBezTo>
                  <a:cubicBezTo>
                    <a:pt x="405" y="29"/>
                    <a:pt x="336"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4"/>
            <p:cNvSpPr/>
            <p:nvPr/>
          </p:nvSpPr>
          <p:spPr>
            <a:xfrm>
              <a:off x="2290682" y="4181130"/>
              <a:ext cx="17678" cy="17678"/>
            </a:xfrm>
            <a:custGeom>
              <a:avLst/>
              <a:gdLst/>
              <a:ahLst/>
              <a:cxnLst/>
              <a:rect l="l" t="t" r="r" b="b"/>
              <a:pathLst>
                <a:path w="533" h="533" extrusionOk="0">
                  <a:moveTo>
                    <a:pt x="266" y="0"/>
                  </a:moveTo>
                  <a:cubicBezTo>
                    <a:pt x="197" y="0"/>
                    <a:pt x="128" y="29"/>
                    <a:pt x="78" y="79"/>
                  </a:cubicBezTo>
                  <a:cubicBezTo>
                    <a:pt x="28" y="128"/>
                    <a:pt x="0" y="197"/>
                    <a:pt x="0" y="266"/>
                  </a:cubicBezTo>
                  <a:cubicBezTo>
                    <a:pt x="0" y="337"/>
                    <a:pt x="28" y="405"/>
                    <a:pt x="78" y="454"/>
                  </a:cubicBezTo>
                  <a:cubicBezTo>
                    <a:pt x="128" y="505"/>
                    <a:pt x="196" y="532"/>
                    <a:pt x="266" y="532"/>
                  </a:cubicBezTo>
                  <a:cubicBezTo>
                    <a:pt x="336" y="532"/>
                    <a:pt x="405" y="505"/>
                    <a:pt x="454" y="454"/>
                  </a:cubicBezTo>
                  <a:cubicBezTo>
                    <a:pt x="504" y="405"/>
                    <a:pt x="532" y="337"/>
                    <a:pt x="532" y="266"/>
                  </a:cubicBezTo>
                  <a:cubicBezTo>
                    <a:pt x="532" y="197"/>
                    <a:pt x="504" y="129"/>
                    <a:pt x="454" y="79"/>
                  </a:cubicBezTo>
                  <a:cubicBezTo>
                    <a:pt x="405" y="29"/>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4"/>
            <p:cNvSpPr/>
            <p:nvPr/>
          </p:nvSpPr>
          <p:spPr>
            <a:xfrm>
              <a:off x="2331478" y="4181130"/>
              <a:ext cx="17678" cy="17678"/>
            </a:xfrm>
            <a:custGeom>
              <a:avLst/>
              <a:gdLst/>
              <a:ahLst/>
              <a:cxnLst/>
              <a:rect l="l" t="t" r="r" b="b"/>
              <a:pathLst>
                <a:path w="533" h="533" extrusionOk="0">
                  <a:moveTo>
                    <a:pt x="266" y="0"/>
                  </a:moveTo>
                  <a:cubicBezTo>
                    <a:pt x="197" y="0"/>
                    <a:pt x="128" y="29"/>
                    <a:pt x="78" y="79"/>
                  </a:cubicBezTo>
                  <a:cubicBezTo>
                    <a:pt x="29" y="128"/>
                    <a:pt x="0" y="197"/>
                    <a:pt x="0" y="266"/>
                  </a:cubicBezTo>
                  <a:cubicBezTo>
                    <a:pt x="0" y="336"/>
                    <a:pt x="29" y="405"/>
                    <a:pt x="78" y="455"/>
                  </a:cubicBezTo>
                  <a:cubicBezTo>
                    <a:pt x="128" y="505"/>
                    <a:pt x="197" y="532"/>
                    <a:pt x="266" y="532"/>
                  </a:cubicBezTo>
                  <a:cubicBezTo>
                    <a:pt x="336" y="532"/>
                    <a:pt x="405" y="505"/>
                    <a:pt x="454" y="455"/>
                  </a:cubicBezTo>
                  <a:cubicBezTo>
                    <a:pt x="505" y="405"/>
                    <a:pt x="532" y="336"/>
                    <a:pt x="532" y="266"/>
                  </a:cubicBezTo>
                  <a:cubicBezTo>
                    <a:pt x="532" y="197"/>
                    <a:pt x="505" y="129"/>
                    <a:pt x="454" y="79"/>
                  </a:cubicBezTo>
                  <a:cubicBezTo>
                    <a:pt x="405" y="29"/>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4"/>
            <p:cNvSpPr/>
            <p:nvPr/>
          </p:nvSpPr>
          <p:spPr>
            <a:xfrm>
              <a:off x="1965839" y="4163452"/>
              <a:ext cx="17645" cy="53068"/>
            </a:xfrm>
            <a:custGeom>
              <a:avLst/>
              <a:gdLst/>
              <a:ahLst/>
              <a:cxnLst/>
              <a:rect l="l" t="t" r="r" b="b"/>
              <a:pathLst>
                <a:path w="532" h="1600" extrusionOk="0">
                  <a:moveTo>
                    <a:pt x="265" y="1"/>
                  </a:moveTo>
                  <a:cubicBezTo>
                    <a:pt x="118" y="1"/>
                    <a:pt x="0" y="120"/>
                    <a:pt x="0" y="267"/>
                  </a:cubicBezTo>
                  <a:lnTo>
                    <a:pt x="0" y="1333"/>
                  </a:lnTo>
                  <a:cubicBezTo>
                    <a:pt x="0" y="1480"/>
                    <a:pt x="119" y="1599"/>
                    <a:pt x="265" y="1599"/>
                  </a:cubicBezTo>
                  <a:cubicBezTo>
                    <a:pt x="413" y="1599"/>
                    <a:pt x="531" y="1480"/>
                    <a:pt x="531" y="1333"/>
                  </a:cubicBezTo>
                  <a:lnTo>
                    <a:pt x="531" y="267"/>
                  </a:lnTo>
                  <a:cubicBezTo>
                    <a:pt x="531" y="120"/>
                    <a:pt x="413" y="1"/>
                    <a:pt x="2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4"/>
            <p:cNvSpPr/>
            <p:nvPr/>
          </p:nvSpPr>
          <p:spPr>
            <a:xfrm>
              <a:off x="1998244" y="4163452"/>
              <a:ext cx="17678" cy="53068"/>
            </a:xfrm>
            <a:custGeom>
              <a:avLst/>
              <a:gdLst/>
              <a:ahLst/>
              <a:cxnLst/>
              <a:rect l="l" t="t" r="r" b="b"/>
              <a:pathLst>
                <a:path w="533" h="1600" extrusionOk="0">
                  <a:moveTo>
                    <a:pt x="267" y="1"/>
                  </a:moveTo>
                  <a:cubicBezTo>
                    <a:pt x="120" y="1"/>
                    <a:pt x="1" y="120"/>
                    <a:pt x="1" y="267"/>
                  </a:cubicBezTo>
                  <a:lnTo>
                    <a:pt x="1" y="1333"/>
                  </a:lnTo>
                  <a:cubicBezTo>
                    <a:pt x="1" y="1480"/>
                    <a:pt x="120" y="1599"/>
                    <a:pt x="267" y="1599"/>
                  </a:cubicBezTo>
                  <a:cubicBezTo>
                    <a:pt x="414" y="1599"/>
                    <a:pt x="533" y="1480"/>
                    <a:pt x="533" y="1333"/>
                  </a:cubicBezTo>
                  <a:lnTo>
                    <a:pt x="533" y="267"/>
                  </a:lnTo>
                  <a:cubicBezTo>
                    <a:pt x="533" y="120"/>
                    <a:pt x="414"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4"/>
            <p:cNvSpPr/>
            <p:nvPr/>
          </p:nvSpPr>
          <p:spPr>
            <a:xfrm>
              <a:off x="2030715" y="4163452"/>
              <a:ext cx="17678" cy="53068"/>
            </a:xfrm>
            <a:custGeom>
              <a:avLst/>
              <a:gdLst/>
              <a:ahLst/>
              <a:cxnLst/>
              <a:rect l="l" t="t" r="r" b="b"/>
              <a:pathLst>
                <a:path w="533" h="1600" extrusionOk="0">
                  <a:moveTo>
                    <a:pt x="266" y="1"/>
                  </a:moveTo>
                  <a:cubicBezTo>
                    <a:pt x="119" y="1"/>
                    <a:pt x="0" y="120"/>
                    <a:pt x="0" y="267"/>
                  </a:cubicBezTo>
                  <a:lnTo>
                    <a:pt x="0" y="1333"/>
                  </a:lnTo>
                  <a:cubicBezTo>
                    <a:pt x="0" y="1480"/>
                    <a:pt x="119" y="1599"/>
                    <a:pt x="266" y="1599"/>
                  </a:cubicBezTo>
                  <a:cubicBezTo>
                    <a:pt x="413" y="1599"/>
                    <a:pt x="532" y="1480"/>
                    <a:pt x="532" y="1333"/>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4"/>
            <p:cNvSpPr/>
            <p:nvPr/>
          </p:nvSpPr>
          <p:spPr>
            <a:xfrm>
              <a:off x="2063119" y="4163452"/>
              <a:ext cx="17678" cy="53068"/>
            </a:xfrm>
            <a:custGeom>
              <a:avLst/>
              <a:gdLst/>
              <a:ahLst/>
              <a:cxnLst/>
              <a:rect l="l" t="t" r="r" b="b"/>
              <a:pathLst>
                <a:path w="533" h="1600" extrusionOk="0">
                  <a:moveTo>
                    <a:pt x="267" y="1"/>
                  </a:moveTo>
                  <a:cubicBezTo>
                    <a:pt x="120" y="1"/>
                    <a:pt x="1" y="120"/>
                    <a:pt x="1" y="267"/>
                  </a:cubicBezTo>
                  <a:lnTo>
                    <a:pt x="1" y="1333"/>
                  </a:lnTo>
                  <a:cubicBezTo>
                    <a:pt x="1" y="1480"/>
                    <a:pt x="120" y="1599"/>
                    <a:pt x="267" y="1599"/>
                  </a:cubicBezTo>
                  <a:cubicBezTo>
                    <a:pt x="413" y="1599"/>
                    <a:pt x="533" y="1480"/>
                    <a:pt x="533" y="1333"/>
                  </a:cubicBezTo>
                  <a:lnTo>
                    <a:pt x="533" y="267"/>
                  </a:lnTo>
                  <a:cubicBezTo>
                    <a:pt x="533" y="120"/>
                    <a:pt x="413"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4"/>
            <p:cNvSpPr/>
            <p:nvPr/>
          </p:nvSpPr>
          <p:spPr>
            <a:xfrm>
              <a:off x="2249886" y="4300599"/>
              <a:ext cx="17678" cy="17645"/>
            </a:xfrm>
            <a:custGeom>
              <a:avLst/>
              <a:gdLst/>
              <a:ahLst/>
              <a:cxnLst/>
              <a:rect l="l" t="t" r="r" b="b"/>
              <a:pathLst>
                <a:path w="533" h="532" extrusionOk="0">
                  <a:moveTo>
                    <a:pt x="265" y="0"/>
                  </a:moveTo>
                  <a:cubicBezTo>
                    <a:pt x="195" y="0"/>
                    <a:pt x="128" y="28"/>
                    <a:pt x="78" y="77"/>
                  </a:cubicBezTo>
                  <a:cubicBezTo>
                    <a:pt x="28" y="128"/>
                    <a:pt x="0" y="195"/>
                    <a:pt x="0" y="265"/>
                  </a:cubicBezTo>
                  <a:cubicBezTo>
                    <a:pt x="0" y="335"/>
                    <a:pt x="28" y="404"/>
                    <a:pt x="78" y="453"/>
                  </a:cubicBezTo>
                  <a:cubicBezTo>
                    <a:pt x="128" y="503"/>
                    <a:pt x="196" y="531"/>
                    <a:pt x="265" y="531"/>
                  </a:cubicBezTo>
                  <a:cubicBezTo>
                    <a:pt x="336" y="531"/>
                    <a:pt x="405" y="502"/>
                    <a:pt x="454" y="453"/>
                  </a:cubicBezTo>
                  <a:cubicBezTo>
                    <a:pt x="503" y="404"/>
                    <a:pt x="532" y="335"/>
                    <a:pt x="532" y="265"/>
                  </a:cubicBezTo>
                  <a:cubicBezTo>
                    <a:pt x="532" y="195"/>
                    <a:pt x="503" y="128"/>
                    <a:pt x="454" y="77"/>
                  </a:cubicBezTo>
                  <a:cubicBezTo>
                    <a:pt x="405" y="28"/>
                    <a:pt x="336"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4"/>
            <p:cNvSpPr/>
            <p:nvPr/>
          </p:nvSpPr>
          <p:spPr>
            <a:xfrm>
              <a:off x="1965839" y="4282888"/>
              <a:ext cx="17645" cy="53068"/>
            </a:xfrm>
            <a:custGeom>
              <a:avLst/>
              <a:gdLst/>
              <a:ahLst/>
              <a:cxnLst/>
              <a:rect l="l" t="t" r="r" b="b"/>
              <a:pathLst>
                <a:path w="532" h="1600" extrusionOk="0">
                  <a:moveTo>
                    <a:pt x="265" y="0"/>
                  </a:moveTo>
                  <a:cubicBezTo>
                    <a:pt x="118" y="0"/>
                    <a:pt x="0" y="119"/>
                    <a:pt x="0" y="266"/>
                  </a:cubicBezTo>
                  <a:lnTo>
                    <a:pt x="0" y="1333"/>
                  </a:lnTo>
                  <a:cubicBezTo>
                    <a:pt x="0" y="1480"/>
                    <a:pt x="119" y="1599"/>
                    <a:pt x="265" y="1599"/>
                  </a:cubicBezTo>
                  <a:cubicBezTo>
                    <a:pt x="413" y="1599"/>
                    <a:pt x="531" y="1480"/>
                    <a:pt x="531" y="1333"/>
                  </a:cubicBezTo>
                  <a:lnTo>
                    <a:pt x="531" y="266"/>
                  </a:lnTo>
                  <a:cubicBezTo>
                    <a:pt x="531" y="119"/>
                    <a:pt x="413"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4"/>
            <p:cNvSpPr/>
            <p:nvPr/>
          </p:nvSpPr>
          <p:spPr>
            <a:xfrm>
              <a:off x="1998244" y="4282888"/>
              <a:ext cx="17678" cy="53068"/>
            </a:xfrm>
            <a:custGeom>
              <a:avLst/>
              <a:gdLst/>
              <a:ahLst/>
              <a:cxnLst/>
              <a:rect l="l" t="t" r="r" b="b"/>
              <a:pathLst>
                <a:path w="533" h="1600" extrusionOk="0">
                  <a:moveTo>
                    <a:pt x="267" y="0"/>
                  </a:moveTo>
                  <a:cubicBezTo>
                    <a:pt x="120" y="0"/>
                    <a:pt x="1" y="119"/>
                    <a:pt x="1" y="266"/>
                  </a:cubicBezTo>
                  <a:lnTo>
                    <a:pt x="1" y="1333"/>
                  </a:lnTo>
                  <a:cubicBezTo>
                    <a:pt x="1" y="1480"/>
                    <a:pt x="120" y="1599"/>
                    <a:pt x="267" y="1599"/>
                  </a:cubicBezTo>
                  <a:cubicBezTo>
                    <a:pt x="414" y="1599"/>
                    <a:pt x="533" y="1480"/>
                    <a:pt x="533" y="1333"/>
                  </a:cubicBezTo>
                  <a:lnTo>
                    <a:pt x="533" y="266"/>
                  </a:lnTo>
                  <a:cubicBezTo>
                    <a:pt x="533" y="119"/>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4"/>
            <p:cNvSpPr/>
            <p:nvPr/>
          </p:nvSpPr>
          <p:spPr>
            <a:xfrm>
              <a:off x="2030715" y="4282888"/>
              <a:ext cx="17678" cy="53068"/>
            </a:xfrm>
            <a:custGeom>
              <a:avLst/>
              <a:gdLst/>
              <a:ahLst/>
              <a:cxnLst/>
              <a:rect l="l" t="t" r="r" b="b"/>
              <a:pathLst>
                <a:path w="533" h="1600" extrusionOk="0">
                  <a:moveTo>
                    <a:pt x="266" y="0"/>
                  </a:moveTo>
                  <a:cubicBezTo>
                    <a:pt x="119" y="0"/>
                    <a:pt x="0" y="119"/>
                    <a:pt x="0" y="266"/>
                  </a:cubicBezTo>
                  <a:lnTo>
                    <a:pt x="0" y="1333"/>
                  </a:lnTo>
                  <a:cubicBezTo>
                    <a:pt x="0" y="1480"/>
                    <a:pt x="119" y="1599"/>
                    <a:pt x="266" y="1599"/>
                  </a:cubicBezTo>
                  <a:cubicBezTo>
                    <a:pt x="413" y="1599"/>
                    <a:pt x="532" y="1480"/>
                    <a:pt x="532" y="1333"/>
                  </a:cubicBezTo>
                  <a:lnTo>
                    <a:pt x="532" y="266"/>
                  </a:lnTo>
                  <a:cubicBezTo>
                    <a:pt x="532" y="119"/>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4"/>
            <p:cNvSpPr/>
            <p:nvPr/>
          </p:nvSpPr>
          <p:spPr>
            <a:xfrm>
              <a:off x="2063119" y="4282888"/>
              <a:ext cx="17678" cy="53068"/>
            </a:xfrm>
            <a:custGeom>
              <a:avLst/>
              <a:gdLst/>
              <a:ahLst/>
              <a:cxnLst/>
              <a:rect l="l" t="t" r="r" b="b"/>
              <a:pathLst>
                <a:path w="533" h="1600" extrusionOk="0">
                  <a:moveTo>
                    <a:pt x="267" y="0"/>
                  </a:moveTo>
                  <a:cubicBezTo>
                    <a:pt x="120" y="0"/>
                    <a:pt x="1" y="119"/>
                    <a:pt x="1" y="266"/>
                  </a:cubicBezTo>
                  <a:lnTo>
                    <a:pt x="1" y="1333"/>
                  </a:lnTo>
                  <a:cubicBezTo>
                    <a:pt x="1" y="1480"/>
                    <a:pt x="120" y="1599"/>
                    <a:pt x="267" y="1599"/>
                  </a:cubicBezTo>
                  <a:cubicBezTo>
                    <a:pt x="413" y="1599"/>
                    <a:pt x="533" y="1480"/>
                    <a:pt x="533" y="1333"/>
                  </a:cubicBezTo>
                  <a:lnTo>
                    <a:pt x="533" y="266"/>
                  </a:lnTo>
                  <a:cubicBezTo>
                    <a:pt x="533"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4"/>
            <p:cNvSpPr/>
            <p:nvPr/>
          </p:nvSpPr>
          <p:spPr>
            <a:xfrm>
              <a:off x="2249886" y="4420035"/>
              <a:ext cx="17678" cy="17645"/>
            </a:xfrm>
            <a:custGeom>
              <a:avLst/>
              <a:gdLst/>
              <a:ahLst/>
              <a:cxnLst/>
              <a:rect l="l" t="t" r="r" b="b"/>
              <a:pathLst>
                <a:path w="533" h="532" extrusionOk="0">
                  <a:moveTo>
                    <a:pt x="265" y="0"/>
                  </a:moveTo>
                  <a:cubicBezTo>
                    <a:pt x="196" y="0"/>
                    <a:pt x="128" y="28"/>
                    <a:pt x="78" y="77"/>
                  </a:cubicBezTo>
                  <a:cubicBezTo>
                    <a:pt x="28" y="127"/>
                    <a:pt x="0" y="195"/>
                    <a:pt x="0" y="266"/>
                  </a:cubicBezTo>
                  <a:cubicBezTo>
                    <a:pt x="0" y="336"/>
                    <a:pt x="28" y="404"/>
                    <a:pt x="78" y="454"/>
                  </a:cubicBezTo>
                  <a:cubicBezTo>
                    <a:pt x="128" y="503"/>
                    <a:pt x="196" y="532"/>
                    <a:pt x="265" y="532"/>
                  </a:cubicBezTo>
                  <a:cubicBezTo>
                    <a:pt x="336" y="532"/>
                    <a:pt x="405" y="503"/>
                    <a:pt x="454" y="454"/>
                  </a:cubicBezTo>
                  <a:cubicBezTo>
                    <a:pt x="503" y="404"/>
                    <a:pt x="532" y="336"/>
                    <a:pt x="532" y="266"/>
                  </a:cubicBezTo>
                  <a:cubicBezTo>
                    <a:pt x="532" y="195"/>
                    <a:pt x="503" y="127"/>
                    <a:pt x="454" y="77"/>
                  </a:cubicBezTo>
                  <a:cubicBezTo>
                    <a:pt x="405" y="28"/>
                    <a:pt x="336"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4"/>
            <p:cNvSpPr/>
            <p:nvPr/>
          </p:nvSpPr>
          <p:spPr>
            <a:xfrm>
              <a:off x="1965839" y="4402324"/>
              <a:ext cx="17645" cy="53035"/>
            </a:xfrm>
            <a:custGeom>
              <a:avLst/>
              <a:gdLst/>
              <a:ahLst/>
              <a:cxnLst/>
              <a:rect l="l" t="t" r="r" b="b"/>
              <a:pathLst>
                <a:path w="532" h="1599" extrusionOk="0">
                  <a:moveTo>
                    <a:pt x="265" y="0"/>
                  </a:moveTo>
                  <a:cubicBezTo>
                    <a:pt x="118" y="0"/>
                    <a:pt x="0" y="119"/>
                    <a:pt x="0" y="266"/>
                  </a:cubicBezTo>
                  <a:lnTo>
                    <a:pt x="0" y="1333"/>
                  </a:lnTo>
                  <a:cubicBezTo>
                    <a:pt x="0" y="1480"/>
                    <a:pt x="119" y="1599"/>
                    <a:pt x="265" y="1599"/>
                  </a:cubicBezTo>
                  <a:cubicBezTo>
                    <a:pt x="413" y="1599"/>
                    <a:pt x="531" y="1480"/>
                    <a:pt x="531" y="1333"/>
                  </a:cubicBezTo>
                  <a:lnTo>
                    <a:pt x="531" y="266"/>
                  </a:lnTo>
                  <a:cubicBezTo>
                    <a:pt x="531" y="119"/>
                    <a:pt x="413"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4"/>
            <p:cNvSpPr/>
            <p:nvPr/>
          </p:nvSpPr>
          <p:spPr>
            <a:xfrm>
              <a:off x="1998244" y="4402324"/>
              <a:ext cx="17678" cy="53035"/>
            </a:xfrm>
            <a:custGeom>
              <a:avLst/>
              <a:gdLst/>
              <a:ahLst/>
              <a:cxnLst/>
              <a:rect l="l" t="t" r="r" b="b"/>
              <a:pathLst>
                <a:path w="533" h="1599" extrusionOk="0">
                  <a:moveTo>
                    <a:pt x="267" y="0"/>
                  </a:moveTo>
                  <a:cubicBezTo>
                    <a:pt x="120" y="0"/>
                    <a:pt x="1" y="119"/>
                    <a:pt x="1" y="266"/>
                  </a:cubicBezTo>
                  <a:lnTo>
                    <a:pt x="1" y="1333"/>
                  </a:lnTo>
                  <a:cubicBezTo>
                    <a:pt x="1" y="1480"/>
                    <a:pt x="120" y="1599"/>
                    <a:pt x="267" y="1599"/>
                  </a:cubicBezTo>
                  <a:cubicBezTo>
                    <a:pt x="414" y="1599"/>
                    <a:pt x="533" y="1480"/>
                    <a:pt x="533" y="1333"/>
                  </a:cubicBezTo>
                  <a:lnTo>
                    <a:pt x="533" y="266"/>
                  </a:lnTo>
                  <a:cubicBezTo>
                    <a:pt x="533" y="119"/>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4"/>
            <p:cNvSpPr/>
            <p:nvPr/>
          </p:nvSpPr>
          <p:spPr>
            <a:xfrm>
              <a:off x="2030715" y="4402324"/>
              <a:ext cx="17678" cy="53035"/>
            </a:xfrm>
            <a:custGeom>
              <a:avLst/>
              <a:gdLst/>
              <a:ahLst/>
              <a:cxnLst/>
              <a:rect l="l" t="t" r="r" b="b"/>
              <a:pathLst>
                <a:path w="533" h="1599" extrusionOk="0">
                  <a:moveTo>
                    <a:pt x="266" y="0"/>
                  </a:moveTo>
                  <a:cubicBezTo>
                    <a:pt x="119" y="0"/>
                    <a:pt x="0" y="119"/>
                    <a:pt x="0" y="266"/>
                  </a:cubicBezTo>
                  <a:lnTo>
                    <a:pt x="0" y="1333"/>
                  </a:lnTo>
                  <a:cubicBezTo>
                    <a:pt x="0" y="1480"/>
                    <a:pt x="119" y="1599"/>
                    <a:pt x="266" y="1599"/>
                  </a:cubicBezTo>
                  <a:cubicBezTo>
                    <a:pt x="413" y="1599"/>
                    <a:pt x="532" y="1480"/>
                    <a:pt x="532" y="1333"/>
                  </a:cubicBezTo>
                  <a:lnTo>
                    <a:pt x="532" y="266"/>
                  </a:lnTo>
                  <a:cubicBezTo>
                    <a:pt x="532" y="119"/>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4"/>
            <p:cNvSpPr/>
            <p:nvPr/>
          </p:nvSpPr>
          <p:spPr>
            <a:xfrm>
              <a:off x="2063119" y="4402324"/>
              <a:ext cx="17678" cy="53035"/>
            </a:xfrm>
            <a:custGeom>
              <a:avLst/>
              <a:gdLst/>
              <a:ahLst/>
              <a:cxnLst/>
              <a:rect l="l" t="t" r="r" b="b"/>
              <a:pathLst>
                <a:path w="533" h="1599" extrusionOk="0">
                  <a:moveTo>
                    <a:pt x="267" y="0"/>
                  </a:moveTo>
                  <a:cubicBezTo>
                    <a:pt x="120" y="0"/>
                    <a:pt x="1" y="119"/>
                    <a:pt x="1" y="266"/>
                  </a:cubicBezTo>
                  <a:lnTo>
                    <a:pt x="1" y="1333"/>
                  </a:lnTo>
                  <a:cubicBezTo>
                    <a:pt x="1" y="1480"/>
                    <a:pt x="120" y="1599"/>
                    <a:pt x="267" y="1599"/>
                  </a:cubicBezTo>
                  <a:cubicBezTo>
                    <a:pt x="413" y="1599"/>
                    <a:pt x="533" y="1480"/>
                    <a:pt x="533" y="1333"/>
                  </a:cubicBezTo>
                  <a:lnTo>
                    <a:pt x="533" y="266"/>
                  </a:lnTo>
                  <a:cubicBezTo>
                    <a:pt x="533"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4"/>
            <p:cNvSpPr/>
            <p:nvPr/>
          </p:nvSpPr>
          <p:spPr>
            <a:xfrm>
              <a:off x="1923053" y="4001992"/>
              <a:ext cx="599403" cy="601990"/>
            </a:xfrm>
            <a:custGeom>
              <a:avLst/>
              <a:gdLst/>
              <a:ahLst/>
              <a:cxnLst/>
              <a:rect l="l" t="t" r="r" b="b"/>
              <a:pathLst>
                <a:path w="18072" h="18150" extrusionOk="0">
                  <a:moveTo>
                    <a:pt x="8465" y="3290"/>
                  </a:moveTo>
                  <a:lnTo>
                    <a:pt x="8465" y="3602"/>
                  </a:lnTo>
                  <a:lnTo>
                    <a:pt x="6018" y="3602"/>
                  </a:lnTo>
                  <a:lnTo>
                    <a:pt x="6018" y="3290"/>
                  </a:lnTo>
                  <a:close/>
                  <a:moveTo>
                    <a:pt x="13649" y="533"/>
                  </a:moveTo>
                  <a:cubicBezTo>
                    <a:pt x="13696" y="533"/>
                    <a:pt x="13738" y="573"/>
                    <a:pt x="13738" y="621"/>
                  </a:cubicBezTo>
                  <a:lnTo>
                    <a:pt x="13738" y="3513"/>
                  </a:lnTo>
                  <a:cubicBezTo>
                    <a:pt x="13738" y="3561"/>
                    <a:pt x="13696" y="3602"/>
                    <a:pt x="13649" y="3602"/>
                  </a:cubicBezTo>
                  <a:lnTo>
                    <a:pt x="8997" y="3602"/>
                  </a:lnTo>
                  <a:lnTo>
                    <a:pt x="8997" y="3202"/>
                  </a:lnTo>
                  <a:cubicBezTo>
                    <a:pt x="8997" y="2958"/>
                    <a:pt x="8798" y="2760"/>
                    <a:pt x="8554" y="2760"/>
                  </a:cubicBezTo>
                  <a:lnTo>
                    <a:pt x="5930" y="2760"/>
                  </a:lnTo>
                  <a:cubicBezTo>
                    <a:pt x="5686" y="2760"/>
                    <a:pt x="5487" y="2958"/>
                    <a:pt x="5487" y="3202"/>
                  </a:cubicBezTo>
                  <a:lnTo>
                    <a:pt x="5487" y="3602"/>
                  </a:lnTo>
                  <a:lnTo>
                    <a:pt x="621" y="3602"/>
                  </a:lnTo>
                  <a:cubicBezTo>
                    <a:pt x="573" y="3602"/>
                    <a:pt x="533" y="3561"/>
                    <a:pt x="533" y="3513"/>
                  </a:cubicBezTo>
                  <a:lnTo>
                    <a:pt x="533" y="621"/>
                  </a:lnTo>
                  <a:cubicBezTo>
                    <a:pt x="533" y="573"/>
                    <a:pt x="573" y="533"/>
                    <a:pt x="621" y="533"/>
                  </a:cubicBezTo>
                  <a:close/>
                  <a:moveTo>
                    <a:pt x="8465" y="6891"/>
                  </a:moveTo>
                  <a:lnTo>
                    <a:pt x="8465" y="7202"/>
                  </a:lnTo>
                  <a:lnTo>
                    <a:pt x="6018" y="7202"/>
                  </a:lnTo>
                  <a:lnTo>
                    <a:pt x="6018" y="6891"/>
                  </a:lnTo>
                  <a:close/>
                  <a:moveTo>
                    <a:pt x="13649" y="4133"/>
                  </a:moveTo>
                  <a:cubicBezTo>
                    <a:pt x="13696" y="4133"/>
                    <a:pt x="13738" y="4173"/>
                    <a:pt x="13738" y="4222"/>
                  </a:cubicBezTo>
                  <a:lnTo>
                    <a:pt x="13738" y="7114"/>
                  </a:lnTo>
                  <a:cubicBezTo>
                    <a:pt x="13738" y="7161"/>
                    <a:pt x="13696" y="7202"/>
                    <a:pt x="13649" y="7202"/>
                  </a:cubicBezTo>
                  <a:lnTo>
                    <a:pt x="8997" y="7202"/>
                  </a:lnTo>
                  <a:lnTo>
                    <a:pt x="8997" y="6803"/>
                  </a:lnTo>
                  <a:cubicBezTo>
                    <a:pt x="8997" y="6559"/>
                    <a:pt x="8798" y="6359"/>
                    <a:pt x="8554" y="6359"/>
                  </a:cubicBezTo>
                  <a:lnTo>
                    <a:pt x="5930" y="6359"/>
                  </a:lnTo>
                  <a:cubicBezTo>
                    <a:pt x="5686" y="6359"/>
                    <a:pt x="5487" y="6559"/>
                    <a:pt x="5487" y="6803"/>
                  </a:cubicBezTo>
                  <a:lnTo>
                    <a:pt x="5487" y="7202"/>
                  </a:lnTo>
                  <a:lnTo>
                    <a:pt x="621" y="7202"/>
                  </a:lnTo>
                  <a:cubicBezTo>
                    <a:pt x="573" y="7202"/>
                    <a:pt x="533" y="7161"/>
                    <a:pt x="533" y="7114"/>
                  </a:cubicBezTo>
                  <a:lnTo>
                    <a:pt x="533" y="4222"/>
                  </a:lnTo>
                  <a:cubicBezTo>
                    <a:pt x="533" y="4173"/>
                    <a:pt x="573" y="4133"/>
                    <a:pt x="621" y="4133"/>
                  </a:cubicBezTo>
                  <a:close/>
                  <a:moveTo>
                    <a:pt x="8465" y="10493"/>
                  </a:moveTo>
                  <a:lnTo>
                    <a:pt x="8465" y="10803"/>
                  </a:lnTo>
                  <a:lnTo>
                    <a:pt x="6018" y="10803"/>
                  </a:lnTo>
                  <a:lnTo>
                    <a:pt x="6018" y="10493"/>
                  </a:lnTo>
                  <a:close/>
                  <a:moveTo>
                    <a:pt x="13649" y="7734"/>
                  </a:moveTo>
                  <a:cubicBezTo>
                    <a:pt x="13696" y="7734"/>
                    <a:pt x="13738" y="7774"/>
                    <a:pt x="13738" y="7823"/>
                  </a:cubicBezTo>
                  <a:lnTo>
                    <a:pt x="13738" y="8667"/>
                  </a:lnTo>
                  <a:lnTo>
                    <a:pt x="11682" y="8667"/>
                  </a:lnTo>
                  <a:cubicBezTo>
                    <a:pt x="11278" y="8667"/>
                    <a:pt x="10950" y="8995"/>
                    <a:pt x="10950" y="9399"/>
                  </a:cubicBezTo>
                  <a:lnTo>
                    <a:pt x="10950" y="10803"/>
                  </a:lnTo>
                  <a:lnTo>
                    <a:pt x="8997" y="10803"/>
                  </a:lnTo>
                  <a:lnTo>
                    <a:pt x="8997" y="10404"/>
                  </a:lnTo>
                  <a:cubicBezTo>
                    <a:pt x="8997" y="10159"/>
                    <a:pt x="8798" y="9961"/>
                    <a:pt x="8554" y="9961"/>
                  </a:cubicBezTo>
                  <a:lnTo>
                    <a:pt x="5930" y="9961"/>
                  </a:lnTo>
                  <a:cubicBezTo>
                    <a:pt x="5686" y="9961"/>
                    <a:pt x="5488" y="10159"/>
                    <a:pt x="5488" y="10404"/>
                  </a:cubicBezTo>
                  <a:lnTo>
                    <a:pt x="5488" y="10803"/>
                  </a:lnTo>
                  <a:lnTo>
                    <a:pt x="621" y="10803"/>
                  </a:lnTo>
                  <a:cubicBezTo>
                    <a:pt x="573" y="10803"/>
                    <a:pt x="533" y="10762"/>
                    <a:pt x="533" y="10715"/>
                  </a:cubicBezTo>
                  <a:lnTo>
                    <a:pt x="533" y="7823"/>
                  </a:lnTo>
                  <a:cubicBezTo>
                    <a:pt x="533" y="7774"/>
                    <a:pt x="574" y="7734"/>
                    <a:pt x="621" y="7734"/>
                  </a:cubicBezTo>
                  <a:close/>
                  <a:moveTo>
                    <a:pt x="8465" y="14094"/>
                  </a:moveTo>
                  <a:lnTo>
                    <a:pt x="8465" y="14404"/>
                  </a:lnTo>
                  <a:lnTo>
                    <a:pt x="6018" y="14404"/>
                  </a:lnTo>
                  <a:lnTo>
                    <a:pt x="6018" y="14094"/>
                  </a:lnTo>
                  <a:close/>
                  <a:moveTo>
                    <a:pt x="621" y="1"/>
                  </a:moveTo>
                  <a:cubicBezTo>
                    <a:pt x="279" y="1"/>
                    <a:pt x="1" y="279"/>
                    <a:pt x="1" y="621"/>
                  </a:cubicBezTo>
                  <a:lnTo>
                    <a:pt x="1" y="3512"/>
                  </a:lnTo>
                  <a:cubicBezTo>
                    <a:pt x="1" y="3645"/>
                    <a:pt x="43" y="3767"/>
                    <a:pt x="113" y="3868"/>
                  </a:cubicBezTo>
                  <a:cubicBezTo>
                    <a:pt x="43" y="3968"/>
                    <a:pt x="1" y="4089"/>
                    <a:pt x="1" y="4222"/>
                  </a:cubicBezTo>
                  <a:lnTo>
                    <a:pt x="1" y="7114"/>
                  </a:lnTo>
                  <a:cubicBezTo>
                    <a:pt x="1" y="7246"/>
                    <a:pt x="43" y="7368"/>
                    <a:pt x="113" y="7468"/>
                  </a:cubicBezTo>
                  <a:cubicBezTo>
                    <a:pt x="43" y="7569"/>
                    <a:pt x="1" y="7691"/>
                    <a:pt x="1" y="7823"/>
                  </a:cubicBezTo>
                  <a:lnTo>
                    <a:pt x="1" y="10715"/>
                  </a:lnTo>
                  <a:cubicBezTo>
                    <a:pt x="1" y="10846"/>
                    <a:pt x="43" y="10968"/>
                    <a:pt x="113" y="11069"/>
                  </a:cubicBezTo>
                  <a:cubicBezTo>
                    <a:pt x="43" y="11170"/>
                    <a:pt x="1" y="11292"/>
                    <a:pt x="1" y="11423"/>
                  </a:cubicBezTo>
                  <a:lnTo>
                    <a:pt x="1" y="14316"/>
                  </a:lnTo>
                  <a:cubicBezTo>
                    <a:pt x="1" y="14658"/>
                    <a:pt x="279" y="14936"/>
                    <a:pt x="621" y="14936"/>
                  </a:cubicBezTo>
                  <a:lnTo>
                    <a:pt x="2514" y="14936"/>
                  </a:lnTo>
                  <a:cubicBezTo>
                    <a:pt x="2661" y="14936"/>
                    <a:pt x="2780" y="14817"/>
                    <a:pt x="2780" y="14670"/>
                  </a:cubicBezTo>
                  <a:cubicBezTo>
                    <a:pt x="2780" y="14523"/>
                    <a:pt x="2661" y="14404"/>
                    <a:pt x="2514" y="14404"/>
                  </a:cubicBezTo>
                  <a:lnTo>
                    <a:pt x="621" y="14404"/>
                  </a:lnTo>
                  <a:cubicBezTo>
                    <a:pt x="573" y="14404"/>
                    <a:pt x="533" y="14364"/>
                    <a:pt x="533" y="14316"/>
                  </a:cubicBezTo>
                  <a:lnTo>
                    <a:pt x="533" y="11423"/>
                  </a:lnTo>
                  <a:cubicBezTo>
                    <a:pt x="533" y="11375"/>
                    <a:pt x="574" y="11335"/>
                    <a:pt x="621" y="11335"/>
                  </a:cubicBezTo>
                  <a:lnTo>
                    <a:pt x="10950" y="11335"/>
                  </a:lnTo>
                  <a:lnTo>
                    <a:pt x="10950" y="14404"/>
                  </a:lnTo>
                  <a:lnTo>
                    <a:pt x="8997" y="14404"/>
                  </a:lnTo>
                  <a:lnTo>
                    <a:pt x="8997" y="14005"/>
                  </a:lnTo>
                  <a:cubicBezTo>
                    <a:pt x="8997" y="13760"/>
                    <a:pt x="8798" y="13562"/>
                    <a:pt x="8554" y="13562"/>
                  </a:cubicBezTo>
                  <a:lnTo>
                    <a:pt x="5930" y="13562"/>
                  </a:lnTo>
                  <a:cubicBezTo>
                    <a:pt x="5686" y="13562"/>
                    <a:pt x="5487" y="13760"/>
                    <a:pt x="5487" y="14005"/>
                  </a:cubicBezTo>
                  <a:lnTo>
                    <a:pt x="5487" y="14404"/>
                  </a:lnTo>
                  <a:lnTo>
                    <a:pt x="4321" y="14404"/>
                  </a:lnTo>
                  <a:cubicBezTo>
                    <a:pt x="4174" y="14404"/>
                    <a:pt x="4055" y="14523"/>
                    <a:pt x="4055" y="14670"/>
                  </a:cubicBezTo>
                  <a:cubicBezTo>
                    <a:pt x="4055" y="14817"/>
                    <a:pt x="4174" y="14936"/>
                    <a:pt x="4321" y="14936"/>
                  </a:cubicBezTo>
                  <a:lnTo>
                    <a:pt x="10977" y="14936"/>
                  </a:lnTo>
                  <a:cubicBezTo>
                    <a:pt x="11012" y="15065"/>
                    <a:pt x="11080" y="15183"/>
                    <a:pt x="11179" y="15277"/>
                  </a:cubicBezTo>
                  <a:lnTo>
                    <a:pt x="14008" y="17950"/>
                  </a:lnTo>
                  <a:cubicBezTo>
                    <a:pt x="14144" y="18079"/>
                    <a:pt x="14323" y="18150"/>
                    <a:pt x="14511" y="18150"/>
                  </a:cubicBezTo>
                  <a:cubicBezTo>
                    <a:pt x="14699" y="18150"/>
                    <a:pt x="14877" y="18079"/>
                    <a:pt x="15014" y="17950"/>
                  </a:cubicBezTo>
                  <a:lnTo>
                    <a:pt x="15918" y="17095"/>
                  </a:lnTo>
                  <a:cubicBezTo>
                    <a:pt x="16025" y="16994"/>
                    <a:pt x="16030" y="16826"/>
                    <a:pt x="15929" y="16719"/>
                  </a:cubicBezTo>
                  <a:cubicBezTo>
                    <a:pt x="15876" y="16664"/>
                    <a:pt x="15806" y="16636"/>
                    <a:pt x="15735" y="16636"/>
                  </a:cubicBezTo>
                  <a:cubicBezTo>
                    <a:pt x="15670" y="16636"/>
                    <a:pt x="15604" y="16660"/>
                    <a:pt x="15553" y="16708"/>
                  </a:cubicBezTo>
                  <a:lnTo>
                    <a:pt x="14648" y="17563"/>
                  </a:lnTo>
                  <a:cubicBezTo>
                    <a:pt x="14611" y="17598"/>
                    <a:pt x="14562" y="17618"/>
                    <a:pt x="14511" y="17618"/>
                  </a:cubicBezTo>
                  <a:cubicBezTo>
                    <a:pt x="14459" y="17618"/>
                    <a:pt x="14410" y="17598"/>
                    <a:pt x="14373" y="17563"/>
                  </a:cubicBezTo>
                  <a:lnTo>
                    <a:pt x="11544" y="14891"/>
                  </a:lnTo>
                  <a:cubicBezTo>
                    <a:pt x="11504" y="14853"/>
                    <a:pt x="11482" y="14799"/>
                    <a:pt x="11482" y="14745"/>
                  </a:cubicBezTo>
                  <a:lnTo>
                    <a:pt x="11482" y="9399"/>
                  </a:lnTo>
                  <a:cubicBezTo>
                    <a:pt x="11482" y="9288"/>
                    <a:pt x="11571" y="9197"/>
                    <a:pt x="11682" y="9197"/>
                  </a:cubicBezTo>
                  <a:lnTo>
                    <a:pt x="17339" y="9197"/>
                  </a:lnTo>
                  <a:cubicBezTo>
                    <a:pt x="17450" y="9197"/>
                    <a:pt x="17540" y="9288"/>
                    <a:pt x="17540" y="9399"/>
                  </a:cubicBezTo>
                  <a:lnTo>
                    <a:pt x="17540" y="14745"/>
                  </a:lnTo>
                  <a:cubicBezTo>
                    <a:pt x="17540" y="14799"/>
                    <a:pt x="17517" y="14853"/>
                    <a:pt x="17477" y="14891"/>
                  </a:cubicBezTo>
                  <a:lnTo>
                    <a:pt x="16865" y="15469"/>
                  </a:lnTo>
                  <a:cubicBezTo>
                    <a:pt x="16758" y="15569"/>
                    <a:pt x="16753" y="15738"/>
                    <a:pt x="16854" y="15844"/>
                  </a:cubicBezTo>
                  <a:cubicBezTo>
                    <a:pt x="16907" y="15900"/>
                    <a:pt x="16977" y="15928"/>
                    <a:pt x="17048" y="15928"/>
                  </a:cubicBezTo>
                  <a:cubicBezTo>
                    <a:pt x="17113" y="15928"/>
                    <a:pt x="17178" y="15904"/>
                    <a:pt x="17229" y="15856"/>
                  </a:cubicBezTo>
                  <a:lnTo>
                    <a:pt x="17842" y="15277"/>
                  </a:lnTo>
                  <a:cubicBezTo>
                    <a:pt x="17988" y="15139"/>
                    <a:pt x="18071" y="14945"/>
                    <a:pt x="18071" y="14745"/>
                  </a:cubicBezTo>
                  <a:lnTo>
                    <a:pt x="18071" y="9399"/>
                  </a:lnTo>
                  <a:cubicBezTo>
                    <a:pt x="18071" y="8995"/>
                    <a:pt x="17743" y="8667"/>
                    <a:pt x="17339" y="8667"/>
                  </a:cubicBezTo>
                  <a:lnTo>
                    <a:pt x="14269" y="8667"/>
                  </a:lnTo>
                  <a:lnTo>
                    <a:pt x="14269" y="7823"/>
                  </a:lnTo>
                  <a:cubicBezTo>
                    <a:pt x="14269" y="7691"/>
                    <a:pt x="14227" y="7569"/>
                    <a:pt x="14157" y="7468"/>
                  </a:cubicBezTo>
                  <a:cubicBezTo>
                    <a:pt x="14227" y="7368"/>
                    <a:pt x="14269" y="7246"/>
                    <a:pt x="14269" y="7114"/>
                  </a:cubicBezTo>
                  <a:lnTo>
                    <a:pt x="14269" y="4222"/>
                  </a:lnTo>
                  <a:cubicBezTo>
                    <a:pt x="14269" y="4089"/>
                    <a:pt x="14227" y="3968"/>
                    <a:pt x="14157" y="3868"/>
                  </a:cubicBezTo>
                  <a:cubicBezTo>
                    <a:pt x="14227" y="3767"/>
                    <a:pt x="14269" y="3645"/>
                    <a:pt x="14269" y="3512"/>
                  </a:cubicBezTo>
                  <a:lnTo>
                    <a:pt x="14269" y="621"/>
                  </a:lnTo>
                  <a:cubicBezTo>
                    <a:pt x="14269" y="279"/>
                    <a:pt x="13991" y="1"/>
                    <a:pt x="136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4"/>
            <p:cNvSpPr/>
            <p:nvPr/>
          </p:nvSpPr>
          <p:spPr>
            <a:xfrm>
              <a:off x="2317182" y="4320334"/>
              <a:ext cx="174362" cy="246899"/>
            </a:xfrm>
            <a:custGeom>
              <a:avLst/>
              <a:gdLst/>
              <a:ahLst/>
              <a:cxnLst/>
              <a:rect l="l" t="t" r="r" b="b"/>
              <a:pathLst>
                <a:path w="5257" h="7444" extrusionOk="0">
                  <a:moveTo>
                    <a:pt x="4724" y="533"/>
                  </a:moveTo>
                  <a:lnTo>
                    <a:pt x="4724" y="4832"/>
                  </a:lnTo>
                  <a:lnTo>
                    <a:pt x="2894" y="6562"/>
                  </a:lnTo>
                  <a:lnTo>
                    <a:pt x="2894" y="3448"/>
                  </a:lnTo>
                  <a:cubicBezTo>
                    <a:pt x="2894" y="3301"/>
                    <a:pt x="2774" y="3182"/>
                    <a:pt x="2628" y="3182"/>
                  </a:cubicBezTo>
                  <a:cubicBezTo>
                    <a:pt x="2481" y="3182"/>
                    <a:pt x="2362" y="3301"/>
                    <a:pt x="2362" y="3448"/>
                  </a:cubicBezTo>
                  <a:lnTo>
                    <a:pt x="2362" y="6562"/>
                  </a:lnTo>
                  <a:lnTo>
                    <a:pt x="531" y="4832"/>
                  </a:lnTo>
                  <a:lnTo>
                    <a:pt x="531" y="533"/>
                  </a:lnTo>
                  <a:lnTo>
                    <a:pt x="2362" y="533"/>
                  </a:lnTo>
                  <a:lnTo>
                    <a:pt x="2362" y="1675"/>
                  </a:lnTo>
                  <a:cubicBezTo>
                    <a:pt x="2362" y="1822"/>
                    <a:pt x="2481" y="1941"/>
                    <a:pt x="2628" y="1941"/>
                  </a:cubicBezTo>
                  <a:cubicBezTo>
                    <a:pt x="2774" y="1941"/>
                    <a:pt x="2894" y="1822"/>
                    <a:pt x="2894" y="1675"/>
                  </a:cubicBezTo>
                  <a:lnTo>
                    <a:pt x="2894" y="533"/>
                  </a:lnTo>
                  <a:close/>
                  <a:moveTo>
                    <a:pt x="266" y="1"/>
                  </a:moveTo>
                  <a:cubicBezTo>
                    <a:pt x="119" y="1"/>
                    <a:pt x="0" y="120"/>
                    <a:pt x="0" y="267"/>
                  </a:cubicBezTo>
                  <a:lnTo>
                    <a:pt x="0" y="4946"/>
                  </a:lnTo>
                  <a:cubicBezTo>
                    <a:pt x="0" y="5018"/>
                    <a:pt x="30" y="5088"/>
                    <a:pt x="83" y="5139"/>
                  </a:cubicBezTo>
                  <a:lnTo>
                    <a:pt x="2445" y="7371"/>
                  </a:lnTo>
                  <a:cubicBezTo>
                    <a:pt x="2496" y="7420"/>
                    <a:pt x="2562" y="7444"/>
                    <a:pt x="2628" y="7444"/>
                  </a:cubicBezTo>
                  <a:cubicBezTo>
                    <a:pt x="2693" y="7444"/>
                    <a:pt x="2759" y="7420"/>
                    <a:pt x="2810" y="7371"/>
                  </a:cubicBezTo>
                  <a:lnTo>
                    <a:pt x="5173" y="5139"/>
                  </a:lnTo>
                  <a:cubicBezTo>
                    <a:pt x="5226" y="5088"/>
                    <a:pt x="5256" y="5018"/>
                    <a:pt x="5256" y="4946"/>
                  </a:cubicBezTo>
                  <a:lnTo>
                    <a:pt x="5256" y="267"/>
                  </a:lnTo>
                  <a:cubicBezTo>
                    <a:pt x="5256" y="120"/>
                    <a:pt x="5137" y="1"/>
                    <a:pt x="49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8" name="Google Shape;2758;p64"/>
          <p:cNvGrpSpPr/>
          <p:nvPr/>
        </p:nvGrpSpPr>
        <p:grpSpPr>
          <a:xfrm>
            <a:off x="2653592" y="3851768"/>
            <a:ext cx="484249" cy="536704"/>
            <a:chOff x="2645541" y="4001992"/>
            <a:chExt cx="543184" cy="602023"/>
          </a:xfrm>
        </p:grpSpPr>
        <p:sp>
          <p:nvSpPr>
            <p:cNvPr id="2759" name="Google Shape;2759;p64"/>
            <p:cNvSpPr/>
            <p:nvPr/>
          </p:nvSpPr>
          <p:spPr>
            <a:xfrm>
              <a:off x="2709819" y="4234132"/>
              <a:ext cx="74527" cy="54262"/>
            </a:xfrm>
            <a:custGeom>
              <a:avLst/>
              <a:gdLst/>
              <a:ahLst/>
              <a:cxnLst/>
              <a:rect l="l" t="t" r="r" b="b"/>
              <a:pathLst>
                <a:path w="2247" h="1636" extrusionOk="0">
                  <a:moveTo>
                    <a:pt x="1898" y="0"/>
                  </a:moveTo>
                  <a:cubicBezTo>
                    <a:pt x="1671" y="0"/>
                    <a:pt x="1447" y="39"/>
                    <a:pt x="1232" y="116"/>
                  </a:cubicBezTo>
                  <a:cubicBezTo>
                    <a:pt x="688" y="312"/>
                    <a:pt x="259" y="734"/>
                    <a:pt x="53" y="1275"/>
                  </a:cubicBezTo>
                  <a:cubicBezTo>
                    <a:pt x="1" y="1412"/>
                    <a:pt x="69" y="1566"/>
                    <a:pt x="207" y="1618"/>
                  </a:cubicBezTo>
                  <a:cubicBezTo>
                    <a:pt x="238" y="1630"/>
                    <a:pt x="270" y="1636"/>
                    <a:pt x="301" y="1636"/>
                  </a:cubicBezTo>
                  <a:cubicBezTo>
                    <a:pt x="408" y="1636"/>
                    <a:pt x="509" y="1570"/>
                    <a:pt x="550" y="1464"/>
                  </a:cubicBezTo>
                  <a:cubicBezTo>
                    <a:pt x="701" y="1068"/>
                    <a:pt x="1014" y="760"/>
                    <a:pt x="1411" y="617"/>
                  </a:cubicBezTo>
                  <a:cubicBezTo>
                    <a:pt x="1569" y="560"/>
                    <a:pt x="1732" y="532"/>
                    <a:pt x="1898" y="532"/>
                  </a:cubicBezTo>
                  <a:cubicBezTo>
                    <a:pt x="1920" y="532"/>
                    <a:pt x="1941" y="532"/>
                    <a:pt x="1963" y="533"/>
                  </a:cubicBezTo>
                  <a:cubicBezTo>
                    <a:pt x="1966" y="533"/>
                    <a:pt x="1970" y="533"/>
                    <a:pt x="1974" y="533"/>
                  </a:cubicBezTo>
                  <a:cubicBezTo>
                    <a:pt x="2115" y="533"/>
                    <a:pt x="2234" y="422"/>
                    <a:pt x="2240" y="279"/>
                  </a:cubicBezTo>
                  <a:cubicBezTo>
                    <a:pt x="2246" y="133"/>
                    <a:pt x="2133" y="8"/>
                    <a:pt x="1986" y="2"/>
                  </a:cubicBezTo>
                  <a:cubicBezTo>
                    <a:pt x="1957" y="1"/>
                    <a:pt x="1927" y="0"/>
                    <a:pt x="18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4"/>
            <p:cNvSpPr/>
            <p:nvPr/>
          </p:nvSpPr>
          <p:spPr>
            <a:xfrm>
              <a:off x="2862721" y="4064115"/>
              <a:ext cx="251144" cy="228922"/>
            </a:xfrm>
            <a:custGeom>
              <a:avLst/>
              <a:gdLst/>
              <a:ahLst/>
              <a:cxnLst/>
              <a:rect l="l" t="t" r="r" b="b"/>
              <a:pathLst>
                <a:path w="7572" h="6902" extrusionOk="0">
                  <a:moveTo>
                    <a:pt x="5880" y="2326"/>
                  </a:moveTo>
                  <a:cubicBezTo>
                    <a:pt x="6519" y="2326"/>
                    <a:pt x="7040" y="2847"/>
                    <a:pt x="7040" y="3487"/>
                  </a:cubicBezTo>
                  <a:cubicBezTo>
                    <a:pt x="7040" y="3749"/>
                    <a:pt x="6953" y="3991"/>
                    <a:pt x="6806" y="4185"/>
                  </a:cubicBezTo>
                  <a:lnTo>
                    <a:pt x="6806" y="3553"/>
                  </a:lnTo>
                  <a:cubicBezTo>
                    <a:pt x="6806" y="3049"/>
                    <a:pt x="6396" y="2639"/>
                    <a:pt x="5893" y="2639"/>
                  </a:cubicBezTo>
                  <a:cubicBezTo>
                    <a:pt x="5389" y="2639"/>
                    <a:pt x="4979" y="3049"/>
                    <a:pt x="4979" y="3553"/>
                  </a:cubicBezTo>
                  <a:lnTo>
                    <a:pt x="4979" y="4218"/>
                  </a:lnTo>
                  <a:cubicBezTo>
                    <a:pt x="4817" y="4019"/>
                    <a:pt x="4719" y="3765"/>
                    <a:pt x="4719" y="3487"/>
                  </a:cubicBezTo>
                  <a:cubicBezTo>
                    <a:pt x="4719" y="2847"/>
                    <a:pt x="5239" y="2326"/>
                    <a:pt x="5880" y="2326"/>
                  </a:cubicBezTo>
                  <a:close/>
                  <a:moveTo>
                    <a:pt x="4714" y="4713"/>
                  </a:moveTo>
                  <a:cubicBezTo>
                    <a:pt x="4796" y="4790"/>
                    <a:pt x="4885" y="4859"/>
                    <a:pt x="4979" y="4919"/>
                  </a:cubicBezTo>
                  <a:lnTo>
                    <a:pt x="4979" y="5676"/>
                  </a:lnTo>
                  <a:lnTo>
                    <a:pt x="4714" y="5676"/>
                  </a:lnTo>
                  <a:lnTo>
                    <a:pt x="4714" y="4713"/>
                  </a:lnTo>
                  <a:close/>
                  <a:moveTo>
                    <a:pt x="1710" y="1"/>
                  </a:moveTo>
                  <a:cubicBezTo>
                    <a:pt x="1207" y="1"/>
                    <a:pt x="797" y="410"/>
                    <a:pt x="797" y="914"/>
                  </a:cubicBezTo>
                  <a:lnTo>
                    <a:pt x="797" y="5676"/>
                  </a:lnTo>
                  <a:lnTo>
                    <a:pt x="532" y="5676"/>
                  </a:lnTo>
                  <a:lnTo>
                    <a:pt x="532" y="4048"/>
                  </a:lnTo>
                  <a:cubicBezTo>
                    <a:pt x="532" y="3901"/>
                    <a:pt x="413" y="3782"/>
                    <a:pt x="267" y="3782"/>
                  </a:cubicBezTo>
                  <a:cubicBezTo>
                    <a:pt x="120" y="3782"/>
                    <a:pt x="1" y="3901"/>
                    <a:pt x="1" y="4048"/>
                  </a:cubicBezTo>
                  <a:lnTo>
                    <a:pt x="1" y="5942"/>
                  </a:lnTo>
                  <a:cubicBezTo>
                    <a:pt x="1" y="6089"/>
                    <a:pt x="120" y="6208"/>
                    <a:pt x="267" y="6208"/>
                  </a:cubicBezTo>
                  <a:lnTo>
                    <a:pt x="1063" y="6208"/>
                  </a:lnTo>
                  <a:cubicBezTo>
                    <a:pt x="1210" y="6208"/>
                    <a:pt x="1328" y="6089"/>
                    <a:pt x="1328" y="5942"/>
                  </a:cubicBezTo>
                  <a:lnTo>
                    <a:pt x="1328" y="914"/>
                  </a:lnTo>
                  <a:cubicBezTo>
                    <a:pt x="1328" y="704"/>
                    <a:pt x="1500" y="532"/>
                    <a:pt x="1710" y="532"/>
                  </a:cubicBezTo>
                  <a:cubicBezTo>
                    <a:pt x="1921" y="532"/>
                    <a:pt x="2092" y="704"/>
                    <a:pt x="2092" y="914"/>
                  </a:cubicBezTo>
                  <a:lnTo>
                    <a:pt x="2092" y="5942"/>
                  </a:lnTo>
                  <a:cubicBezTo>
                    <a:pt x="2092" y="6089"/>
                    <a:pt x="2210" y="6208"/>
                    <a:pt x="2357" y="6208"/>
                  </a:cubicBezTo>
                  <a:lnTo>
                    <a:pt x="3154" y="6208"/>
                  </a:lnTo>
                  <a:cubicBezTo>
                    <a:pt x="3301" y="6208"/>
                    <a:pt x="3420" y="6089"/>
                    <a:pt x="3420" y="5942"/>
                  </a:cubicBezTo>
                  <a:lnTo>
                    <a:pt x="3420" y="2183"/>
                  </a:lnTo>
                  <a:cubicBezTo>
                    <a:pt x="3420" y="1973"/>
                    <a:pt x="3591" y="1803"/>
                    <a:pt x="3802" y="1803"/>
                  </a:cubicBezTo>
                  <a:cubicBezTo>
                    <a:pt x="4012" y="1803"/>
                    <a:pt x="4183" y="1973"/>
                    <a:pt x="4183" y="2183"/>
                  </a:cubicBezTo>
                  <a:lnTo>
                    <a:pt x="4183" y="5942"/>
                  </a:lnTo>
                  <a:cubicBezTo>
                    <a:pt x="4183" y="6089"/>
                    <a:pt x="4302" y="6208"/>
                    <a:pt x="4448" y="6208"/>
                  </a:cubicBezTo>
                  <a:lnTo>
                    <a:pt x="5245" y="6208"/>
                  </a:lnTo>
                  <a:cubicBezTo>
                    <a:pt x="5392" y="6208"/>
                    <a:pt x="5511" y="6089"/>
                    <a:pt x="5511" y="5942"/>
                  </a:cubicBezTo>
                  <a:lnTo>
                    <a:pt x="5511" y="3553"/>
                  </a:lnTo>
                  <a:cubicBezTo>
                    <a:pt x="5511" y="3343"/>
                    <a:pt x="5683" y="3171"/>
                    <a:pt x="5892" y="3171"/>
                  </a:cubicBezTo>
                  <a:cubicBezTo>
                    <a:pt x="6103" y="3171"/>
                    <a:pt x="6274" y="3343"/>
                    <a:pt x="6274" y="3553"/>
                  </a:cubicBezTo>
                  <a:lnTo>
                    <a:pt x="6274" y="6635"/>
                  </a:lnTo>
                  <a:cubicBezTo>
                    <a:pt x="6274" y="6782"/>
                    <a:pt x="6393" y="6901"/>
                    <a:pt x="6540" y="6901"/>
                  </a:cubicBezTo>
                  <a:cubicBezTo>
                    <a:pt x="6687" y="6901"/>
                    <a:pt x="6806" y="6782"/>
                    <a:pt x="6806" y="6635"/>
                  </a:cubicBezTo>
                  <a:lnTo>
                    <a:pt x="6806" y="4903"/>
                  </a:lnTo>
                  <a:cubicBezTo>
                    <a:pt x="7267" y="4600"/>
                    <a:pt x="7572" y="4079"/>
                    <a:pt x="7572" y="3487"/>
                  </a:cubicBezTo>
                  <a:cubicBezTo>
                    <a:pt x="7572" y="2554"/>
                    <a:pt x="6813" y="1794"/>
                    <a:pt x="5880" y="1794"/>
                  </a:cubicBezTo>
                  <a:cubicBezTo>
                    <a:pt x="5428" y="1794"/>
                    <a:pt x="5018" y="1972"/>
                    <a:pt x="4714" y="2260"/>
                  </a:cubicBezTo>
                  <a:lnTo>
                    <a:pt x="4714" y="2183"/>
                  </a:lnTo>
                  <a:cubicBezTo>
                    <a:pt x="4714" y="1680"/>
                    <a:pt x="4305" y="1271"/>
                    <a:pt x="3802" y="1271"/>
                  </a:cubicBezTo>
                  <a:cubicBezTo>
                    <a:pt x="3299" y="1271"/>
                    <a:pt x="2889" y="1680"/>
                    <a:pt x="2889" y="2183"/>
                  </a:cubicBezTo>
                  <a:lnTo>
                    <a:pt x="2889" y="5676"/>
                  </a:lnTo>
                  <a:lnTo>
                    <a:pt x="2624" y="5676"/>
                  </a:lnTo>
                  <a:lnTo>
                    <a:pt x="2624" y="914"/>
                  </a:lnTo>
                  <a:cubicBezTo>
                    <a:pt x="2624" y="410"/>
                    <a:pt x="2214" y="1"/>
                    <a:pt x="17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4"/>
            <p:cNvSpPr/>
            <p:nvPr/>
          </p:nvSpPr>
          <p:spPr>
            <a:xfrm>
              <a:off x="2663783" y="4098775"/>
              <a:ext cx="424677" cy="441260"/>
            </a:xfrm>
            <a:custGeom>
              <a:avLst/>
              <a:gdLst/>
              <a:ahLst/>
              <a:cxnLst/>
              <a:rect l="l" t="t" r="r" b="b"/>
              <a:pathLst>
                <a:path w="12804" h="13304" extrusionOk="0">
                  <a:moveTo>
                    <a:pt x="3290" y="3672"/>
                  </a:moveTo>
                  <a:cubicBezTo>
                    <a:pt x="3637" y="3672"/>
                    <a:pt x="3982" y="3749"/>
                    <a:pt x="4305" y="3900"/>
                  </a:cubicBezTo>
                  <a:cubicBezTo>
                    <a:pt x="4447" y="3968"/>
                    <a:pt x="4581" y="4048"/>
                    <a:pt x="4704" y="4139"/>
                  </a:cubicBezTo>
                  <a:lnTo>
                    <a:pt x="4704" y="4679"/>
                  </a:lnTo>
                  <a:cubicBezTo>
                    <a:pt x="4693" y="4667"/>
                    <a:pt x="4681" y="4655"/>
                    <a:pt x="4670" y="4643"/>
                  </a:cubicBezTo>
                  <a:cubicBezTo>
                    <a:pt x="4618" y="4593"/>
                    <a:pt x="4551" y="4568"/>
                    <a:pt x="4484" y="4568"/>
                  </a:cubicBezTo>
                  <a:cubicBezTo>
                    <a:pt x="4415" y="4568"/>
                    <a:pt x="4346" y="4595"/>
                    <a:pt x="4294" y="4648"/>
                  </a:cubicBezTo>
                  <a:cubicBezTo>
                    <a:pt x="4192" y="4754"/>
                    <a:pt x="4194" y="4922"/>
                    <a:pt x="4299" y="5025"/>
                  </a:cubicBezTo>
                  <a:cubicBezTo>
                    <a:pt x="4456" y="5178"/>
                    <a:pt x="4575" y="5360"/>
                    <a:pt x="4649" y="5569"/>
                  </a:cubicBezTo>
                  <a:cubicBezTo>
                    <a:pt x="4657" y="5589"/>
                    <a:pt x="4664" y="5610"/>
                    <a:pt x="4670" y="5630"/>
                  </a:cubicBezTo>
                  <a:lnTo>
                    <a:pt x="4320" y="5280"/>
                  </a:lnTo>
                  <a:cubicBezTo>
                    <a:pt x="4087" y="5047"/>
                    <a:pt x="3778" y="4919"/>
                    <a:pt x="3448" y="4919"/>
                  </a:cubicBezTo>
                  <a:cubicBezTo>
                    <a:pt x="3120" y="4919"/>
                    <a:pt x="2810" y="5047"/>
                    <a:pt x="2578" y="5280"/>
                  </a:cubicBezTo>
                  <a:cubicBezTo>
                    <a:pt x="2097" y="5761"/>
                    <a:pt x="2097" y="6542"/>
                    <a:pt x="2578" y="7023"/>
                  </a:cubicBezTo>
                  <a:lnTo>
                    <a:pt x="3035" y="7482"/>
                  </a:lnTo>
                  <a:cubicBezTo>
                    <a:pt x="2912" y="7459"/>
                    <a:pt x="2790" y="7421"/>
                    <a:pt x="2673" y="7366"/>
                  </a:cubicBezTo>
                  <a:cubicBezTo>
                    <a:pt x="2323" y="7201"/>
                    <a:pt x="2058" y="6911"/>
                    <a:pt x="1929" y="6547"/>
                  </a:cubicBezTo>
                  <a:cubicBezTo>
                    <a:pt x="1889" y="6439"/>
                    <a:pt x="1787" y="6372"/>
                    <a:pt x="1677" y="6372"/>
                  </a:cubicBezTo>
                  <a:cubicBezTo>
                    <a:pt x="1648" y="6372"/>
                    <a:pt x="1617" y="6377"/>
                    <a:pt x="1588" y="6387"/>
                  </a:cubicBezTo>
                  <a:cubicBezTo>
                    <a:pt x="1450" y="6437"/>
                    <a:pt x="1378" y="6589"/>
                    <a:pt x="1428" y="6728"/>
                  </a:cubicBezTo>
                  <a:cubicBezTo>
                    <a:pt x="1606" y="7224"/>
                    <a:pt x="1968" y="7621"/>
                    <a:pt x="2446" y="7847"/>
                  </a:cubicBezTo>
                  <a:cubicBezTo>
                    <a:pt x="2715" y="7973"/>
                    <a:pt x="3002" y="8037"/>
                    <a:pt x="3289" y="8037"/>
                  </a:cubicBezTo>
                  <a:cubicBezTo>
                    <a:pt x="3382" y="8037"/>
                    <a:pt x="3477" y="8030"/>
                    <a:pt x="3570" y="8016"/>
                  </a:cubicBezTo>
                  <a:lnTo>
                    <a:pt x="3913" y="8360"/>
                  </a:lnTo>
                  <a:cubicBezTo>
                    <a:pt x="3706" y="8416"/>
                    <a:pt x="3497" y="8443"/>
                    <a:pt x="3290" y="8443"/>
                  </a:cubicBezTo>
                  <a:cubicBezTo>
                    <a:pt x="2313" y="8443"/>
                    <a:pt x="1394" y="7837"/>
                    <a:pt x="1045" y="6866"/>
                  </a:cubicBezTo>
                  <a:cubicBezTo>
                    <a:pt x="599" y="5628"/>
                    <a:pt x="1244" y="4260"/>
                    <a:pt x="2481" y="3814"/>
                  </a:cubicBezTo>
                  <a:cubicBezTo>
                    <a:pt x="2745" y="3719"/>
                    <a:pt x="3018" y="3672"/>
                    <a:pt x="3290" y="3672"/>
                  </a:cubicBezTo>
                  <a:close/>
                  <a:moveTo>
                    <a:pt x="5618" y="1"/>
                  </a:moveTo>
                  <a:cubicBezTo>
                    <a:pt x="5114" y="1"/>
                    <a:pt x="4704" y="410"/>
                    <a:pt x="4704" y="915"/>
                  </a:cubicBezTo>
                  <a:lnTo>
                    <a:pt x="4704" y="1370"/>
                  </a:lnTo>
                  <a:lnTo>
                    <a:pt x="3798" y="550"/>
                  </a:lnTo>
                  <a:cubicBezTo>
                    <a:pt x="3676" y="440"/>
                    <a:pt x="3476" y="363"/>
                    <a:pt x="3311" y="363"/>
                  </a:cubicBezTo>
                  <a:lnTo>
                    <a:pt x="813" y="363"/>
                  </a:lnTo>
                  <a:cubicBezTo>
                    <a:pt x="666" y="363"/>
                    <a:pt x="547" y="482"/>
                    <a:pt x="547" y="629"/>
                  </a:cubicBezTo>
                  <a:cubicBezTo>
                    <a:pt x="547" y="776"/>
                    <a:pt x="666" y="894"/>
                    <a:pt x="813" y="894"/>
                  </a:cubicBezTo>
                  <a:lnTo>
                    <a:pt x="3311" y="894"/>
                  </a:lnTo>
                  <a:cubicBezTo>
                    <a:pt x="3342" y="894"/>
                    <a:pt x="3417" y="924"/>
                    <a:pt x="3441" y="944"/>
                  </a:cubicBezTo>
                  <a:lnTo>
                    <a:pt x="4704" y="2087"/>
                  </a:lnTo>
                  <a:lnTo>
                    <a:pt x="4704" y="3509"/>
                  </a:lnTo>
                  <a:cubicBezTo>
                    <a:pt x="4647" y="3477"/>
                    <a:pt x="4590" y="3448"/>
                    <a:pt x="4531" y="3420"/>
                  </a:cubicBezTo>
                  <a:cubicBezTo>
                    <a:pt x="4137" y="3234"/>
                    <a:pt x="3715" y="3140"/>
                    <a:pt x="3291" y="3140"/>
                  </a:cubicBezTo>
                  <a:cubicBezTo>
                    <a:pt x="2958" y="3140"/>
                    <a:pt x="2624" y="3198"/>
                    <a:pt x="2301" y="3314"/>
                  </a:cubicBezTo>
                  <a:cubicBezTo>
                    <a:pt x="788" y="3858"/>
                    <a:pt x="0" y="5532"/>
                    <a:pt x="545" y="7045"/>
                  </a:cubicBezTo>
                  <a:cubicBezTo>
                    <a:pt x="972" y="8234"/>
                    <a:pt x="2096" y="8976"/>
                    <a:pt x="3292" y="8976"/>
                  </a:cubicBezTo>
                  <a:cubicBezTo>
                    <a:pt x="3619" y="8976"/>
                    <a:pt x="3951" y="8920"/>
                    <a:pt x="4276" y="8803"/>
                  </a:cubicBezTo>
                  <a:cubicBezTo>
                    <a:pt x="4295" y="8796"/>
                    <a:pt x="4315" y="8789"/>
                    <a:pt x="4334" y="8780"/>
                  </a:cubicBezTo>
                  <a:lnTo>
                    <a:pt x="4714" y="9160"/>
                  </a:lnTo>
                  <a:cubicBezTo>
                    <a:pt x="4810" y="10265"/>
                    <a:pt x="5607" y="11180"/>
                    <a:pt x="6677" y="11431"/>
                  </a:cubicBezTo>
                  <a:lnTo>
                    <a:pt x="6677" y="12844"/>
                  </a:lnTo>
                  <a:cubicBezTo>
                    <a:pt x="6677" y="13097"/>
                    <a:pt x="6884" y="13303"/>
                    <a:pt x="7136" y="13303"/>
                  </a:cubicBezTo>
                  <a:lnTo>
                    <a:pt x="10373" y="13303"/>
                  </a:lnTo>
                  <a:cubicBezTo>
                    <a:pt x="10625" y="13303"/>
                    <a:pt x="10832" y="13097"/>
                    <a:pt x="10832" y="12844"/>
                  </a:cubicBezTo>
                  <a:lnTo>
                    <a:pt x="10832" y="11431"/>
                  </a:lnTo>
                  <a:cubicBezTo>
                    <a:pt x="11970" y="11162"/>
                    <a:pt x="12804" y="10128"/>
                    <a:pt x="12804" y="8938"/>
                  </a:cubicBezTo>
                  <a:lnTo>
                    <a:pt x="12804" y="7256"/>
                  </a:lnTo>
                  <a:cubicBezTo>
                    <a:pt x="12804" y="7109"/>
                    <a:pt x="12685" y="6991"/>
                    <a:pt x="12538" y="6991"/>
                  </a:cubicBezTo>
                  <a:cubicBezTo>
                    <a:pt x="12391" y="6991"/>
                    <a:pt x="12272" y="7109"/>
                    <a:pt x="12272" y="7256"/>
                  </a:cubicBezTo>
                  <a:lnTo>
                    <a:pt x="12272" y="8938"/>
                  </a:lnTo>
                  <a:cubicBezTo>
                    <a:pt x="12272" y="9943"/>
                    <a:pt x="11523" y="10807"/>
                    <a:pt x="10529" y="10947"/>
                  </a:cubicBezTo>
                  <a:cubicBezTo>
                    <a:pt x="10397" y="10965"/>
                    <a:pt x="10300" y="11077"/>
                    <a:pt x="10300" y="11210"/>
                  </a:cubicBezTo>
                  <a:lnTo>
                    <a:pt x="10300" y="12771"/>
                  </a:lnTo>
                  <a:lnTo>
                    <a:pt x="7209" y="12771"/>
                  </a:lnTo>
                  <a:lnTo>
                    <a:pt x="7209" y="11211"/>
                  </a:lnTo>
                  <a:cubicBezTo>
                    <a:pt x="7209" y="11077"/>
                    <a:pt x="7112" y="10965"/>
                    <a:pt x="6980" y="10947"/>
                  </a:cubicBezTo>
                  <a:cubicBezTo>
                    <a:pt x="6015" y="10811"/>
                    <a:pt x="5282" y="10005"/>
                    <a:pt x="5238" y="9031"/>
                  </a:cubicBezTo>
                  <a:cubicBezTo>
                    <a:pt x="5236" y="8965"/>
                    <a:pt x="5208" y="8902"/>
                    <a:pt x="5161" y="8855"/>
                  </a:cubicBezTo>
                  <a:lnTo>
                    <a:pt x="2952" y="6647"/>
                  </a:lnTo>
                  <a:cubicBezTo>
                    <a:pt x="2679" y="6374"/>
                    <a:pt x="2679" y="5929"/>
                    <a:pt x="2952" y="5656"/>
                  </a:cubicBezTo>
                  <a:cubicBezTo>
                    <a:pt x="3085" y="5524"/>
                    <a:pt x="3261" y="5451"/>
                    <a:pt x="3448" y="5451"/>
                  </a:cubicBezTo>
                  <a:cubicBezTo>
                    <a:pt x="3635" y="5451"/>
                    <a:pt x="3812" y="5524"/>
                    <a:pt x="3943" y="5656"/>
                  </a:cubicBezTo>
                  <a:lnTo>
                    <a:pt x="4782" y="6495"/>
                  </a:lnTo>
                  <a:cubicBezTo>
                    <a:pt x="4833" y="6546"/>
                    <a:pt x="4901" y="6573"/>
                    <a:pt x="4970" y="6573"/>
                  </a:cubicBezTo>
                  <a:cubicBezTo>
                    <a:pt x="5004" y="6573"/>
                    <a:pt x="5039" y="6566"/>
                    <a:pt x="5071" y="6552"/>
                  </a:cubicBezTo>
                  <a:cubicBezTo>
                    <a:pt x="5171" y="6511"/>
                    <a:pt x="5236" y="6414"/>
                    <a:pt x="5236" y="6307"/>
                  </a:cubicBezTo>
                  <a:lnTo>
                    <a:pt x="5236" y="2568"/>
                  </a:lnTo>
                  <a:lnTo>
                    <a:pt x="5399" y="2716"/>
                  </a:lnTo>
                  <a:cubicBezTo>
                    <a:pt x="5449" y="2762"/>
                    <a:pt x="5514" y="2784"/>
                    <a:pt x="5578" y="2784"/>
                  </a:cubicBezTo>
                  <a:cubicBezTo>
                    <a:pt x="5650" y="2784"/>
                    <a:pt x="5722" y="2755"/>
                    <a:pt x="5775" y="2697"/>
                  </a:cubicBezTo>
                  <a:cubicBezTo>
                    <a:pt x="5873" y="2588"/>
                    <a:pt x="5864" y="2420"/>
                    <a:pt x="5755" y="2321"/>
                  </a:cubicBezTo>
                  <a:lnTo>
                    <a:pt x="5236" y="1851"/>
                  </a:lnTo>
                  <a:lnTo>
                    <a:pt x="5236" y="915"/>
                  </a:lnTo>
                  <a:cubicBezTo>
                    <a:pt x="5236" y="704"/>
                    <a:pt x="5407" y="533"/>
                    <a:pt x="5618" y="533"/>
                  </a:cubicBezTo>
                  <a:cubicBezTo>
                    <a:pt x="5828" y="533"/>
                    <a:pt x="5999" y="704"/>
                    <a:pt x="5999" y="915"/>
                  </a:cubicBezTo>
                  <a:lnTo>
                    <a:pt x="5999" y="1442"/>
                  </a:lnTo>
                  <a:cubicBezTo>
                    <a:pt x="5999" y="1589"/>
                    <a:pt x="6118" y="1708"/>
                    <a:pt x="6265" y="1708"/>
                  </a:cubicBezTo>
                  <a:cubicBezTo>
                    <a:pt x="6411" y="1708"/>
                    <a:pt x="6530" y="1589"/>
                    <a:pt x="6530" y="1442"/>
                  </a:cubicBezTo>
                  <a:lnTo>
                    <a:pt x="6530" y="915"/>
                  </a:lnTo>
                  <a:cubicBezTo>
                    <a:pt x="6530" y="410"/>
                    <a:pt x="6121" y="1"/>
                    <a:pt x="56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4"/>
            <p:cNvSpPr/>
            <p:nvPr/>
          </p:nvSpPr>
          <p:spPr>
            <a:xfrm>
              <a:off x="2854098" y="4319140"/>
              <a:ext cx="82056" cy="105605"/>
            </a:xfrm>
            <a:custGeom>
              <a:avLst/>
              <a:gdLst/>
              <a:ahLst/>
              <a:cxnLst/>
              <a:rect l="l" t="t" r="r" b="b"/>
              <a:pathLst>
                <a:path w="2474" h="3184" extrusionOk="0">
                  <a:moveTo>
                    <a:pt x="267" y="1"/>
                  </a:moveTo>
                  <a:cubicBezTo>
                    <a:pt x="120" y="1"/>
                    <a:pt x="1" y="120"/>
                    <a:pt x="1" y="267"/>
                  </a:cubicBezTo>
                  <a:cubicBezTo>
                    <a:pt x="1" y="413"/>
                    <a:pt x="120" y="532"/>
                    <a:pt x="267" y="532"/>
                  </a:cubicBezTo>
                  <a:lnTo>
                    <a:pt x="1011" y="532"/>
                  </a:lnTo>
                  <a:cubicBezTo>
                    <a:pt x="1525" y="532"/>
                    <a:pt x="1941" y="950"/>
                    <a:pt x="1941" y="1463"/>
                  </a:cubicBezTo>
                  <a:lnTo>
                    <a:pt x="1941" y="2918"/>
                  </a:lnTo>
                  <a:cubicBezTo>
                    <a:pt x="1941" y="3065"/>
                    <a:pt x="2061" y="3184"/>
                    <a:pt x="2207" y="3184"/>
                  </a:cubicBezTo>
                  <a:cubicBezTo>
                    <a:pt x="2354" y="3184"/>
                    <a:pt x="2473" y="3065"/>
                    <a:pt x="2473" y="2918"/>
                  </a:cubicBezTo>
                  <a:lnTo>
                    <a:pt x="2473" y="1463"/>
                  </a:lnTo>
                  <a:cubicBezTo>
                    <a:pt x="2473" y="656"/>
                    <a:pt x="1817" y="1"/>
                    <a:pt x="10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4"/>
            <p:cNvSpPr/>
            <p:nvPr/>
          </p:nvSpPr>
          <p:spPr>
            <a:xfrm>
              <a:off x="2645541" y="4001992"/>
              <a:ext cx="189884" cy="189884"/>
            </a:xfrm>
            <a:custGeom>
              <a:avLst/>
              <a:gdLst/>
              <a:ahLst/>
              <a:cxnLst/>
              <a:rect l="l" t="t" r="r" b="b"/>
              <a:pathLst>
                <a:path w="5725" h="5725" extrusionOk="0">
                  <a:moveTo>
                    <a:pt x="266" y="1"/>
                  </a:moveTo>
                  <a:cubicBezTo>
                    <a:pt x="119" y="1"/>
                    <a:pt x="0" y="120"/>
                    <a:pt x="0" y="267"/>
                  </a:cubicBezTo>
                  <a:lnTo>
                    <a:pt x="0" y="5459"/>
                  </a:lnTo>
                  <a:cubicBezTo>
                    <a:pt x="0" y="5606"/>
                    <a:pt x="119" y="5725"/>
                    <a:pt x="266" y="5725"/>
                  </a:cubicBezTo>
                  <a:cubicBezTo>
                    <a:pt x="413" y="5725"/>
                    <a:pt x="532" y="5606"/>
                    <a:pt x="532" y="5459"/>
                  </a:cubicBezTo>
                  <a:lnTo>
                    <a:pt x="532" y="533"/>
                  </a:lnTo>
                  <a:lnTo>
                    <a:pt x="5458" y="533"/>
                  </a:lnTo>
                  <a:cubicBezTo>
                    <a:pt x="5605" y="533"/>
                    <a:pt x="5724" y="414"/>
                    <a:pt x="5724" y="267"/>
                  </a:cubicBezTo>
                  <a:cubicBezTo>
                    <a:pt x="5724" y="120"/>
                    <a:pt x="5605" y="1"/>
                    <a:pt x="54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4"/>
            <p:cNvSpPr/>
            <p:nvPr/>
          </p:nvSpPr>
          <p:spPr>
            <a:xfrm>
              <a:off x="2645541" y="4414098"/>
              <a:ext cx="189884" cy="189917"/>
            </a:xfrm>
            <a:custGeom>
              <a:avLst/>
              <a:gdLst/>
              <a:ahLst/>
              <a:cxnLst/>
              <a:rect l="l" t="t" r="r" b="b"/>
              <a:pathLst>
                <a:path w="5725" h="5726" extrusionOk="0">
                  <a:moveTo>
                    <a:pt x="266" y="0"/>
                  </a:moveTo>
                  <a:cubicBezTo>
                    <a:pt x="119" y="0"/>
                    <a:pt x="0" y="120"/>
                    <a:pt x="0" y="266"/>
                  </a:cubicBezTo>
                  <a:lnTo>
                    <a:pt x="0" y="5460"/>
                  </a:lnTo>
                  <a:cubicBezTo>
                    <a:pt x="0" y="5606"/>
                    <a:pt x="119" y="5726"/>
                    <a:pt x="266" y="5726"/>
                  </a:cubicBezTo>
                  <a:lnTo>
                    <a:pt x="5458" y="5726"/>
                  </a:lnTo>
                  <a:cubicBezTo>
                    <a:pt x="5605" y="5726"/>
                    <a:pt x="5724" y="5606"/>
                    <a:pt x="5724" y="5460"/>
                  </a:cubicBezTo>
                  <a:cubicBezTo>
                    <a:pt x="5724" y="5312"/>
                    <a:pt x="5605" y="5194"/>
                    <a:pt x="5458" y="5194"/>
                  </a:cubicBezTo>
                  <a:lnTo>
                    <a:pt x="532" y="5194"/>
                  </a:lnTo>
                  <a:lnTo>
                    <a:pt x="532" y="266"/>
                  </a:lnTo>
                  <a:cubicBezTo>
                    <a:pt x="532" y="120"/>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4"/>
            <p:cNvSpPr/>
            <p:nvPr/>
          </p:nvSpPr>
          <p:spPr>
            <a:xfrm>
              <a:off x="2998841" y="4001992"/>
              <a:ext cx="189884" cy="189884"/>
            </a:xfrm>
            <a:custGeom>
              <a:avLst/>
              <a:gdLst/>
              <a:ahLst/>
              <a:cxnLst/>
              <a:rect l="l" t="t" r="r" b="b"/>
              <a:pathLst>
                <a:path w="5725" h="5725" extrusionOk="0">
                  <a:moveTo>
                    <a:pt x="266" y="1"/>
                  </a:moveTo>
                  <a:cubicBezTo>
                    <a:pt x="120" y="1"/>
                    <a:pt x="1" y="120"/>
                    <a:pt x="1" y="267"/>
                  </a:cubicBezTo>
                  <a:cubicBezTo>
                    <a:pt x="1" y="413"/>
                    <a:pt x="120" y="532"/>
                    <a:pt x="266" y="532"/>
                  </a:cubicBezTo>
                  <a:lnTo>
                    <a:pt x="5194" y="532"/>
                  </a:lnTo>
                  <a:lnTo>
                    <a:pt x="5194" y="5459"/>
                  </a:lnTo>
                  <a:cubicBezTo>
                    <a:pt x="5194" y="5606"/>
                    <a:pt x="5312" y="5725"/>
                    <a:pt x="5459" y="5725"/>
                  </a:cubicBezTo>
                  <a:cubicBezTo>
                    <a:pt x="5606" y="5725"/>
                    <a:pt x="5725" y="5606"/>
                    <a:pt x="5725" y="5459"/>
                  </a:cubicBezTo>
                  <a:lnTo>
                    <a:pt x="5725" y="266"/>
                  </a:lnTo>
                  <a:cubicBezTo>
                    <a:pt x="5725" y="120"/>
                    <a:pt x="5606" y="1"/>
                    <a:pt x="54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4"/>
            <p:cNvSpPr/>
            <p:nvPr/>
          </p:nvSpPr>
          <p:spPr>
            <a:xfrm>
              <a:off x="2998841" y="4414098"/>
              <a:ext cx="189884" cy="189884"/>
            </a:xfrm>
            <a:custGeom>
              <a:avLst/>
              <a:gdLst/>
              <a:ahLst/>
              <a:cxnLst/>
              <a:rect l="l" t="t" r="r" b="b"/>
              <a:pathLst>
                <a:path w="5725" h="5725" extrusionOk="0">
                  <a:moveTo>
                    <a:pt x="5459" y="0"/>
                  </a:moveTo>
                  <a:cubicBezTo>
                    <a:pt x="5312" y="0"/>
                    <a:pt x="5194" y="120"/>
                    <a:pt x="5194" y="266"/>
                  </a:cubicBezTo>
                  <a:lnTo>
                    <a:pt x="5194" y="5194"/>
                  </a:lnTo>
                  <a:lnTo>
                    <a:pt x="266" y="5194"/>
                  </a:lnTo>
                  <a:cubicBezTo>
                    <a:pt x="120" y="5194"/>
                    <a:pt x="1" y="5312"/>
                    <a:pt x="1" y="5460"/>
                  </a:cubicBezTo>
                  <a:cubicBezTo>
                    <a:pt x="1" y="5605"/>
                    <a:pt x="120" y="5725"/>
                    <a:pt x="266" y="5725"/>
                  </a:cubicBezTo>
                  <a:lnTo>
                    <a:pt x="5459" y="5725"/>
                  </a:lnTo>
                  <a:cubicBezTo>
                    <a:pt x="5606" y="5725"/>
                    <a:pt x="5725" y="5605"/>
                    <a:pt x="5725" y="5460"/>
                  </a:cubicBezTo>
                  <a:lnTo>
                    <a:pt x="5725" y="266"/>
                  </a:lnTo>
                  <a:cubicBezTo>
                    <a:pt x="5725" y="120"/>
                    <a:pt x="5606" y="0"/>
                    <a:pt x="54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4"/>
            <p:cNvSpPr/>
            <p:nvPr/>
          </p:nvSpPr>
          <p:spPr>
            <a:xfrm>
              <a:off x="3073136" y="4486967"/>
              <a:ext cx="77380" cy="17678"/>
            </a:xfrm>
            <a:custGeom>
              <a:avLst/>
              <a:gdLst/>
              <a:ahLst/>
              <a:cxnLst/>
              <a:rect l="l" t="t" r="r" b="b"/>
              <a:pathLst>
                <a:path w="2333" h="533" extrusionOk="0">
                  <a:moveTo>
                    <a:pt x="267" y="1"/>
                  </a:moveTo>
                  <a:cubicBezTo>
                    <a:pt x="120" y="1"/>
                    <a:pt x="1" y="120"/>
                    <a:pt x="1" y="267"/>
                  </a:cubicBezTo>
                  <a:cubicBezTo>
                    <a:pt x="1" y="413"/>
                    <a:pt x="120" y="533"/>
                    <a:pt x="267" y="533"/>
                  </a:cubicBezTo>
                  <a:lnTo>
                    <a:pt x="2067" y="533"/>
                  </a:lnTo>
                  <a:cubicBezTo>
                    <a:pt x="2213" y="533"/>
                    <a:pt x="2333" y="413"/>
                    <a:pt x="2333" y="267"/>
                  </a:cubicBezTo>
                  <a:cubicBezTo>
                    <a:pt x="2333" y="120"/>
                    <a:pt x="2213" y="1"/>
                    <a:pt x="2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4"/>
            <p:cNvSpPr/>
            <p:nvPr/>
          </p:nvSpPr>
          <p:spPr>
            <a:xfrm>
              <a:off x="3073136" y="4516851"/>
              <a:ext cx="77380" cy="17645"/>
            </a:xfrm>
            <a:custGeom>
              <a:avLst/>
              <a:gdLst/>
              <a:ahLst/>
              <a:cxnLst/>
              <a:rect l="l" t="t" r="r" b="b"/>
              <a:pathLst>
                <a:path w="2333" h="532" extrusionOk="0">
                  <a:moveTo>
                    <a:pt x="267" y="0"/>
                  </a:moveTo>
                  <a:cubicBezTo>
                    <a:pt x="120" y="0"/>
                    <a:pt x="1" y="119"/>
                    <a:pt x="1" y="266"/>
                  </a:cubicBezTo>
                  <a:cubicBezTo>
                    <a:pt x="1" y="413"/>
                    <a:pt x="120" y="532"/>
                    <a:pt x="267" y="532"/>
                  </a:cubicBezTo>
                  <a:lnTo>
                    <a:pt x="2067" y="532"/>
                  </a:lnTo>
                  <a:cubicBezTo>
                    <a:pt x="2213" y="532"/>
                    <a:pt x="2333" y="413"/>
                    <a:pt x="2333" y="266"/>
                  </a:cubicBezTo>
                  <a:cubicBezTo>
                    <a:pt x="2333" y="119"/>
                    <a:pt x="2213" y="0"/>
                    <a:pt x="2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4"/>
            <p:cNvSpPr/>
            <p:nvPr/>
          </p:nvSpPr>
          <p:spPr>
            <a:xfrm>
              <a:off x="3073136" y="4546702"/>
              <a:ext cx="77380" cy="17678"/>
            </a:xfrm>
            <a:custGeom>
              <a:avLst/>
              <a:gdLst/>
              <a:ahLst/>
              <a:cxnLst/>
              <a:rect l="l" t="t" r="r" b="b"/>
              <a:pathLst>
                <a:path w="2333" h="533" extrusionOk="0">
                  <a:moveTo>
                    <a:pt x="267" y="1"/>
                  </a:moveTo>
                  <a:cubicBezTo>
                    <a:pt x="120" y="1"/>
                    <a:pt x="1" y="120"/>
                    <a:pt x="1" y="266"/>
                  </a:cubicBezTo>
                  <a:cubicBezTo>
                    <a:pt x="1" y="413"/>
                    <a:pt x="120" y="532"/>
                    <a:pt x="267" y="532"/>
                  </a:cubicBezTo>
                  <a:lnTo>
                    <a:pt x="2067" y="532"/>
                  </a:lnTo>
                  <a:cubicBezTo>
                    <a:pt x="2213" y="532"/>
                    <a:pt x="2333" y="413"/>
                    <a:pt x="2333" y="266"/>
                  </a:cubicBezTo>
                  <a:cubicBezTo>
                    <a:pt x="2333" y="120"/>
                    <a:pt x="2213" y="1"/>
                    <a:pt x="2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4"/>
            <p:cNvSpPr/>
            <p:nvPr/>
          </p:nvSpPr>
          <p:spPr>
            <a:xfrm>
              <a:off x="3067763" y="4041594"/>
              <a:ext cx="17678" cy="17678"/>
            </a:xfrm>
            <a:custGeom>
              <a:avLst/>
              <a:gdLst/>
              <a:ahLst/>
              <a:cxnLst/>
              <a:rect l="l" t="t" r="r" b="b"/>
              <a:pathLst>
                <a:path w="533" h="533" extrusionOk="0">
                  <a:moveTo>
                    <a:pt x="267" y="1"/>
                  </a:moveTo>
                  <a:cubicBezTo>
                    <a:pt x="197" y="1"/>
                    <a:pt x="128" y="30"/>
                    <a:pt x="79" y="79"/>
                  </a:cubicBezTo>
                  <a:cubicBezTo>
                    <a:pt x="29" y="128"/>
                    <a:pt x="1" y="197"/>
                    <a:pt x="1" y="267"/>
                  </a:cubicBezTo>
                  <a:cubicBezTo>
                    <a:pt x="1" y="337"/>
                    <a:pt x="29" y="405"/>
                    <a:pt x="79" y="455"/>
                  </a:cubicBezTo>
                  <a:cubicBezTo>
                    <a:pt x="128" y="504"/>
                    <a:pt x="197" y="533"/>
                    <a:pt x="267" y="533"/>
                  </a:cubicBezTo>
                  <a:cubicBezTo>
                    <a:pt x="337" y="533"/>
                    <a:pt x="405" y="504"/>
                    <a:pt x="454" y="455"/>
                  </a:cubicBezTo>
                  <a:cubicBezTo>
                    <a:pt x="505" y="405"/>
                    <a:pt x="532" y="337"/>
                    <a:pt x="532" y="267"/>
                  </a:cubicBezTo>
                  <a:cubicBezTo>
                    <a:pt x="532" y="197"/>
                    <a:pt x="505" y="128"/>
                    <a:pt x="454" y="79"/>
                  </a:cubicBezTo>
                  <a:cubicBezTo>
                    <a:pt x="405" y="30"/>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4"/>
            <p:cNvSpPr/>
            <p:nvPr/>
          </p:nvSpPr>
          <p:spPr>
            <a:xfrm>
              <a:off x="3100333" y="4041594"/>
              <a:ext cx="17678" cy="17678"/>
            </a:xfrm>
            <a:custGeom>
              <a:avLst/>
              <a:gdLst/>
              <a:ahLst/>
              <a:cxnLst/>
              <a:rect l="l" t="t" r="r" b="b"/>
              <a:pathLst>
                <a:path w="533" h="533" extrusionOk="0">
                  <a:moveTo>
                    <a:pt x="266" y="1"/>
                  </a:moveTo>
                  <a:cubicBezTo>
                    <a:pt x="196" y="1"/>
                    <a:pt x="128" y="30"/>
                    <a:pt x="78" y="79"/>
                  </a:cubicBezTo>
                  <a:cubicBezTo>
                    <a:pt x="29" y="128"/>
                    <a:pt x="0" y="197"/>
                    <a:pt x="0" y="267"/>
                  </a:cubicBezTo>
                  <a:cubicBezTo>
                    <a:pt x="0" y="337"/>
                    <a:pt x="29" y="405"/>
                    <a:pt x="78" y="455"/>
                  </a:cubicBezTo>
                  <a:cubicBezTo>
                    <a:pt x="128" y="504"/>
                    <a:pt x="196" y="533"/>
                    <a:pt x="266" y="533"/>
                  </a:cubicBezTo>
                  <a:cubicBezTo>
                    <a:pt x="336" y="533"/>
                    <a:pt x="404" y="504"/>
                    <a:pt x="454" y="455"/>
                  </a:cubicBezTo>
                  <a:cubicBezTo>
                    <a:pt x="503" y="405"/>
                    <a:pt x="532" y="337"/>
                    <a:pt x="532" y="267"/>
                  </a:cubicBezTo>
                  <a:cubicBezTo>
                    <a:pt x="532" y="197"/>
                    <a:pt x="503" y="128"/>
                    <a:pt x="454" y="79"/>
                  </a:cubicBezTo>
                  <a:cubicBezTo>
                    <a:pt x="404" y="30"/>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4"/>
            <p:cNvSpPr/>
            <p:nvPr/>
          </p:nvSpPr>
          <p:spPr>
            <a:xfrm>
              <a:off x="3132871" y="4041594"/>
              <a:ext cx="17678" cy="17678"/>
            </a:xfrm>
            <a:custGeom>
              <a:avLst/>
              <a:gdLst/>
              <a:ahLst/>
              <a:cxnLst/>
              <a:rect l="l" t="t" r="r" b="b"/>
              <a:pathLst>
                <a:path w="533" h="533" extrusionOk="0">
                  <a:moveTo>
                    <a:pt x="267" y="1"/>
                  </a:moveTo>
                  <a:cubicBezTo>
                    <a:pt x="196" y="1"/>
                    <a:pt x="128" y="30"/>
                    <a:pt x="78" y="79"/>
                  </a:cubicBezTo>
                  <a:cubicBezTo>
                    <a:pt x="28" y="128"/>
                    <a:pt x="1" y="197"/>
                    <a:pt x="1" y="267"/>
                  </a:cubicBezTo>
                  <a:cubicBezTo>
                    <a:pt x="1" y="337"/>
                    <a:pt x="28" y="405"/>
                    <a:pt x="78" y="455"/>
                  </a:cubicBezTo>
                  <a:cubicBezTo>
                    <a:pt x="128" y="504"/>
                    <a:pt x="196" y="533"/>
                    <a:pt x="267" y="533"/>
                  </a:cubicBezTo>
                  <a:cubicBezTo>
                    <a:pt x="337" y="533"/>
                    <a:pt x="404" y="504"/>
                    <a:pt x="455" y="455"/>
                  </a:cubicBezTo>
                  <a:cubicBezTo>
                    <a:pt x="504" y="405"/>
                    <a:pt x="533" y="337"/>
                    <a:pt x="533" y="267"/>
                  </a:cubicBezTo>
                  <a:cubicBezTo>
                    <a:pt x="533" y="197"/>
                    <a:pt x="504" y="128"/>
                    <a:pt x="455" y="79"/>
                  </a:cubicBezTo>
                  <a:cubicBezTo>
                    <a:pt x="404" y="30"/>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4"/>
            <p:cNvSpPr/>
            <p:nvPr/>
          </p:nvSpPr>
          <p:spPr>
            <a:xfrm>
              <a:off x="2686569" y="4504579"/>
              <a:ext cx="59801" cy="59801"/>
            </a:xfrm>
            <a:custGeom>
              <a:avLst/>
              <a:gdLst/>
              <a:ahLst/>
              <a:cxnLst/>
              <a:rect l="l" t="t" r="r" b="b"/>
              <a:pathLst>
                <a:path w="1803" h="1803" extrusionOk="0">
                  <a:moveTo>
                    <a:pt x="1270" y="531"/>
                  </a:moveTo>
                  <a:lnTo>
                    <a:pt x="1270" y="1271"/>
                  </a:lnTo>
                  <a:lnTo>
                    <a:pt x="531" y="1271"/>
                  </a:lnTo>
                  <a:lnTo>
                    <a:pt x="531" y="531"/>
                  </a:lnTo>
                  <a:close/>
                  <a:moveTo>
                    <a:pt x="443" y="0"/>
                  </a:moveTo>
                  <a:cubicBezTo>
                    <a:pt x="198" y="0"/>
                    <a:pt x="0" y="199"/>
                    <a:pt x="0" y="443"/>
                  </a:cubicBezTo>
                  <a:lnTo>
                    <a:pt x="0" y="1360"/>
                  </a:lnTo>
                  <a:cubicBezTo>
                    <a:pt x="0" y="1604"/>
                    <a:pt x="198" y="1802"/>
                    <a:pt x="443" y="1802"/>
                  </a:cubicBezTo>
                  <a:lnTo>
                    <a:pt x="1360" y="1802"/>
                  </a:lnTo>
                  <a:cubicBezTo>
                    <a:pt x="1603" y="1802"/>
                    <a:pt x="1802" y="1604"/>
                    <a:pt x="1802" y="1360"/>
                  </a:cubicBezTo>
                  <a:lnTo>
                    <a:pt x="1802" y="443"/>
                  </a:lnTo>
                  <a:cubicBezTo>
                    <a:pt x="1802" y="199"/>
                    <a:pt x="1603" y="0"/>
                    <a:pt x="1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4"/>
            <p:cNvSpPr/>
            <p:nvPr/>
          </p:nvSpPr>
          <p:spPr>
            <a:xfrm>
              <a:off x="2681892" y="4086636"/>
              <a:ext cx="106435" cy="17645"/>
            </a:xfrm>
            <a:custGeom>
              <a:avLst/>
              <a:gdLst/>
              <a:ahLst/>
              <a:cxnLst/>
              <a:rect l="l" t="t" r="r" b="b"/>
              <a:pathLst>
                <a:path w="3209" h="532" extrusionOk="0">
                  <a:moveTo>
                    <a:pt x="267" y="0"/>
                  </a:moveTo>
                  <a:cubicBezTo>
                    <a:pt x="120" y="0"/>
                    <a:pt x="1" y="119"/>
                    <a:pt x="1" y="266"/>
                  </a:cubicBezTo>
                  <a:cubicBezTo>
                    <a:pt x="1" y="413"/>
                    <a:pt x="120" y="531"/>
                    <a:pt x="267" y="531"/>
                  </a:cubicBezTo>
                  <a:lnTo>
                    <a:pt x="2942" y="531"/>
                  </a:lnTo>
                  <a:cubicBezTo>
                    <a:pt x="3089" y="531"/>
                    <a:pt x="3208" y="412"/>
                    <a:pt x="3208" y="266"/>
                  </a:cubicBezTo>
                  <a:cubicBezTo>
                    <a:pt x="3208" y="119"/>
                    <a:pt x="3089" y="0"/>
                    <a:pt x="29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4"/>
            <p:cNvSpPr/>
            <p:nvPr/>
          </p:nvSpPr>
          <p:spPr>
            <a:xfrm>
              <a:off x="2681892" y="4062423"/>
              <a:ext cx="106435" cy="17678"/>
            </a:xfrm>
            <a:custGeom>
              <a:avLst/>
              <a:gdLst/>
              <a:ahLst/>
              <a:cxnLst/>
              <a:rect l="l" t="t" r="r" b="b"/>
              <a:pathLst>
                <a:path w="3209" h="533" extrusionOk="0">
                  <a:moveTo>
                    <a:pt x="267" y="0"/>
                  </a:moveTo>
                  <a:cubicBezTo>
                    <a:pt x="120" y="0"/>
                    <a:pt x="1" y="119"/>
                    <a:pt x="1" y="266"/>
                  </a:cubicBezTo>
                  <a:cubicBezTo>
                    <a:pt x="1" y="413"/>
                    <a:pt x="120" y="532"/>
                    <a:pt x="267" y="532"/>
                  </a:cubicBezTo>
                  <a:lnTo>
                    <a:pt x="2942" y="532"/>
                  </a:lnTo>
                  <a:cubicBezTo>
                    <a:pt x="3089" y="532"/>
                    <a:pt x="3208" y="413"/>
                    <a:pt x="3208" y="266"/>
                  </a:cubicBezTo>
                  <a:cubicBezTo>
                    <a:pt x="3208" y="119"/>
                    <a:pt x="3089" y="0"/>
                    <a:pt x="29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4"/>
            <p:cNvSpPr/>
            <p:nvPr/>
          </p:nvSpPr>
          <p:spPr>
            <a:xfrm>
              <a:off x="2681892" y="4038244"/>
              <a:ext cx="106435" cy="17678"/>
            </a:xfrm>
            <a:custGeom>
              <a:avLst/>
              <a:gdLst/>
              <a:ahLst/>
              <a:cxnLst/>
              <a:rect l="l" t="t" r="r" b="b"/>
              <a:pathLst>
                <a:path w="3209" h="533" extrusionOk="0">
                  <a:moveTo>
                    <a:pt x="267" y="0"/>
                  </a:moveTo>
                  <a:cubicBezTo>
                    <a:pt x="120" y="0"/>
                    <a:pt x="1" y="119"/>
                    <a:pt x="1" y="266"/>
                  </a:cubicBezTo>
                  <a:cubicBezTo>
                    <a:pt x="1" y="413"/>
                    <a:pt x="120" y="532"/>
                    <a:pt x="267" y="532"/>
                  </a:cubicBezTo>
                  <a:lnTo>
                    <a:pt x="2942" y="532"/>
                  </a:lnTo>
                  <a:cubicBezTo>
                    <a:pt x="3089" y="532"/>
                    <a:pt x="3208" y="413"/>
                    <a:pt x="3208" y="266"/>
                  </a:cubicBezTo>
                  <a:cubicBezTo>
                    <a:pt x="3208" y="119"/>
                    <a:pt x="3089" y="0"/>
                    <a:pt x="29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7" name="Google Shape;2777;p64"/>
          <p:cNvGrpSpPr/>
          <p:nvPr/>
        </p:nvGrpSpPr>
        <p:grpSpPr>
          <a:xfrm>
            <a:off x="3309364" y="3876458"/>
            <a:ext cx="536674" cy="487324"/>
            <a:chOff x="3310483" y="4029687"/>
            <a:chExt cx="601990" cy="546634"/>
          </a:xfrm>
        </p:grpSpPr>
        <p:sp>
          <p:nvSpPr>
            <p:cNvPr id="2778" name="Google Shape;2778;p64"/>
            <p:cNvSpPr/>
            <p:nvPr/>
          </p:nvSpPr>
          <p:spPr>
            <a:xfrm>
              <a:off x="3310483" y="4029687"/>
              <a:ext cx="601990" cy="546634"/>
            </a:xfrm>
            <a:custGeom>
              <a:avLst/>
              <a:gdLst/>
              <a:ahLst/>
              <a:cxnLst/>
              <a:rect l="l" t="t" r="r" b="b"/>
              <a:pathLst>
                <a:path w="18150" h="16481" extrusionOk="0">
                  <a:moveTo>
                    <a:pt x="17530" y="531"/>
                  </a:moveTo>
                  <a:cubicBezTo>
                    <a:pt x="17578" y="531"/>
                    <a:pt x="17618" y="572"/>
                    <a:pt x="17618" y="621"/>
                  </a:cubicBezTo>
                  <a:lnTo>
                    <a:pt x="17618" y="10200"/>
                  </a:lnTo>
                  <a:lnTo>
                    <a:pt x="17387" y="10200"/>
                  </a:lnTo>
                  <a:lnTo>
                    <a:pt x="17387" y="1029"/>
                  </a:lnTo>
                  <a:cubicBezTo>
                    <a:pt x="17387" y="881"/>
                    <a:pt x="17269" y="763"/>
                    <a:pt x="17122" y="763"/>
                  </a:cubicBezTo>
                  <a:lnTo>
                    <a:pt x="15102" y="763"/>
                  </a:lnTo>
                  <a:cubicBezTo>
                    <a:pt x="14955" y="763"/>
                    <a:pt x="14836" y="881"/>
                    <a:pt x="14836" y="1029"/>
                  </a:cubicBezTo>
                  <a:cubicBezTo>
                    <a:pt x="14836" y="1175"/>
                    <a:pt x="14955" y="1294"/>
                    <a:pt x="15102" y="1294"/>
                  </a:cubicBezTo>
                  <a:lnTo>
                    <a:pt x="16855" y="1294"/>
                  </a:lnTo>
                  <a:lnTo>
                    <a:pt x="16855" y="10200"/>
                  </a:lnTo>
                  <a:lnTo>
                    <a:pt x="1295" y="10200"/>
                  </a:lnTo>
                  <a:lnTo>
                    <a:pt x="1295" y="1294"/>
                  </a:lnTo>
                  <a:lnTo>
                    <a:pt x="13506" y="1294"/>
                  </a:lnTo>
                  <a:cubicBezTo>
                    <a:pt x="13653" y="1294"/>
                    <a:pt x="13772" y="1175"/>
                    <a:pt x="13772" y="1029"/>
                  </a:cubicBezTo>
                  <a:cubicBezTo>
                    <a:pt x="13772" y="881"/>
                    <a:pt x="13653" y="763"/>
                    <a:pt x="13506" y="763"/>
                  </a:cubicBezTo>
                  <a:lnTo>
                    <a:pt x="1029" y="763"/>
                  </a:lnTo>
                  <a:cubicBezTo>
                    <a:pt x="882" y="763"/>
                    <a:pt x="763" y="881"/>
                    <a:pt x="763" y="1029"/>
                  </a:cubicBezTo>
                  <a:lnTo>
                    <a:pt x="763" y="10200"/>
                  </a:lnTo>
                  <a:lnTo>
                    <a:pt x="532" y="10200"/>
                  </a:lnTo>
                  <a:lnTo>
                    <a:pt x="532" y="621"/>
                  </a:lnTo>
                  <a:cubicBezTo>
                    <a:pt x="532" y="572"/>
                    <a:pt x="573" y="531"/>
                    <a:pt x="620" y="531"/>
                  </a:cubicBezTo>
                  <a:close/>
                  <a:moveTo>
                    <a:pt x="10035" y="10732"/>
                  </a:moveTo>
                  <a:lnTo>
                    <a:pt x="10035" y="11085"/>
                  </a:lnTo>
                  <a:lnTo>
                    <a:pt x="8117" y="11085"/>
                  </a:lnTo>
                  <a:lnTo>
                    <a:pt x="8117" y="10732"/>
                  </a:lnTo>
                  <a:close/>
                  <a:moveTo>
                    <a:pt x="10453" y="13143"/>
                  </a:moveTo>
                  <a:lnTo>
                    <a:pt x="10453" y="14651"/>
                  </a:lnTo>
                  <a:lnTo>
                    <a:pt x="7697" y="14651"/>
                  </a:lnTo>
                  <a:lnTo>
                    <a:pt x="7697" y="13143"/>
                  </a:lnTo>
                  <a:close/>
                  <a:moveTo>
                    <a:pt x="621" y="1"/>
                  </a:moveTo>
                  <a:cubicBezTo>
                    <a:pt x="278" y="1"/>
                    <a:pt x="0" y="279"/>
                    <a:pt x="0" y="621"/>
                  </a:cubicBezTo>
                  <a:lnTo>
                    <a:pt x="0" y="12495"/>
                  </a:lnTo>
                  <a:cubicBezTo>
                    <a:pt x="0" y="12852"/>
                    <a:pt x="291" y="13143"/>
                    <a:pt x="648" y="13143"/>
                  </a:cubicBezTo>
                  <a:lnTo>
                    <a:pt x="3368" y="13143"/>
                  </a:lnTo>
                  <a:cubicBezTo>
                    <a:pt x="3515" y="13143"/>
                    <a:pt x="3634" y="13024"/>
                    <a:pt x="3634" y="12877"/>
                  </a:cubicBezTo>
                  <a:cubicBezTo>
                    <a:pt x="3634" y="12730"/>
                    <a:pt x="3515" y="12611"/>
                    <a:pt x="3368" y="12611"/>
                  </a:cubicBezTo>
                  <a:lnTo>
                    <a:pt x="648" y="12611"/>
                  </a:lnTo>
                  <a:cubicBezTo>
                    <a:pt x="585" y="12611"/>
                    <a:pt x="532" y="12558"/>
                    <a:pt x="532" y="12495"/>
                  </a:cubicBezTo>
                  <a:lnTo>
                    <a:pt x="532" y="10732"/>
                  </a:lnTo>
                  <a:lnTo>
                    <a:pt x="7585" y="10732"/>
                  </a:lnTo>
                  <a:lnTo>
                    <a:pt x="7585" y="11161"/>
                  </a:lnTo>
                  <a:cubicBezTo>
                    <a:pt x="7585" y="11413"/>
                    <a:pt x="7789" y="11617"/>
                    <a:pt x="8042" y="11617"/>
                  </a:cubicBezTo>
                  <a:lnTo>
                    <a:pt x="10110" y="11617"/>
                  </a:lnTo>
                  <a:cubicBezTo>
                    <a:pt x="10361" y="11617"/>
                    <a:pt x="10566" y="11413"/>
                    <a:pt x="10566" y="11161"/>
                  </a:cubicBezTo>
                  <a:lnTo>
                    <a:pt x="10566" y="10732"/>
                  </a:lnTo>
                  <a:lnTo>
                    <a:pt x="17618" y="10732"/>
                  </a:lnTo>
                  <a:lnTo>
                    <a:pt x="17618" y="12495"/>
                  </a:lnTo>
                  <a:cubicBezTo>
                    <a:pt x="17618" y="12558"/>
                    <a:pt x="17566" y="12611"/>
                    <a:pt x="17503" y="12611"/>
                  </a:cubicBezTo>
                  <a:lnTo>
                    <a:pt x="5140" y="12611"/>
                  </a:lnTo>
                  <a:cubicBezTo>
                    <a:pt x="4993" y="12611"/>
                    <a:pt x="4874" y="12730"/>
                    <a:pt x="4874" y="12877"/>
                  </a:cubicBezTo>
                  <a:cubicBezTo>
                    <a:pt x="4874" y="13024"/>
                    <a:pt x="4993" y="13143"/>
                    <a:pt x="5140" y="13143"/>
                  </a:cubicBezTo>
                  <a:lnTo>
                    <a:pt x="7165" y="13143"/>
                  </a:lnTo>
                  <a:lnTo>
                    <a:pt x="7165" y="14651"/>
                  </a:lnTo>
                  <a:lnTo>
                    <a:pt x="3878" y="14651"/>
                  </a:lnTo>
                  <a:cubicBezTo>
                    <a:pt x="3536" y="14651"/>
                    <a:pt x="3258" y="14929"/>
                    <a:pt x="3258" y="15271"/>
                  </a:cubicBezTo>
                  <a:lnTo>
                    <a:pt x="3258" y="15861"/>
                  </a:lnTo>
                  <a:cubicBezTo>
                    <a:pt x="3258" y="16203"/>
                    <a:pt x="3536" y="16481"/>
                    <a:pt x="3878" y="16481"/>
                  </a:cubicBezTo>
                  <a:lnTo>
                    <a:pt x="11663" y="16481"/>
                  </a:lnTo>
                  <a:cubicBezTo>
                    <a:pt x="11810" y="16481"/>
                    <a:pt x="11929" y="16362"/>
                    <a:pt x="11929" y="16215"/>
                  </a:cubicBezTo>
                  <a:cubicBezTo>
                    <a:pt x="11929" y="16068"/>
                    <a:pt x="11810" y="15949"/>
                    <a:pt x="11663" y="15949"/>
                  </a:cubicBezTo>
                  <a:lnTo>
                    <a:pt x="3878" y="15949"/>
                  </a:lnTo>
                  <a:cubicBezTo>
                    <a:pt x="3830" y="15949"/>
                    <a:pt x="3790" y="15908"/>
                    <a:pt x="3790" y="15861"/>
                  </a:cubicBezTo>
                  <a:lnTo>
                    <a:pt x="3790" y="15271"/>
                  </a:lnTo>
                  <a:cubicBezTo>
                    <a:pt x="3790" y="15223"/>
                    <a:pt x="3830" y="15182"/>
                    <a:pt x="3878" y="15182"/>
                  </a:cubicBezTo>
                  <a:lnTo>
                    <a:pt x="14272" y="15182"/>
                  </a:lnTo>
                  <a:cubicBezTo>
                    <a:pt x="14320" y="15182"/>
                    <a:pt x="14360" y="15223"/>
                    <a:pt x="14360" y="15271"/>
                  </a:cubicBezTo>
                  <a:lnTo>
                    <a:pt x="14360" y="15861"/>
                  </a:lnTo>
                  <a:cubicBezTo>
                    <a:pt x="14360" y="15909"/>
                    <a:pt x="14320" y="15949"/>
                    <a:pt x="14272" y="15949"/>
                  </a:cubicBezTo>
                  <a:lnTo>
                    <a:pt x="13293" y="15949"/>
                  </a:lnTo>
                  <a:cubicBezTo>
                    <a:pt x="13147" y="15949"/>
                    <a:pt x="13028" y="16068"/>
                    <a:pt x="13028" y="16215"/>
                  </a:cubicBezTo>
                  <a:cubicBezTo>
                    <a:pt x="13028" y="16362"/>
                    <a:pt x="13147" y="16481"/>
                    <a:pt x="13293" y="16481"/>
                  </a:cubicBezTo>
                  <a:lnTo>
                    <a:pt x="14272" y="16481"/>
                  </a:lnTo>
                  <a:cubicBezTo>
                    <a:pt x="14614" y="16481"/>
                    <a:pt x="14892" y="16203"/>
                    <a:pt x="14892" y="15861"/>
                  </a:cubicBezTo>
                  <a:lnTo>
                    <a:pt x="14892" y="15271"/>
                  </a:lnTo>
                  <a:cubicBezTo>
                    <a:pt x="14892" y="14929"/>
                    <a:pt x="14614" y="14651"/>
                    <a:pt x="14272" y="14651"/>
                  </a:cubicBezTo>
                  <a:lnTo>
                    <a:pt x="10985" y="14651"/>
                  </a:lnTo>
                  <a:lnTo>
                    <a:pt x="10985" y="13143"/>
                  </a:lnTo>
                  <a:lnTo>
                    <a:pt x="17503" y="13143"/>
                  </a:lnTo>
                  <a:cubicBezTo>
                    <a:pt x="17859" y="13143"/>
                    <a:pt x="18150" y="12852"/>
                    <a:pt x="18150" y="12495"/>
                  </a:cubicBezTo>
                  <a:lnTo>
                    <a:pt x="18150" y="621"/>
                  </a:lnTo>
                  <a:cubicBezTo>
                    <a:pt x="18150" y="279"/>
                    <a:pt x="17872" y="1"/>
                    <a:pt x="175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4"/>
            <p:cNvSpPr/>
            <p:nvPr/>
          </p:nvSpPr>
          <p:spPr>
            <a:xfrm>
              <a:off x="3801030" y="4406437"/>
              <a:ext cx="17678" cy="17678"/>
            </a:xfrm>
            <a:custGeom>
              <a:avLst/>
              <a:gdLst/>
              <a:ahLst/>
              <a:cxnLst/>
              <a:rect l="l" t="t" r="r" b="b"/>
              <a:pathLst>
                <a:path w="533" h="533" extrusionOk="0">
                  <a:moveTo>
                    <a:pt x="266" y="0"/>
                  </a:moveTo>
                  <a:cubicBezTo>
                    <a:pt x="196" y="0"/>
                    <a:pt x="128" y="28"/>
                    <a:pt x="78" y="77"/>
                  </a:cubicBezTo>
                  <a:cubicBezTo>
                    <a:pt x="28" y="128"/>
                    <a:pt x="0" y="195"/>
                    <a:pt x="0" y="266"/>
                  </a:cubicBezTo>
                  <a:cubicBezTo>
                    <a:pt x="0" y="336"/>
                    <a:pt x="28" y="405"/>
                    <a:pt x="78" y="454"/>
                  </a:cubicBezTo>
                  <a:cubicBezTo>
                    <a:pt x="128" y="504"/>
                    <a:pt x="197" y="532"/>
                    <a:pt x="266" y="532"/>
                  </a:cubicBezTo>
                  <a:cubicBezTo>
                    <a:pt x="336" y="532"/>
                    <a:pt x="405" y="504"/>
                    <a:pt x="454" y="454"/>
                  </a:cubicBezTo>
                  <a:cubicBezTo>
                    <a:pt x="504" y="405"/>
                    <a:pt x="532" y="336"/>
                    <a:pt x="532" y="266"/>
                  </a:cubicBezTo>
                  <a:cubicBezTo>
                    <a:pt x="532" y="195"/>
                    <a:pt x="504" y="128"/>
                    <a:pt x="454" y="77"/>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4"/>
            <p:cNvSpPr/>
            <p:nvPr/>
          </p:nvSpPr>
          <p:spPr>
            <a:xfrm>
              <a:off x="3828659" y="4406437"/>
              <a:ext cx="17645" cy="17678"/>
            </a:xfrm>
            <a:custGeom>
              <a:avLst/>
              <a:gdLst/>
              <a:ahLst/>
              <a:cxnLst/>
              <a:rect l="l" t="t" r="r" b="b"/>
              <a:pathLst>
                <a:path w="532" h="533" extrusionOk="0">
                  <a:moveTo>
                    <a:pt x="266" y="0"/>
                  </a:moveTo>
                  <a:cubicBezTo>
                    <a:pt x="195" y="0"/>
                    <a:pt x="127" y="28"/>
                    <a:pt x="77" y="77"/>
                  </a:cubicBezTo>
                  <a:cubicBezTo>
                    <a:pt x="28" y="128"/>
                    <a:pt x="0" y="195"/>
                    <a:pt x="0" y="266"/>
                  </a:cubicBezTo>
                  <a:cubicBezTo>
                    <a:pt x="0" y="336"/>
                    <a:pt x="28" y="404"/>
                    <a:pt x="77" y="454"/>
                  </a:cubicBezTo>
                  <a:cubicBezTo>
                    <a:pt x="127" y="504"/>
                    <a:pt x="195" y="532"/>
                    <a:pt x="266" y="532"/>
                  </a:cubicBezTo>
                  <a:cubicBezTo>
                    <a:pt x="336" y="532"/>
                    <a:pt x="404" y="504"/>
                    <a:pt x="454" y="454"/>
                  </a:cubicBezTo>
                  <a:cubicBezTo>
                    <a:pt x="503" y="404"/>
                    <a:pt x="532" y="336"/>
                    <a:pt x="532" y="266"/>
                  </a:cubicBezTo>
                  <a:cubicBezTo>
                    <a:pt x="532" y="195"/>
                    <a:pt x="503" y="128"/>
                    <a:pt x="454" y="77"/>
                  </a:cubicBezTo>
                  <a:cubicBezTo>
                    <a:pt x="404"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4"/>
            <p:cNvSpPr/>
            <p:nvPr/>
          </p:nvSpPr>
          <p:spPr>
            <a:xfrm>
              <a:off x="3856254" y="4406437"/>
              <a:ext cx="17678" cy="17678"/>
            </a:xfrm>
            <a:custGeom>
              <a:avLst/>
              <a:gdLst/>
              <a:ahLst/>
              <a:cxnLst/>
              <a:rect l="l" t="t" r="r" b="b"/>
              <a:pathLst>
                <a:path w="533" h="533" extrusionOk="0">
                  <a:moveTo>
                    <a:pt x="267" y="0"/>
                  </a:moveTo>
                  <a:cubicBezTo>
                    <a:pt x="197" y="0"/>
                    <a:pt x="128" y="28"/>
                    <a:pt x="79" y="77"/>
                  </a:cubicBezTo>
                  <a:cubicBezTo>
                    <a:pt x="30" y="128"/>
                    <a:pt x="1" y="195"/>
                    <a:pt x="1" y="266"/>
                  </a:cubicBezTo>
                  <a:cubicBezTo>
                    <a:pt x="1" y="336"/>
                    <a:pt x="29" y="404"/>
                    <a:pt x="79" y="454"/>
                  </a:cubicBezTo>
                  <a:cubicBezTo>
                    <a:pt x="128" y="504"/>
                    <a:pt x="197" y="532"/>
                    <a:pt x="267" y="532"/>
                  </a:cubicBezTo>
                  <a:cubicBezTo>
                    <a:pt x="337" y="532"/>
                    <a:pt x="405" y="504"/>
                    <a:pt x="455" y="454"/>
                  </a:cubicBezTo>
                  <a:cubicBezTo>
                    <a:pt x="504" y="404"/>
                    <a:pt x="533" y="336"/>
                    <a:pt x="533" y="266"/>
                  </a:cubicBezTo>
                  <a:cubicBezTo>
                    <a:pt x="533" y="195"/>
                    <a:pt x="504" y="128"/>
                    <a:pt x="455" y="77"/>
                  </a:cubicBezTo>
                  <a:cubicBezTo>
                    <a:pt x="405" y="28"/>
                    <a:pt x="337"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4"/>
            <p:cNvSpPr/>
            <p:nvPr/>
          </p:nvSpPr>
          <p:spPr>
            <a:xfrm>
              <a:off x="3377083" y="4115292"/>
              <a:ext cx="49917" cy="59502"/>
            </a:xfrm>
            <a:custGeom>
              <a:avLst/>
              <a:gdLst/>
              <a:ahLst/>
              <a:cxnLst/>
              <a:rect l="l" t="t" r="r" b="b"/>
              <a:pathLst>
                <a:path w="1505" h="1794" extrusionOk="0">
                  <a:moveTo>
                    <a:pt x="752" y="533"/>
                  </a:moveTo>
                  <a:cubicBezTo>
                    <a:pt x="874" y="533"/>
                    <a:pt x="973" y="632"/>
                    <a:pt x="973" y="753"/>
                  </a:cubicBezTo>
                  <a:lnTo>
                    <a:pt x="973" y="1041"/>
                  </a:lnTo>
                  <a:cubicBezTo>
                    <a:pt x="973" y="1163"/>
                    <a:pt x="874" y="1262"/>
                    <a:pt x="752" y="1262"/>
                  </a:cubicBezTo>
                  <a:cubicBezTo>
                    <a:pt x="631" y="1262"/>
                    <a:pt x="532" y="1163"/>
                    <a:pt x="532" y="1041"/>
                  </a:cubicBezTo>
                  <a:lnTo>
                    <a:pt x="532" y="753"/>
                  </a:lnTo>
                  <a:cubicBezTo>
                    <a:pt x="532" y="632"/>
                    <a:pt x="631" y="533"/>
                    <a:pt x="752" y="533"/>
                  </a:cubicBezTo>
                  <a:close/>
                  <a:moveTo>
                    <a:pt x="752" y="1"/>
                  </a:moveTo>
                  <a:cubicBezTo>
                    <a:pt x="338" y="1"/>
                    <a:pt x="1" y="339"/>
                    <a:pt x="1" y="753"/>
                  </a:cubicBezTo>
                  <a:lnTo>
                    <a:pt x="1" y="1041"/>
                  </a:lnTo>
                  <a:cubicBezTo>
                    <a:pt x="1" y="1456"/>
                    <a:pt x="338" y="1793"/>
                    <a:pt x="752" y="1793"/>
                  </a:cubicBezTo>
                  <a:cubicBezTo>
                    <a:pt x="1167" y="1793"/>
                    <a:pt x="1505" y="1456"/>
                    <a:pt x="1505" y="1041"/>
                  </a:cubicBezTo>
                  <a:lnTo>
                    <a:pt x="1505" y="753"/>
                  </a:lnTo>
                  <a:cubicBezTo>
                    <a:pt x="1505" y="339"/>
                    <a:pt x="1167" y="1"/>
                    <a:pt x="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4"/>
            <p:cNvSpPr/>
            <p:nvPr/>
          </p:nvSpPr>
          <p:spPr>
            <a:xfrm>
              <a:off x="3464314" y="4115292"/>
              <a:ext cx="49917" cy="59502"/>
            </a:xfrm>
            <a:custGeom>
              <a:avLst/>
              <a:gdLst/>
              <a:ahLst/>
              <a:cxnLst/>
              <a:rect l="l" t="t" r="r" b="b"/>
              <a:pathLst>
                <a:path w="1505" h="1794" extrusionOk="0">
                  <a:moveTo>
                    <a:pt x="753" y="533"/>
                  </a:moveTo>
                  <a:cubicBezTo>
                    <a:pt x="874" y="533"/>
                    <a:pt x="973" y="632"/>
                    <a:pt x="973" y="753"/>
                  </a:cubicBezTo>
                  <a:lnTo>
                    <a:pt x="973" y="1041"/>
                  </a:lnTo>
                  <a:cubicBezTo>
                    <a:pt x="973" y="1163"/>
                    <a:pt x="874" y="1262"/>
                    <a:pt x="753" y="1262"/>
                  </a:cubicBezTo>
                  <a:cubicBezTo>
                    <a:pt x="631" y="1262"/>
                    <a:pt x="532" y="1163"/>
                    <a:pt x="532" y="1041"/>
                  </a:cubicBezTo>
                  <a:lnTo>
                    <a:pt x="532" y="753"/>
                  </a:lnTo>
                  <a:cubicBezTo>
                    <a:pt x="532" y="632"/>
                    <a:pt x="631" y="533"/>
                    <a:pt x="753" y="533"/>
                  </a:cubicBezTo>
                  <a:close/>
                  <a:moveTo>
                    <a:pt x="753" y="1"/>
                  </a:moveTo>
                  <a:cubicBezTo>
                    <a:pt x="338" y="1"/>
                    <a:pt x="0" y="339"/>
                    <a:pt x="0" y="753"/>
                  </a:cubicBezTo>
                  <a:lnTo>
                    <a:pt x="0" y="1041"/>
                  </a:lnTo>
                  <a:cubicBezTo>
                    <a:pt x="0" y="1456"/>
                    <a:pt x="338" y="1793"/>
                    <a:pt x="753" y="1793"/>
                  </a:cubicBezTo>
                  <a:cubicBezTo>
                    <a:pt x="1167" y="1793"/>
                    <a:pt x="1504" y="1456"/>
                    <a:pt x="1504" y="1041"/>
                  </a:cubicBezTo>
                  <a:lnTo>
                    <a:pt x="1504" y="753"/>
                  </a:lnTo>
                  <a:cubicBezTo>
                    <a:pt x="1504" y="339"/>
                    <a:pt x="1167" y="1"/>
                    <a:pt x="7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4"/>
            <p:cNvSpPr/>
            <p:nvPr/>
          </p:nvSpPr>
          <p:spPr>
            <a:xfrm>
              <a:off x="3583750" y="4115292"/>
              <a:ext cx="49950" cy="59502"/>
            </a:xfrm>
            <a:custGeom>
              <a:avLst/>
              <a:gdLst/>
              <a:ahLst/>
              <a:cxnLst/>
              <a:rect l="l" t="t" r="r" b="b"/>
              <a:pathLst>
                <a:path w="1506" h="1794" extrusionOk="0">
                  <a:moveTo>
                    <a:pt x="752" y="533"/>
                  </a:moveTo>
                  <a:cubicBezTo>
                    <a:pt x="875" y="533"/>
                    <a:pt x="973" y="632"/>
                    <a:pt x="973" y="753"/>
                  </a:cubicBezTo>
                  <a:lnTo>
                    <a:pt x="973" y="1041"/>
                  </a:lnTo>
                  <a:cubicBezTo>
                    <a:pt x="973" y="1163"/>
                    <a:pt x="875" y="1262"/>
                    <a:pt x="752" y="1262"/>
                  </a:cubicBezTo>
                  <a:cubicBezTo>
                    <a:pt x="631" y="1262"/>
                    <a:pt x="533" y="1163"/>
                    <a:pt x="533" y="1041"/>
                  </a:cubicBezTo>
                  <a:lnTo>
                    <a:pt x="533" y="753"/>
                  </a:lnTo>
                  <a:cubicBezTo>
                    <a:pt x="533" y="632"/>
                    <a:pt x="631" y="533"/>
                    <a:pt x="752" y="533"/>
                  </a:cubicBezTo>
                  <a:close/>
                  <a:moveTo>
                    <a:pt x="752" y="1"/>
                  </a:moveTo>
                  <a:cubicBezTo>
                    <a:pt x="338" y="1"/>
                    <a:pt x="1" y="339"/>
                    <a:pt x="1" y="753"/>
                  </a:cubicBezTo>
                  <a:lnTo>
                    <a:pt x="1" y="1041"/>
                  </a:lnTo>
                  <a:cubicBezTo>
                    <a:pt x="1" y="1456"/>
                    <a:pt x="338" y="1793"/>
                    <a:pt x="752" y="1793"/>
                  </a:cubicBezTo>
                  <a:cubicBezTo>
                    <a:pt x="1167" y="1793"/>
                    <a:pt x="1505" y="1456"/>
                    <a:pt x="1505" y="1041"/>
                  </a:cubicBezTo>
                  <a:lnTo>
                    <a:pt x="1505" y="753"/>
                  </a:lnTo>
                  <a:cubicBezTo>
                    <a:pt x="1505" y="339"/>
                    <a:pt x="1167" y="1"/>
                    <a:pt x="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4"/>
            <p:cNvSpPr/>
            <p:nvPr/>
          </p:nvSpPr>
          <p:spPr>
            <a:xfrm>
              <a:off x="3638675" y="4115292"/>
              <a:ext cx="49950" cy="59502"/>
            </a:xfrm>
            <a:custGeom>
              <a:avLst/>
              <a:gdLst/>
              <a:ahLst/>
              <a:cxnLst/>
              <a:rect l="l" t="t" r="r" b="b"/>
              <a:pathLst>
                <a:path w="1506" h="1794" extrusionOk="0">
                  <a:moveTo>
                    <a:pt x="754" y="533"/>
                  </a:moveTo>
                  <a:cubicBezTo>
                    <a:pt x="875" y="533"/>
                    <a:pt x="973" y="632"/>
                    <a:pt x="973" y="753"/>
                  </a:cubicBezTo>
                  <a:lnTo>
                    <a:pt x="973" y="1041"/>
                  </a:lnTo>
                  <a:cubicBezTo>
                    <a:pt x="973" y="1163"/>
                    <a:pt x="875" y="1262"/>
                    <a:pt x="754" y="1262"/>
                  </a:cubicBezTo>
                  <a:cubicBezTo>
                    <a:pt x="631" y="1262"/>
                    <a:pt x="533" y="1163"/>
                    <a:pt x="533" y="1041"/>
                  </a:cubicBezTo>
                  <a:lnTo>
                    <a:pt x="533" y="753"/>
                  </a:lnTo>
                  <a:cubicBezTo>
                    <a:pt x="533" y="632"/>
                    <a:pt x="631" y="533"/>
                    <a:pt x="754" y="533"/>
                  </a:cubicBezTo>
                  <a:close/>
                  <a:moveTo>
                    <a:pt x="754" y="1"/>
                  </a:moveTo>
                  <a:cubicBezTo>
                    <a:pt x="339" y="1"/>
                    <a:pt x="1" y="339"/>
                    <a:pt x="1" y="753"/>
                  </a:cubicBezTo>
                  <a:lnTo>
                    <a:pt x="1" y="1041"/>
                  </a:lnTo>
                  <a:cubicBezTo>
                    <a:pt x="1" y="1456"/>
                    <a:pt x="339" y="1793"/>
                    <a:pt x="754" y="1793"/>
                  </a:cubicBezTo>
                  <a:cubicBezTo>
                    <a:pt x="1168" y="1793"/>
                    <a:pt x="1505" y="1456"/>
                    <a:pt x="1505" y="1041"/>
                  </a:cubicBezTo>
                  <a:lnTo>
                    <a:pt x="1505" y="753"/>
                  </a:lnTo>
                  <a:cubicBezTo>
                    <a:pt x="1505" y="339"/>
                    <a:pt x="1168" y="1"/>
                    <a:pt x="7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4"/>
            <p:cNvSpPr/>
            <p:nvPr/>
          </p:nvSpPr>
          <p:spPr>
            <a:xfrm>
              <a:off x="3430416" y="4115292"/>
              <a:ext cx="26634" cy="59502"/>
            </a:xfrm>
            <a:custGeom>
              <a:avLst/>
              <a:gdLst/>
              <a:ahLst/>
              <a:cxnLst/>
              <a:rect l="l" t="t" r="r" b="b"/>
              <a:pathLst>
                <a:path w="803" h="1794" extrusionOk="0">
                  <a:moveTo>
                    <a:pt x="266" y="1"/>
                  </a:moveTo>
                  <a:cubicBezTo>
                    <a:pt x="120" y="1"/>
                    <a:pt x="0" y="120"/>
                    <a:pt x="0" y="267"/>
                  </a:cubicBezTo>
                  <a:cubicBezTo>
                    <a:pt x="0" y="414"/>
                    <a:pt x="120" y="533"/>
                    <a:pt x="266" y="533"/>
                  </a:cubicBezTo>
                  <a:lnTo>
                    <a:pt x="271" y="533"/>
                  </a:lnTo>
                  <a:lnTo>
                    <a:pt x="271" y="1528"/>
                  </a:lnTo>
                  <a:cubicBezTo>
                    <a:pt x="271" y="1674"/>
                    <a:pt x="390" y="1793"/>
                    <a:pt x="536" y="1793"/>
                  </a:cubicBezTo>
                  <a:cubicBezTo>
                    <a:pt x="683" y="1793"/>
                    <a:pt x="802" y="1674"/>
                    <a:pt x="802" y="1528"/>
                  </a:cubicBezTo>
                  <a:lnTo>
                    <a:pt x="802" y="267"/>
                  </a:lnTo>
                  <a:cubicBezTo>
                    <a:pt x="802" y="120"/>
                    <a:pt x="683" y="1"/>
                    <a:pt x="5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4"/>
            <p:cNvSpPr/>
            <p:nvPr/>
          </p:nvSpPr>
          <p:spPr>
            <a:xfrm>
              <a:off x="3516884" y="4115292"/>
              <a:ext cx="26634" cy="59502"/>
            </a:xfrm>
            <a:custGeom>
              <a:avLst/>
              <a:gdLst/>
              <a:ahLst/>
              <a:cxnLst/>
              <a:rect l="l" t="t" r="r" b="b"/>
              <a:pathLst>
                <a:path w="803" h="1794" extrusionOk="0">
                  <a:moveTo>
                    <a:pt x="266" y="1"/>
                  </a:moveTo>
                  <a:cubicBezTo>
                    <a:pt x="119" y="1"/>
                    <a:pt x="0" y="120"/>
                    <a:pt x="0" y="267"/>
                  </a:cubicBezTo>
                  <a:cubicBezTo>
                    <a:pt x="0" y="414"/>
                    <a:pt x="119" y="533"/>
                    <a:pt x="266" y="533"/>
                  </a:cubicBezTo>
                  <a:lnTo>
                    <a:pt x="270" y="533"/>
                  </a:lnTo>
                  <a:lnTo>
                    <a:pt x="270" y="1528"/>
                  </a:lnTo>
                  <a:cubicBezTo>
                    <a:pt x="270" y="1674"/>
                    <a:pt x="389" y="1793"/>
                    <a:pt x="536" y="1793"/>
                  </a:cubicBezTo>
                  <a:cubicBezTo>
                    <a:pt x="683" y="1793"/>
                    <a:pt x="801" y="1674"/>
                    <a:pt x="801" y="1528"/>
                  </a:cubicBezTo>
                  <a:lnTo>
                    <a:pt x="801" y="267"/>
                  </a:lnTo>
                  <a:cubicBezTo>
                    <a:pt x="802" y="120"/>
                    <a:pt x="683" y="1"/>
                    <a:pt x="5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4"/>
            <p:cNvSpPr/>
            <p:nvPr/>
          </p:nvSpPr>
          <p:spPr>
            <a:xfrm>
              <a:off x="3549720" y="4115292"/>
              <a:ext cx="26600" cy="59502"/>
            </a:xfrm>
            <a:custGeom>
              <a:avLst/>
              <a:gdLst/>
              <a:ahLst/>
              <a:cxnLst/>
              <a:rect l="l" t="t" r="r" b="b"/>
              <a:pathLst>
                <a:path w="802" h="1794" extrusionOk="0">
                  <a:moveTo>
                    <a:pt x="266" y="1"/>
                  </a:moveTo>
                  <a:cubicBezTo>
                    <a:pt x="119" y="1"/>
                    <a:pt x="0" y="120"/>
                    <a:pt x="0" y="267"/>
                  </a:cubicBezTo>
                  <a:cubicBezTo>
                    <a:pt x="0" y="414"/>
                    <a:pt x="119" y="533"/>
                    <a:pt x="266" y="533"/>
                  </a:cubicBezTo>
                  <a:lnTo>
                    <a:pt x="270" y="533"/>
                  </a:lnTo>
                  <a:lnTo>
                    <a:pt x="270" y="1528"/>
                  </a:lnTo>
                  <a:cubicBezTo>
                    <a:pt x="270" y="1674"/>
                    <a:pt x="389" y="1793"/>
                    <a:pt x="536" y="1793"/>
                  </a:cubicBezTo>
                  <a:cubicBezTo>
                    <a:pt x="683" y="1793"/>
                    <a:pt x="802" y="1674"/>
                    <a:pt x="802" y="1528"/>
                  </a:cubicBezTo>
                  <a:lnTo>
                    <a:pt x="802" y="267"/>
                  </a:lnTo>
                  <a:cubicBezTo>
                    <a:pt x="802" y="120"/>
                    <a:pt x="683" y="1"/>
                    <a:pt x="5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4"/>
            <p:cNvSpPr/>
            <p:nvPr/>
          </p:nvSpPr>
          <p:spPr>
            <a:xfrm>
              <a:off x="3638675" y="4190151"/>
              <a:ext cx="49950" cy="59502"/>
            </a:xfrm>
            <a:custGeom>
              <a:avLst/>
              <a:gdLst/>
              <a:ahLst/>
              <a:cxnLst/>
              <a:rect l="l" t="t" r="r" b="b"/>
              <a:pathLst>
                <a:path w="1506" h="1794" extrusionOk="0">
                  <a:moveTo>
                    <a:pt x="754" y="532"/>
                  </a:moveTo>
                  <a:cubicBezTo>
                    <a:pt x="875" y="532"/>
                    <a:pt x="973" y="631"/>
                    <a:pt x="973" y="753"/>
                  </a:cubicBezTo>
                  <a:lnTo>
                    <a:pt x="973" y="1041"/>
                  </a:lnTo>
                  <a:cubicBezTo>
                    <a:pt x="973" y="1163"/>
                    <a:pt x="875" y="1261"/>
                    <a:pt x="754" y="1261"/>
                  </a:cubicBezTo>
                  <a:cubicBezTo>
                    <a:pt x="631" y="1261"/>
                    <a:pt x="533" y="1163"/>
                    <a:pt x="533" y="1041"/>
                  </a:cubicBezTo>
                  <a:lnTo>
                    <a:pt x="533" y="753"/>
                  </a:lnTo>
                  <a:cubicBezTo>
                    <a:pt x="533" y="631"/>
                    <a:pt x="631" y="532"/>
                    <a:pt x="754" y="532"/>
                  </a:cubicBezTo>
                  <a:close/>
                  <a:moveTo>
                    <a:pt x="754" y="1"/>
                  </a:moveTo>
                  <a:cubicBezTo>
                    <a:pt x="339" y="1"/>
                    <a:pt x="1" y="338"/>
                    <a:pt x="1" y="753"/>
                  </a:cubicBezTo>
                  <a:lnTo>
                    <a:pt x="1" y="1041"/>
                  </a:lnTo>
                  <a:cubicBezTo>
                    <a:pt x="1" y="1455"/>
                    <a:pt x="339" y="1793"/>
                    <a:pt x="754" y="1793"/>
                  </a:cubicBezTo>
                  <a:cubicBezTo>
                    <a:pt x="1168" y="1793"/>
                    <a:pt x="1505" y="1455"/>
                    <a:pt x="1505" y="1041"/>
                  </a:cubicBezTo>
                  <a:lnTo>
                    <a:pt x="1505" y="753"/>
                  </a:lnTo>
                  <a:cubicBezTo>
                    <a:pt x="1505" y="338"/>
                    <a:pt x="1168" y="1"/>
                    <a:pt x="7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4"/>
            <p:cNvSpPr/>
            <p:nvPr/>
          </p:nvSpPr>
          <p:spPr>
            <a:xfrm>
              <a:off x="3551478" y="4190151"/>
              <a:ext cx="49917" cy="59502"/>
            </a:xfrm>
            <a:custGeom>
              <a:avLst/>
              <a:gdLst/>
              <a:ahLst/>
              <a:cxnLst/>
              <a:rect l="l" t="t" r="r" b="b"/>
              <a:pathLst>
                <a:path w="1505" h="1794" extrusionOk="0">
                  <a:moveTo>
                    <a:pt x="752" y="532"/>
                  </a:moveTo>
                  <a:cubicBezTo>
                    <a:pt x="874" y="532"/>
                    <a:pt x="973" y="631"/>
                    <a:pt x="973" y="753"/>
                  </a:cubicBezTo>
                  <a:lnTo>
                    <a:pt x="973" y="1041"/>
                  </a:lnTo>
                  <a:cubicBezTo>
                    <a:pt x="973" y="1163"/>
                    <a:pt x="874" y="1261"/>
                    <a:pt x="752" y="1261"/>
                  </a:cubicBezTo>
                  <a:cubicBezTo>
                    <a:pt x="631" y="1261"/>
                    <a:pt x="532" y="1163"/>
                    <a:pt x="532" y="1041"/>
                  </a:cubicBezTo>
                  <a:lnTo>
                    <a:pt x="532" y="753"/>
                  </a:lnTo>
                  <a:cubicBezTo>
                    <a:pt x="532" y="631"/>
                    <a:pt x="631" y="532"/>
                    <a:pt x="752" y="532"/>
                  </a:cubicBezTo>
                  <a:close/>
                  <a:moveTo>
                    <a:pt x="752" y="1"/>
                  </a:moveTo>
                  <a:cubicBezTo>
                    <a:pt x="337" y="1"/>
                    <a:pt x="0" y="338"/>
                    <a:pt x="0" y="753"/>
                  </a:cubicBezTo>
                  <a:lnTo>
                    <a:pt x="0" y="1041"/>
                  </a:lnTo>
                  <a:cubicBezTo>
                    <a:pt x="0" y="1455"/>
                    <a:pt x="337" y="1793"/>
                    <a:pt x="752" y="1793"/>
                  </a:cubicBezTo>
                  <a:cubicBezTo>
                    <a:pt x="1167" y="1793"/>
                    <a:pt x="1505" y="1455"/>
                    <a:pt x="1505" y="1041"/>
                  </a:cubicBezTo>
                  <a:lnTo>
                    <a:pt x="1505" y="753"/>
                  </a:lnTo>
                  <a:cubicBezTo>
                    <a:pt x="1505" y="338"/>
                    <a:pt x="1167" y="1"/>
                    <a:pt x="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4"/>
            <p:cNvSpPr/>
            <p:nvPr/>
          </p:nvSpPr>
          <p:spPr>
            <a:xfrm>
              <a:off x="3432008" y="4190151"/>
              <a:ext cx="49917" cy="59502"/>
            </a:xfrm>
            <a:custGeom>
              <a:avLst/>
              <a:gdLst/>
              <a:ahLst/>
              <a:cxnLst/>
              <a:rect l="l" t="t" r="r" b="b"/>
              <a:pathLst>
                <a:path w="1505" h="1794" extrusionOk="0">
                  <a:moveTo>
                    <a:pt x="753" y="532"/>
                  </a:moveTo>
                  <a:cubicBezTo>
                    <a:pt x="874" y="532"/>
                    <a:pt x="973" y="631"/>
                    <a:pt x="973" y="753"/>
                  </a:cubicBezTo>
                  <a:lnTo>
                    <a:pt x="973" y="1041"/>
                  </a:lnTo>
                  <a:cubicBezTo>
                    <a:pt x="973" y="1163"/>
                    <a:pt x="874" y="1261"/>
                    <a:pt x="753" y="1261"/>
                  </a:cubicBezTo>
                  <a:cubicBezTo>
                    <a:pt x="631" y="1261"/>
                    <a:pt x="533" y="1163"/>
                    <a:pt x="533" y="1041"/>
                  </a:cubicBezTo>
                  <a:lnTo>
                    <a:pt x="533" y="753"/>
                  </a:lnTo>
                  <a:cubicBezTo>
                    <a:pt x="533" y="631"/>
                    <a:pt x="631" y="532"/>
                    <a:pt x="753" y="532"/>
                  </a:cubicBezTo>
                  <a:close/>
                  <a:moveTo>
                    <a:pt x="753" y="1"/>
                  </a:moveTo>
                  <a:cubicBezTo>
                    <a:pt x="338" y="1"/>
                    <a:pt x="1" y="338"/>
                    <a:pt x="1" y="753"/>
                  </a:cubicBezTo>
                  <a:lnTo>
                    <a:pt x="1" y="1041"/>
                  </a:lnTo>
                  <a:cubicBezTo>
                    <a:pt x="1" y="1455"/>
                    <a:pt x="338" y="1793"/>
                    <a:pt x="753" y="1793"/>
                  </a:cubicBezTo>
                  <a:cubicBezTo>
                    <a:pt x="1168" y="1793"/>
                    <a:pt x="1505" y="1455"/>
                    <a:pt x="1505" y="1041"/>
                  </a:cubicBezTo>
                  <a:lnTo>
                    <a:pt x="1505" y="753"/>
                  </a:lnTo>
                  <a:cubicBezTo>
                    <a:pt x="1505" y="338"/>
                    <a:pt x="1168" y="1"/>
                    <a:pt x="7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4"/>
            <p:cNvSpPr/>
            <p:nvPr/>
          </p:nvSpPr>
          <p:spPr>
            <a:xfrm>
              <a:off x="3377083" y="4190151"/>
              <a:ext cx="49917" cy="59502"/>
            </a:xfrm>
            <a:custGeom>
              <a:avLst/>
              <a:gdLst/>
              <a:ahLst/>
              <a:cxnLst/>
              <a:rect l="l" t="t" r="r" b="b"/>
              <a:pathLst>
                <a:path w="1505" h="1794" extrusionOk="0">
                  <a:moveTo>
                    <a:pt x="752" y="532"/>
                  </a:moveTo>
                  <a:cubicBezTo>
                    <a:pt x="874" y="532"/>
                    <a:pt x="973" y="631"/>
                    <a:pt x="973" y="753"/>
                  </a:cubicBezTo>
                  <a:lnTo>
                    <a:pt x="973" y="1041"/>
                  </a:lnTo>
                  <a:cubicBezTo>
                    <a:pt x="973" y="1163"/>
                    <a:pt x="874" y="1261"/>
                    <a:pt x="752" y="1261"/>
                  </a:cubicBezTo>
                  <a:cubicBezTo>
                    <a:pt x="631" y="1261"/>
                    <a:pt x="532" y="1163"/>
                    <a:pt x="532" y="1041"/>
                  </a:cubicBezTo>
                  <a:lnTo>
                    <a:pt x="532" y="753"/>
                  </a:lnTo>
                  <a:cubicBezTo>
                    <a:pt x="532" y="631"/>
                    <a:pt x="631" y="532"/>
                    <a:pt x="752" y="532"/>
                  </a:cubicBezTo>
                  <a:close/>
                  <a:moveTo>
                    <a:pt x="752" y="1"/>
                  </a:moveTo>
                  <a:cubicBezTo>
                    <a:pt x="338" y="1"/>
                    <a:pt x="1" y="338"/>
                    <a:pt x="1" y="753"/>
                  </a:cubicBezTo>
                  <a:lnTo>
                    <a:pt x="1" y="1041"/>
                  </a:lnTo>
                  <a:cubicBezTo>
                    <a:pt x="1" y="1455"/>
                    <a:pt x="338" y="1793"/>
                    <a:pt x="752" y="1793"/>
                  </a:cubicBezTo>
                  <a:cubicBezTo>
                    <a:pt x="1167" y="1793"/>
                    <a:pt x="1505" y="1455"/>
                    <a:pt x="1505" y="1041"/>
                  </a:cubicBezTo>
                  <a:lnTo>
                    <a:pt x="1505" y="753"/>
                  </a:lnTo>
                  <a:cubicBezTo>
                    <a:pt x="1505" y="338"/>
                    <a:pt x="1167" y="1"/>
                    <a:pt x="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4"/>
            <p:cNvSpPr/>
            <p:nvPr/>
          </p:nvSpPr>
          <p:spPr>
            <a:xfrm>
              <a:off x="3604877" y="4190151"/>
              <a:ext cx="26634" cy="59469"/>
            </a:xfrm>
            <a:custGeom>
              <a:avLst/>
              <a:gdLst/>
              <a:ahLst/>
              <a:cxnLst/>
              <a:rect l="l" t="t" r="r" b="b"/>
              <a:pathLst>
                <a:path w="803" h="1793" extrusionOk="0">
                  <a:moveTo>
                    <a:pt x="266" y="1"/>
                  </a:moveTo>
                  <a:cubicBezTo>
                    <a:pt x="120" y="1"/>
                    <a:pt x="0" y="120"/>
                    <a:pt x="0" y="266"/>
                  </a:cubicBezTo>
                  <a:cubicBezTo>
                    <a:pt x="0" y="413"/>
                    <a:pt x="120" y="532"/>
                    <a:pt x="266" y="532"/>
                  </a:cubicBezTo>
                  <a:lnTo>
                    <a:pt x="270" y="532"/>
                  </a:lnTo>
                  <a:lnTo>
                    <a:pt x="270" y="1527"/>
                  </a:lnTo>
                  <a:cubicBezTo>
                    <a:pt x="270" y="1674"/>
                    <a:pt x="390" y="1792"/>
                    <a:pt x="536" y="1792"/>
                  </a:cubicBezTo>
                  <a:cubicBezTo>
                    <a:pt x="683" y="1792"/>
                    <a:pt x="802" y="1674"/>
                    <a:pt x="802" y="1527"/>
                  </a:cubicBezTo>
                  <a:lnTo>
                    <a:pt x="802" y="266"/>
                  </a:lnTo>
                  <a:cubicBezTo>
                    <a:pt x="802" y="120"/>
                    <a:pt x="683" y="1"/>
                    <a:pt x="5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4"/>
            <p:cNvSpPr/>
            <p:nvPr/>
          </p:nvSpPr>
          <p:spPr>
            <a:xfrm>
              <a:off x="3484844" y="4190151"/>
              <a:ext cx="26667" cy="59469"/>
            </a:xfrm>
            <a:custGeom>
              <a:avLst/>
              <a:gdLst/>
              <a:ahLst/>
              <a:cxnLst/>
              <a:rect l="l" t="t" r="r" b="b"/>
              <a:pathLst>
                <a:path w="804" h="1793" extrusionOk="0">
                  <a:moveTo>
                    <a:pt x="266" y="1"/>
                  </a:moveTo>
                  <a:cubicBezTo>
                    <a:pt x="119" y="1"/>
                    <a:pt x="0" y="120"/>
                    <a:pt x="0" y="266"/>
                  </a:cubicBezTo>
                  <a:cubicBezTo>
                    <a:pt x="0" y="413"/>
                    <a:pt x="119" y="532"/>
                    <a:pt x="266" y="532"/>
                  </a:cubicBezTo>
                  <a:lnTo>
                    <a:pt x="271" y="532"/>
                  </a:lnTo>
                  <a:lnTo>
                    <a:pt x="271" y="1527"/>
                  </a:lnTo>
                  <a:cubicBezTo>
                    <a:pt x="271" y="1674"/>
                    <a:pt x="390" y="1792"/>
                    <a:pt x="537" y="1792"/>
                  </a:cubicBezTo>
                  <a:cubicBezTo>
                    <a:pt x="684" y="1792"/>
                    <a:pt x="802" y="1674"/>
                    <a:pt x="802" y="1527"/>
                  </a:cubicBezTo>
                  <a:lnTo>
                    <a:pt x="802" y="266"/>
                  </a:lnTo>
                  <a:cubicBezTo>
                    <a:pt x="803" y="120"/>
                    <a:pt x="684" y="1"/>
                    <a:pt x="5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4"/>
            <p:cNvSpPr/>
            <p:nvPr/>
          </p:nvSpPr>
          <p:spPr>
            <a:xfrm>
              <a:off x="3517680" y="4190151"/>
              <a:ext cx="26634" cy="59469"/>
            </a:xfrm>
            <a:custGeom>
              <a:avLst/>
              <a:gdLst/>
              <a:ahLst/>
              <a:cxnLst/>
              <a:rect l="l" t="t" r="r" b="b"/>
              <a:pathLst>
                <a:path w="803" h="1793" extrusionOk="0">
                  <a:moveTo>
                    <a:pt x="267" y="1"/>
                  </a:moveTo>
                  <a:cubicBezTo>
                    <a:pt x="120" y="1"/>
                    <a:pt x="1" y="120"/>
                    <a:pt x="1" y="266"/>
                  </a:cubicBezTo>
                  <a:cubicBezTo>
                    <a:pt x="1" y="413"/>
                    <a:pt x="120" y="532"/>
                    <a:pt x="267" y="532"/>
                  </a:cubicBezTo>
                  <a:lnTo>
                    <a:pt x="271" y="532"/>
                  </a:lnTo>
                  <a:lnTo>
                    <a:pt x="271" y="1527"/>
                  </a:lnTo>
                  <a:cubicBezTo>
                    <a:pt x="271" y="1674"/>
                    <a:pt x="390" y="1792"/>
                    <a:pt x="537" y="1792"/>
                  </a:cubicBezTo>
                  <a:cubicBezTo>
                    <a:pt x="684" y="1792"/>
                    <a:pt x="803" y="1674"/>
                    <a:pt x="803" y="1527"/>
                  </a:cubicBezTo>
                  <a:lnTo>
                    <a:pt x="803" y="266"/>
                  </a:lnTo>
                  <a:cubicBezTo>
                    <a:pt x="803" y="120"/>
                    <a:pt x="684" y="1"/>
                    <a:pt x="5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4"/>
            <p:cNvSpPr/>
            <p:nvPr/>
          </p:nvSpPr>
          <p:spPr>
            <a:xfrm>
              <a:off x="3377083" y="4265010"/>
              <a:ext cx="49917" cy="59502"/>
            </a:xfrm>
            <a:custGeom>
              <a:avLst/>
              <a:gdLst/>
              <a:ahLst/>
              <a:cxnLst/>
              <a:rect l="l" t="t" r="r" b="b"/>
              <a:pathLst>
                <a:path w="1505" h="1794" extrusionOk="0">
                  <a:moveTo>
                    <a:pt x="752" y="532"/>
                  </a:moveTo>
                  <a:cubicBezTo>
                    <a:pt x="874" y="532"/>
                    <a:pt x="973" y="631"/>
                    <a:pt x="973" y="752"/>
                  </a:cubicBezTo>
                  <a:lnTo>
                    <a:pt x="973" y="1040"/>
                  </a:lnTo>
                  <a:cubicBezTo>
                    <a:pt x="973" y="1162"/>
                    <a:pt x="874" y="1261"/>
                    <a:pt x="752" y="1261"/>
                  </a:cubicBezTo>
                  <a:cubicBezTo>
                    <a:pt x="631" y="1261"/>
                    <a:pt x="532" y="1162"/>
                    <a:pt x="532" y="1040"/>
                  </a:cubicBezTo>
                  <a:lnTo>
                    <a:pt x="532" y="752"/>
                  </a:lnTo>
                  <a:cubicBezTo>
                    <a:pt x="532" y="631"/>
                    <a:pt x="631" y="532"/>
                    <a:pt x="752" y="532"/>
                  </a:cubicBezTo>
                  <a:close/>
                  <a:moveTo>
                    <a:pt x="752" y="0"/>
                  </a:moveTo>
                  <a:cubicBezTo>
                    <a:pt x="338" y="0"/>
                    <a:pt x="1" y="338"/>
                    <a:pt x="1" y="752"/>
                  </a:cubicBezTo>
                  <a:lnTo>
                    <a:pt x="1" y="1040"/>
                  </a:lnTo>
                  <a:cubicBezTo>
                    <a:pt x="1" y="1455"/>
                    <a:pt x="338" y="1793"/>
                    <a:pt x="752" y="1793"/>
                  </a:cubicBezTo>
                  <a:cubicBezTo>
                    <a:pt x="1167" y="1793"/>
                    <a:pt x="1505" y="1455"/>
                    <a:pt x="1505" y="1040"/>
                  </a:cubicBezTo>
                  <a:lnTo>
                    <a:pt x="1505" y="752"/>
                  </a:lnTo>
                  <a:cubicBezTo>
                    <a:pt x="1505" y="338"/>
                    <a:pt x="1167" y="0"/>
                    <a:pt x="7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4"/>
            <p:cNvSpPr/>
            <p:nvPr/>
          </p:nvSpPr>
          <p:spPr>
            <a:xfrm>
              <a:off x="3464314" y="4265010"/>
              <a:ext cx="49917" cy="59502"/>
            </a:xfrm>
            <a:custGeom>
              <a:avLst/>
              <a:gdLst/>
              <a:ahLst/>
              <a:cxnLst/>
              <a:rect l="l" t="t" r="r" b="b"/>
              <a:pathLst>
                <a:path w="1505" h="1794" extrusionOk="0">
                  <a:moveTo>
                    <a:pt x="753" y="532"/>
                  </a:moveTo>
                  <a:cubicBezTo>
                    <a:pt x="874" y="532"/>
                    <a:pt x="973" y="631"/>
                    <a:pt x="973" y="752"/>
                  </a:cubicBezTo>
                  <a:lnTo>
                    <a:pt x="973" y="1040"/>
                  </a:lnTo>
                  <a:cubicBezTo>
                    <a:pt x="973" y="1162"/>
                    <a:pt x="874" y="1261"/>
                    <a:pt x="753" y="1261"/>
                  </a:cubicBezTo>
                  <a:cubicBezTo>
                    <a:pt x="631" y="1261"/>
                    <a:pt x="532" y="1162"/>
                    <a:pt x="532" y="1040"/>
                  </a:cubicBezTo>
                  <a:lnTo>
                    <a:pt x="532" y="752"/>
                  </a:lnTo>
                  <a:cubicBezTo>
                    <a:pt x="532" y="631"/>
                    <a:pt x="631" y="532"/>
                    <a:pt x="753" y="532"/>
                  </a:cubicBezTo>
                  <a:close/>
                  <a:moveTo>
                    <a:pt x="753" y="0"/>
                  </a:moveTo>
                  <a:cubicBezTo>
                    <a:pt x="338" y="0"/>
                    <a:pt x="0" y="338"/>
                    <a:pt x="0" y="752"/>
                  </a:cubicBezTo>
                  <a:lnTo>
                    <a:pt x="0" y="1040"/>
                  </a:lnTo>
                  <a:cubicBezTo>
                    <a:pt x="0" y="1455"/>
                    <a:pt x="338" y="1793"/>
                    <a:pt x="753" y="1793"/>
                  </a:cubicBezTo>
                  <a:cubicBezTo>
                    <a:pt x="1167" y="1793"/>
                    <a:pt x="1504" y="1455"/>
                    <a:pt x="1504" y="1040"/>
                  </a:cubicBezTo>
                  <a:lnTo>
                    <a:pt x="1504" y="752"/>
                  </a:lnTo>
                  <a:cubicBezTo>
                    <a:pt x="1504" y="338"/>
                    <a:pt x="1167" y="0"/>
                    <a:pt x="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4"/>
            <p:cNvSpPr/>
            <p:nvPr/>
          </p:nvSpPr>
          <p:spPr>
            <a:xfrm>
              <a:off x="3583750" y="4265010"/>
              <a:ext cx="49950" cy="59502"/>
            </a:xfrm>
            <a:custGeom>
              <a:avLst/>
              <a:gdLst/>
              <a:ahLst/>
              <a:cxnLst/>
              <a:rect l="l" t="t" r="r" b="b"/>
              <a:pathLst>
                <a:path w="1506" h="1794" extrusionOk="0">
                  <a:moveTo>
                    <a:pt x="752" y="532"/>
                  </a:moveTo>
                  <a:cubicBezTo>
                    <a:pt x="875" y="532"/>
                    <a:pt x="973" y="631"/>
                    <a:pt x="973" y="752"/>
                  </a:cubicBezTo>
                  <a:lnTo>
                    <a:pt x="973" y="1040"/>
                  </a:lnTo>
                  <a:cubicBezTo>
                    <a:pt x="973" y="1162"/>
                    <a:pt x="875" y="1261"/>
                    <a:pt x="752" y="1261"/>
                  </a:cubicBezTo>
                  <a:cubicBezTo>
                    <a:pt x="631" y="1261"/>
                    <a:pt x="533" y="1162"/>
                    <a:pt x="533" y="1040"/>
                  </a:cubicBezTo>
                  <a:lnTo>
                    <a:pt x="533" y="752"/>
                  </a:lnTo>
                  <a:cubicBezTo>
                    <a:pt x="533" y="631"/>
                    <a:pt x="631" y="532"/>
                    <a:pt x="752" y="532"/>
                  </a:cubicBezTo>
                  <a:close/>
                  <a:moveTo>
                    <a:pt x="752" y="0"/>
                  </a:moveTo>
                  <a:cubicBezTo>
                    <a:pt x="338" y="0"/>
                    <a:pt x="1" y="338"/>
                    <a:pt x="1" y="752"/>
                  </a:cubicBezTo>
                  <a:lnTo>
                    <a:pt x="1" y="1040"/>
                  </a:lnTo>
                  <a:cubicBezTo>
                    <a:pt x="1" y="1455"/>
                    <a:pt x="338" y="1793"/>
                    <a:pt x="752" y="1793"/>
                  </a:cubicBezTo>
                  <a:cubicBezTo>
                    <a:pt x="1167" y="1793"/>
                    <a:pt x="1505" y="1455"/>
                    <a:pt x="1505" y="1040"/>
                  </a:cubicBezTo>
                  <a:lnTo>
                    <a:pt x="1505" y="752"/>
                  </a:lnTo>
                  <a:cubicBezTo>
                    <a:pt x="1505" y="338"/>
                    <a:pt x="1167" y="0"/>
                    <a:pt x="7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4"/>
            <p:cNvSpPr/>
            <p:nvPr/>
          </p:nvSpPr>
          <p:spPr>
            <a:xfrm>
              <a:off x="3638675" y="4265010"/>
              <a:ext cx="49950" cy="59502"/>
            </a:xfrm>
            <a:custGeom>
              <a:avLst/>
              <a:gdLst/>
              <a:ahLst/>
              <a:cxnLst/>
              <a:rect l="l" t="t" r="r" b="b"/>
              <a:pathLst>
                <a:path w="1506" h="1794" extrusionOk="0">
                  <a:moveTo>
                    <a:pt x="754" y="532"/>
                  </a:moveTo>
                  <a:cubicBezTo>
                    <a:pt x="875" y="532"/>
                    <a:pt x="973" y="631"/>
                    <a:pt x="973" y="752"/>
                  </a:cubicBezTo>
                  <a:lnTo>
                    <a:pt x="973" y="1040"/>
                  </a:lnTo>
                  <a:cubicBezTo>
                    <a:pt x="973" y="1162"/>
                    <a:pt x="875" y="1261"/>
                    <a:pt x="754" y="1261"/>
                  </a:cubicBezTo>
                  <a:cubicBezTo>
                    <a:pt x="631" y="1261"/>
                    <a:pt x="533" y="1162"/>
                    <a:pt x="533" y="1040"/>
                  </a:cubicBezTo>
                  <a:lnTo>
                    <a:pt x="533" y="752"/>
                  </a:lnTo>
                  <a:cubicBezTo>
                    <a:pt x="533" y="631"/>
                    <a:pt x="631" y="532"/>
                    <a:pt x="754" y="532"/>
                  </a:cubicBezTo>
                  <a:close/>
                  <a:moveTo>
                    <a:pt x="754" y="0"/>
                  </a:moveTo>
                  <a:cubicBezTo>
                    <a:pt x="339" y="0"/>
                    <a:pt x="1" y="338"/>
                    <a:pt x="1" y="752"/>
                  </a:cubicBezTo>
                  <a:lnTo>
                    <a:pt x="1" y="1040"/>
                  </a:lnTo>
                  <a:cubicBezTo>
                    <a:pt x="1" y="1455"/>
                    <a:pt x="339" y="1793"/>
                    <a:pt x="754" y="1793"/>
                  </a:cubicBezTo>
                  <a:cubicBezTo>
                    <a:pt x="1168" y="1793"/>
                    <a:pt x="1505" y="1455"/>
                    <a:pt x="1505" y="1040"/>
                  </a:cubicBezTo>
                  <a:lnTo>
                    <a:pt x="1505" y="752"/>
                  </a:lnTo>
                  <a:cubicBezTo>
                    <a:pt x="1505" y="338"/>
                    <a:pt x="1168" y="0"/>
                    <a:pt x="7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4"/>
            <p:cNvSpPr/>
            <p:nvPr/>
          </p:nvSpPr>
          <p:spPr>
            <a:xfrm>
              <a:off x="3430416" y="4265010"/>
              <a:ext cx="26634" cy="59436"/>
            </a:xfrm>
            <a:custGeom>
              <a:avLst/>
              <a:gdLst/>
              <a:ahLst/>
              <a:cxnLst/>
              <a:rect l="l" t="t" r="r" b="b"/>
              <a:pathLst>
                <a:path w="803" h="1792" extrusionOk="0">
                  <a:moveTo>
                    <a:pt x="266" y="0"/>
                  </a:moveTo>
                  <a:cubicBezTo>
                    <a:pt x="120" y="0"/>
                    <a:pt x="0" y="119"/>
                    <a:pt x="0" y="266"/>
                  </a:cubicBezTo>
                  <a:cubicBezTo>
                    <a:pt x="0" y="413"/>
                    <a:pt x="120" y="532"/>
                    <a:pt x="266" y="532"/>
                  </a:cubicBezTo>
                  <a:lnTo>
                    <a:pt x="271" y="532"/>
                  </a:lnTo>
                  <a:lnTo>
                    <a:pt x="271" y="1526"/>
                  </a:lnTo>
                  <a:cubicBezTo>
                    <a:pt x="271" y="1673"/>
                    <a:pt x="390" y="1792"/>
                    <a:pt x="536" y="1792"/>
                  </a:cubicBezTo>
                  <a:cubicBezTo>
                    <a:pt x="683" y="1792"/>
                    <a:pt x="802" y="1673"/>
                    <a:pt x="802" y="1526"/>
                  </a:cubicBezTo>
                  <a:lnTo>
                    <a:pt x="802" y="266"/>
                  </a:lnTo>
                  <a:cubicBezTo>
                    <a:pt x="802" y="119"/>
                    <a:pt x="683" y="0"/>
                    <a:pt x="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4"/>
            <p:cNvSpPr/>
            <p:nvPr/>
          </p:nvSpPr>
          <p:spPr>
            <a:xfrm>
              <a:off x="3516884" y="4265010"/>
              <a:ext cx="26634" cy="59436"/>
            </a:xfrm>
            <a:custGeom>
              <a:avLst/>
              <a:gdLst/>
              <a:ahLst/>
              <a:cxnLst/>
              <a:rect l="l" t="t" r="r" b="b"/>
              <a:pathLst>
                <a:path w="803" h="1792" extrusionOk="0">
                  <a:moveTo>
                    <a:pt x="266" y="0"/>
                  </a:moveTo>
                  <a:cubicBezTo>
                    <a:pt x="119" y="0"/>
                    <a:pt x="0" y="119"/>
                    <a:pt x="0" y="266"/>
                  </a:cubicBezTo>
                  <a:cubicBezTo>
                    <a:pt x="0" y="413"/>
                    <a:pt x="119" y="532"/>
                    <a:pt x="266" y="532"/>
                  </a:cubicBezTo>
                  <a:lnTo>
                    <a:pt x="270" y="532"/>
                  </a:lnTo>
                  <a:lnTo>
                    <a:pt x="270" y="1526"/>
                  </a:lnTo>
                  <a:cubicBezTo>
                    <a:pt x="270" y="1673"/>
                    <a:pt x="389" y="1792"/>
                    <a:pt x="536" y="1792"/>
                  </a:cubicBezTo>
                  <a:cubicBezTo>
                    <a:pt x="683" y="1792"/>
                    <a:pt x="801" y="1673"/>
                    <a:pt x="801" y="1526"/>
                  </a:cubicBezTo>
                  <a:lnTo>
                    <a:pt x="801" y="266"/>
                  </a:lnTo>
                  <a:cubicBezTo>
                    <a:pt x="802" y="119"/>
                    <a:pt x="683" y="0"/>
                    <a:pt x="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4"/>
            <p:cNvSpPr/>
            <p:nvPr/>
          </p:nvSpPr>
          <p:spPr>
            <a:xfrm>
              <a:off x="3549720" y="4265010"/>
              <a:ext cx="26600" cy="59436"/>
            </a:xfrm>
            <a:custGeom>
              <a:avLst/>
              <a:gdLst/>
              <a:ahLst/>
              <a:cxnLst/>
              <a:rect l="l" t="t" r="r" b="b"/>
              <a:pathLst>
                <a:path w="802" h="1792" extrusionOk="0">
                  <a:moveTo>
                    <a:pt x="266" y="0"/>
                  </a:moveTo>
                  <a:cubicBezTo>
                    <a:pt x="119" y="0"/>
                    <a:pt x="0" y="119"/>
                    <a:pt x="0" y="266"/>
                  </a:cubicBezTo>
                  <a:cubicBezTo>
                    <a:pt x="0" y="413"/>
                    <a:pt x="119" y="532"/>
                    <a:pt x="266" y="532"/>
                  </a:cubicBezTo>
                  <a:lnTo>
                    <a:pt x="270" y="532"/>
                  </a:lnTo>
                  <a:lnTo>
                    <a:pt x="270" y="1526"/>
                  </a:lnTo>
                  <a:cubicBezTo>
                    <a:pt x="270" y="1673"/>
                    <a:pt x="389" y="1792"/>
                    <a:pt x="536" y="1792"/>
                  </a:cubicBezTo>
                  <a:cubicBezTo>
                    <a:pt x="683" y="1792"/>
                    <a:pt x="802" y="1673"/>
                    <a:pt x="802" y="1526"/>
                  </a:cubicBezTo>
                  <a:lnTo>
                    <a:pt x="802" y="266"/>
                  </a:lnTo>
                  <a:cubicBezTo>
                    <a:pt x="802" y="119"/>
                    <a:pt x="683" y="0"/>
                    <a:pt x="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4"/>
            <p:cNvSpPr/>
            <p:nvPr/>
          </p:nvSpPr>
          <p:spPr>
            <a:xfrm>
              <a:off x="3705143" y="4093236"/>
              <a:ext cx="136551" cy="82123"/>
            </a:xfrm>
            <a:custGeom>
              <a:avLst/>
              <a:gdLst/>
              <a:ahLst/>
              <a:cxnLst/>
              <a:rect l="l" t="t" r="r" b="b"/>
              <a:pathLst>
                <a:path w="4117" h="2476" extrusionOk="0">
                  <a:moveTo>
                    <a:pt x="3203" y="0"/>
                  </a:moveTo>
                  <a:cubicBezTo>
                    <a:pt x="3056" y="0"/>
                    <a:pt x="2937" y="120"/>
                    <a:pt x="2937" y="266"/>
                  </a:cubicBezTo>
                  <a:lnTo>
                    <a:pt x="2937" y="1945"/>
                  </a:lnTo>
                  <a:lnTo>
                    <a:pt x="2706" y="1945"/>
                  </a:lnTo>
                  <a:lnTo>
                    <a:pt x="2706" y="1333"/>
                  </a:lnTo>
                  <a:cubicBezTo>
                    <a:pt x="2706" y="1186"/>
                    <a:pt x="2587" y="1068"/>
                    <a:pt x="2440" y="1068"/>
                  </a:cubicBezTo>
                  <a:cubicBezTo>
                    <a:pt x="2293" y="1068"/>
                    <a:pt x="2174" y="1187"/>
                    <a:pt x="2174" y="1333"/>
                  </a:cubicBezTo>
                  <a:lnTo>
                    <a:pt x="2174" y="1945"/>
                  </a:lnTo>
                  <a:lnTo>
                    <a:pt x="1942" y="1945"/>
                  </a:lnTo>
                  <a:lnTo>
                    <a:pt x="1942" y="685"/>
                  </a:lnTo>
                  <a:cubicBezTo>
                    <a:pt x="1942" y="538"/>
                    <a:pt x="1823" y="419"/>
                    <a:pt x="1676" y="419"/>
                  </a:cubicBezTo>
                  <a:cubicBezTo>
                    <a:pt x="1529" y="419"/>
                    <a:pt x="1411" y="538"/>
                    <a:pt x="1411" y="685"/>
                  </a:cubicBezTo>
                  <a:lnTo>
                    <a:pt x="1411" y="1945"/>
                  </a:lnTo>
                  <a:lnTo>
                    <a:pt x="1179" y="1945"/>
                  </a:lnTo>
                  <a:lnTo>
                    <a:pt x="1179" y="1333"/>
                  </a:lnTo>
                  <a:cubicBezTo>
                    <a:pt x="1179" y="1186"/>
                    <a:pt x="1060" y="1068"/>
                    <a:pt x="913" y="1068"/>
                  </a:cubicBezTo>
                  <a:cubicBezTo>
                    <a:pt x="766" y="1068"/>
                    <a:pt x="647" y="1187"/>
                    <a:pt x="647" y="1333"/>
                  </a:cubicBezTo>
                  <a:lnTo>
                    <a:pt x="647" y="1945"/>
                  </a:lnTo>
                  <a:lnTo>
                    <a:pt x="266" y="1945"/>
                  </a:lnTo>
                  <a:cubicBezTo>
                    <a:pt x="119" y="1945"/>
                    <a:pt x="0" y="2064"/>
                    <a:pt x="0" y="2211"/>
                  </a:cubicBezTo>
                  <a:cubicBezTo>
                    <a:pt x="0" y="2357"/>
                    <a:pt x="119" y="2476"/>
                    <a:pt x="266" y="2476"/>
                  </a:cubicBezTo>
                  <a:lnTo>
                    <a:pt x="3850" y="2476"/>
                  </a:lnTo>
                  <a:cubicBezTo>
                    <a:pt x="3997" y="2476"/>
                    <a:pt x="4116" y="2357"/>
                    <a:pt x="4116" y="2211"/>
                  </a:cubicBezTo>
                  <a:cubicBezTo>
                    <a:pt x="4115" y="2064"/>
                    <a:pt x="3996" y="1945"/>
                    <a:pt x="3849" y="1945"/>
                  </a:cubicBezTo>
                  <a:lnTo>
                    <a:pt x="3468" y="1945"/>
                  </a:lnTo>
                  <a:lnTo>
                    <a:pt x="3468" y="266"/>
                  </a:lnTo>
                  <a:cubicBezTo>
                    <a:pt x="3468" y="120"/>
                    <a:pt x="3349" y="0"/>
                    <a:pt x="3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4"/>
            <p:cNvSpPr/>
            <p:nvPr/>
          </p:nvSpPr>
          <p:spPr>
            <a:xfrm>
              <a:off x="3705110" y="4194397"/>
              <a:ext cx="64113" cy="17645"/>
            </a:xfrm>
            <a:custGeom>
              <a:avLst/>
              <a:gdLst/>
              <a:ahLst/>
              <a:cxnLst/>
              <a:rect l="l" t="t" r="r" b="b"/>
              <a:pathLst>
                <a:path w="1933" h="532" extrusionOk="0">
                  <a:moveTo>
                    <a:pt x="266" y="1"/>
                  </a:moveTo>
                  <a:cubicBezTo>
                    <a:pt x="119" y="1"/>
                    <a:pt x="0" y="120"/>
                    <a:pt x="0" y="267"/>
                  </a:cubicBezTo>
                  <a:cubicBezTo>
                    <a:pt x="0" y="413"/>
                    <a:pt x="119" y="532"/>
                    <a:pt x="266" y="532"/>
                  </a:cubicBezTo>
                  <a:lnTo>
                    <a:pt x="1667" y="532"/>
                  </a:lnTo>
                  <a:cubicBezTo>
                    <a:pt x="1813" y="532"/>
                    <a:pt x="1932" y="413"/>
                    <a:pt x="1932" y="267"/>
                  </a:cubicBezTo>
                  <a:cubicBezTo>
                    <a:pt x="1932" y="120"/>
                    <a:pt x="1813" y="1"/>
                    <a:pt x="1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4"/>
            <p:cNvSpPr/>
            <p:nvPr/>
          </p:nvSpPr>
          <p:spPr>
            <a:xfrm>
              <a:off x="3705110" y="4221097"/>
              <a:ext cx="64113" cy="17678"/>
            </a:xfrm>
            <a:custGeom>
              <a:avLst/>
              <a:gdLst/>
              <a:ahLst/>
              <a:cxnLst/>
              <a:rect l="l" t="t" r="r" b="b"/>
              <a:pathLst>
                <a:path w="1933" h="533" extrusionOk="0">
                  <a:moveTo>
                    <a:pt x="266" y="1"/>
                  </a:moveTo>
                  <a:cubicBezTo>
                    <a:pt x="119" y="1"/>
                    <a:pt x="0" y="120"/>
                    <a:pt x="0" y="267"/>
                  </a:cubicBezTo>
                  <a:cubicBezTo>
                    <a:pt x="0" y="414"/>
                    <a:pt x="119" y="533"/>
                    <a:pt x="266" y="533"/>
                  </a:cubicBezTo>
                  <a:lnTo>
                    <a:pt x="1667" y="533"/>
                  </a:lnTo>
                  <a:cubicBezTo>
                    <a:pt x="1813" y="533"/>
                    <a:pt x="1932" y="414"/>
                    <a:pt x="1932" y="267"/>
                  </a:cubicBezTo>
                  <a:cubicBezTo>
                    <a:pt x="1932" y="120"/>
                    <a:pt x="1813" y="1"/>
                    <a:pt x="1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4"/>
            <p:cNvSpPr/>
            <p:nvPr/>
          </p:nvSpPr>
          <p:spPr>
            <a:xfrm>
              <a:off x="3705110" y="4247797"/>
              <a:ext cx="64113" cy="17645"/>
            </a:xfrm>
            <a:custGeom>
              <a:avLst/>
              <a:gdLst/>
              <a:ahLst/>
              <a:cxnLst/>
              <a:rect l="l" t="t" r="r" b="b"/>
              <a:pathLst>
                <a:path w="1933" h="532" extrusionOk="0">
                  <a:moveTo>
                    <a:pt x="266" y="1"/>
                  </a:moveTo>
                  <a:cubicBezTo>
                    <a:pt x="119" y="1"/>
                    <a:pt x="0" y="120"/>
                    <a:pt x="0" y="267"/>
                  </a:cubicBezTo>
                  <a:cubicBezTo>
                    <a:pt x="0" y="414"/>
                    <a:pt x="119" y="532"/>
                    <a:pt x="266" y="532"/>
                  </a:cubicBezTo>
                  <a:lnTo>
                    <a:pt x="1667" y="532"/>
                  </a:lnTo>
                  <a:cubicBezTo>
                    <a:pt x="1813" y="532"/>
                    <a:pt x="1932" y="413"/>
                    <a:pt x="1932" y="267"/>
                  </a:cubicBezTo>
                  <a:cubicBezTo>
                    <a:pt x="1932" y="120"/>
                    <a:pt x="1813" y="1"/>
                    <a:pt x="1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4"/>
            <p:cNvSpPr/>
            <p:nvPr/>
          </p:nvSpPr>
          <p:spPr>
            <a:xfrm>
              <a:off x="3777547" y="4194397"/>
              <a:ext cx="64113" cy="17645"/>
            </a:xfrm>
            <a:custGeom>
              <a:avLst/>
              <a:gdLst/>
              <a:ahLst/>
              <a:cxnLst/>
              <a:rect l="l" t="t" r="r" b="b"/>
              <a:pathLst>
                <a:path w="1933" h="532" extrusionOk="0">
                  <a:moveTo>
                    <a:pt x="266" y="1"/>
                  </a:moveTo>
                  <a:cubicBezTo>
                    <a:pt x="119" y="1"/>
                    <a:pt x="0" y="120"/>
                    <a:pt x="0" y="267"/>
                  </a:cubicBezTo>
                  <a:cubicBezTo>
                    <a:pt x="0" y="413"/>
                    <a:pt x="119" y="532"/>
                    <a:pt x="266" y="532"/>
                  </a:cubicBezTo>
                  <a:lnTo>
                    <a:pt x="1666" y="532"/>
                  </a:lnTo>
                  <a:cubicBezTo>
                    <a:pt x="1813" y="532"/>
                    <a:pt x="1932" y="413"/>
                    <a:pt x="1932" y="267"/>
                  </a:cubicBezTo>
                  <a:cubicBezTo>
                    <a:pt x="1932" y="120"/>
                    <a:pt x="1813" y="1"/>
                    <a:pt x="16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4"/>
            <p:cNvSpPr/>
            <p:nvPr/>
          </p:nvSpPr>
          <p:spPr>
            <a:xfrm>
              <a:off x="3777547" y="4221097"/>
              <a:ext cx="64113" cy="17678"/>
            </a:xfrm>
            <a:custGeom>
              <a:avLst/>
              <a:gdLst/>
              <a:ahLst/>
              <a:cxnLst/>
              <a:rect l="l" t="t" r="r" b="b"/>
              <a:pathLst>
                <a:path w="1933" h="533" extrusionOk="0">
                  <a:moveTo>
                    <a:pt x="266" y="1"/>
                  </a:moveTo>
                  <a:cubicBezTo>
                    <a:pt x="119" y="1"/>
                    <a:pt x="0" y="120"/>
                    <a:pt x="0" y="267"/>
                  </a:cubicBezTo>
                  <a:cubicBezTo>
                    <a:pt x="0" y="414"/>
                    <a:pt x="119" y="533"/>
                    <a:pt x="266" y="533"/>
                  </a:cubicBezTo>
                  <a:lnTo>
                    <a:pt x="1666" y="533"/>
                  </a:lnTo>
                  <a:cubicBezTo>
                    <a:pt x="1813" y="533"/>
                    <a:pt x="1932" y="414"/>
                    <a:pt x="1932" y="267"/>
                  </a:cubicBezTo>
                  <a:cubicBezTo>
                    <a:pt x="1932" y="120"/>
                    <a:pt x="1813" y="1"/>
                    <a:pt x="16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4"/>
            <p:cNvSpPr/>
            <p:nvPr/>
          </p:nvSpPr>
          <p:spPr>
            <a:xfrm>
              <a:off x="3777547" y="4247797"/>
              <a:ext cx="64113" cy="17645"/>
            </a:xfrm>
            <a:custGeom>
              <a:avLst/>
              <a:gdLst/>
              <a:ahLst/>
              <a:cxnLst/>
              <a:rect l="l" t="t" r="r" b="b"/>
              <a:pathLst>
                <a:path w="1933" h="532" extrusionOk="0">
                  <a:moveTo>
                    <a:pt x="266" y="1"/>
                  </a:moveTo>
                  <a:cubicBezTo>
                    <a:pt x="119" y="1"/>
                    <a:pt x="0" y="120"/>
                    <a:pt x="0" y="267"/>
                  </a:cubicBezTo>
                  <a:cubicBezTo>
                    <a:pt x="0" y="414"/>
                    <a:pt x="119" y="532"/>
                    <a:pt x="266" y="532"/>
                  </a:cubicBezTo>
                  <a:lnTo>
                    <a:pt x="1666" y="532"/>
                  </a:lnTo>
                  <a:cubicBezTo>
                    <a:pt x="1813" y="532"/>
                    <a:pt x="1932" y="413"/>
                    <a:pt x="1932" y="267"/>
                  </a:cubicBezTo>
                  <a:cubicBezTo>
                    <a:pt x="1932" y="120"/>
                    <a:pt x="1813" y="1"/>
                    <a:pt x="16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4"/>
            <p:cNvSpPr/>
            <p:nvPr/>
          </p:nvSpPr>
          <p:spPr>
            <a:xfrm>
              <a:off x="3705740" y="4283750"/>
              <a:ext cx="17678" cy="38507"/>
            </a:xfrm>
            <a:custGeom>
              <a:avLst/>
              <a:gdLst/>
              <a:ahLst/>
              <a:cxnLst/>
              <a:rect l="l" t="t" r="r" b="b"/>
              <a:pathLst>
                <a:path w="533" h="1161" extrusionOk="0">
                  <a:moveTo>
                    <a:pt x="267" y="0"/>
                  </a:moveTo>
                  <a:cubicBezTo>
                    <a:pt x="120" y="0"/>
                    <a:pt x="1" y="119"/>
                    <a:pt x="1" y="266"/>
                  </a:cubicBezTo>
                  <a:lnTo>
                    <a:pt x="1" y="895"/>
                  </a:lnTo>
                  <a:cubicBezTo>
                    <a:pt x="1" y="1042"/>
                    <a:pt x="120" y="1160"/>
                    <a:pt x="267" y="1160"/>
                  </a:cubicBezTo>
                  <a:cubicBezTo>
                    <a:pt x="413" y="1160"/>
                    <a:pt x="532" y="1042"/>
                    <a:pt x="532" y="895"/>
                  </a:cubicBezTo>
                  <a:lnTo>
                    <a:pt x="532" y="266"/>
                  </a:lnTo>
                  <a:cubicBezTo>
                    <a:pt x="532"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4"/>
            <p:cNvSpPr/>
            <p:nvPr/>
          </p:nvSpPr>
          <p:spPr>
            <a:xfrm>
              <a:off x="3729521" y="4283750"/>
              <a:ext cx="17678" cy="38507"/>
            </a:xfrm>
            <a:custGeom>
              <a:avLst/>
              <a:gdLst/>
              <a:ahLst/>
              <a:cxnLst/>
              <a:rect l="l" t="t" r="r" b="b"/>
              <a:pathLst>
                <a:path w="533" h="1161" extrusionOk="0">
                  <a:moveTo>
                    <a:pt x="266" y="0"/>
                  </a:moveTo>
                  <a:cubicBezTo>
                    <a:pt x="119" y="0"/>
                    <a:pt x="0" y="119"/>
                    <a:pt x="0" y="266"/>
                  </a:cubicBezTo>
                  <a:lnTo>
                    <a:pt x="0" y="895"/>
                  </a:lnTo>
                  <a:cubicBezTo>
                    <a:pt x="0" y="1042"/>
                    <a:pt x="119" y="1160"/>
                    <a:pt x="266" y="1160"/>
                  </a:cubicBezTo>
                  <a:cubicBezTo>
                    <a:pt x="413" y="1160"/>
                    <a:pt x="532" y="1042"/>
                    <a:pt x="532" y="895"/>
                  </a:cubicBezTo>
                  <a:lnTo>
                    <a:pt x="532" y="266"/>
                  </a:lnTo>
                  <a:cubicBezTo>
                    <a:pt x="532" y="119"/>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4"/>
            <p:cNvSpPr/>
            <p:nvPr/>
          </p:nvSpPr>
          <p:spPr>
            <a:xfrm>
              <a:off x="3753269" y="4283750"/>
              <a:ext cx="17678" cy="38507"/>
            </a:xfrm>
            <a:custGeom>
              <a:avLst/>
              <a:gdLst/>
              <a:ahLst/>
              <a:cxnLst/>
              <a:rect l="l" t="t" r="r" b="b"/>
              <a:pathLst>
                <a:path w="533" h="1161" extrusionOk="0">
                  <a:moveTo>
                    <a:pt x="267" y="0"/>
                  </a:moveTo>
                  <a:cubicBezTo>
                    <a:pt x="120" y="0"/>
                    <a:pt x="1" y="119"/>
                    <a:pt x="1" y="266"/>
                  </a:cubicBezTo>
                  <a:lnTo>
                    <a:pt x="1" y="895"/>
                  </a:lnTo>
                  <a:cubicBezTo>
                    <a:pt x="1" y="1042"/>
                    <a:pt x="120" y="1160"/>
                    <a:pt x="267" y="1160"/>
                  </a:cubicBezTo>
                  <a:cubicBezTo>
                    <a:pt x="414" y="1160"/>
                    <a:pt x="533" y="1042"/>
                    <a:pt x="533" y="895"/>
                  </a:cubicBezTo>
                  <a:lnTo>
                    <a:pt x="533" y="266"/>
                  </a:lnTo>
                  <a:cubicBezTo>
                    <a:pt x="533" y="119"/>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4"/>
            <p:cNvSpPr/>
            <p:nvPr/>
          </p:nvSpPr>
          <p:spPr>
            <a:xfrm>
              <a:off x="3777083" y="4283750"/>
              <a:ext cx="17645" cy="38507"/>
            </a:xfrm>
            <a:custGeom>
              <a:avLst/>
              <a:gdLst/>
              <a:ahLst/>
              <a:cxnLst/>
              <a:rect l="l" t="t" r="r" b="b"/>
              <a:pathLst>
                <a:path w="532" h="1161" extrusionOk="0">
                  <a:moveTo>
                    <a:pt x="266" y="0"/>
                  </a:moveTo>
                  <a:cubicBezTo>
                    <a:pt x="119" y="0"/>
                    <a:pt x="1" y="119"/>
                    <a:pt x="1" y="266"/>
                  </a:cubicBezTo>
                  <a:lnTo>
                    <a:pt x="1" y="895"/>
                  </a:lnTo>
                  <a:cubicBezTo>
                    <a:pt x="1" y="1042"/>
                    <a:pt x="120" y="1160"/>
                    <a:pt x="266" y="1160"/>
                  </a:cubicBezTo>
                  <a:cubicBezTo>
                    <a:pt x="412" y="1160"/>
                    <a:pt x="531" y="1042"/>
                    <a:pt x="531" y="895"/>
                  </a:cubicBezTo>
                  <a:lnTo>
                    <a:pt x="531" y="266"/>
                  </a:lnTo>
                  <a:cubicBezTo>
                    <a:pt x="531" y="119"/>
                    <a:pt x="412"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4"/>
            <p:cNvSpPr/>
            <p:nvPr/>
          </p:nvSpPr>
          <p:spPr>
            <a:xfrm>
              <a:off x="3800864" y="4283750"/>
              <a:ext cx="17678" cy="38507"/>
            </a:xfrm>
            <a:custGeom>
              <a:avLst/>
              <a:gdLst/>
              <a:ahLst/>
              <a:cxnLst/>
              <a:rect l="l" t="t" r="r" b="b"/>
              <a:pathLst>
                <a:path w="533" h="1161" extrusionOk="0">
                  <a:moveTo>
                    <a:pt x="266" y="0"/>
                  </a:moveTo>
                  <a:cubicBezTo>
                    <a:pt x="119" y="0"/>
                    <a:pt x="0" y="119"/>
                    <a:pt x="0" y="266"/>
                  </a:cubicBezTo>
                  <a:lnTo>
                    <a:pt x="0" y="895"/>
                  </a:lnTo>
                  <a:cubicBezTo>
                    <a:pt x="0" y="1042"/>
                    <a:pt x="119" y="1160"/>
                    <a:pt x="266" y="1160"/>
                  </a:cubicBezTo>
                  <a:cubicBezTo>
                    <a:pt x="413" y="1160"/>
                    <a:pt x="532" y="1042"/>
                    <a:pt x="532" y="895"/>
                  </a:cubicBezTo>
                  <a:lnTo>
                    <a:pt x="532" y="266"/>
                  </a:lnTo>
                  <a:cubicBezTo>
                    <a:pt x="532" y="119"/>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4"/>
            <p:cNvSpPr/>
            <p:nvPr/>
          </p:nvSpPr>
          <p:spPr>
            <a:xfrm>
              <a:off x="3824612" y="4283750"/>
              <a:ext cx="17678" cy="38507"/>
            </a:xfrm>
            <a:custGeom>
              <a:avLst/>
              <a:gdLst/>
              <a:ahLst/>
              <a:cxnLst/>
              <a:rect l="l" t="t" r="r" b="b"/>
              <a:pathLst>
                <a:path w="533" h="1161" extrusionOk="0">
                  <a:moveTo>
                    <a:pt x="267" y="0"/>
                  </a:moveTo>
                  <a:cubicBezTo>
                    <a:pt x="120" y="0"/>
                    <a:pt x="1" y="119"/>
                    <a:pt x="1" y="266"/>
                  </a:cubicBezTo>
                  <a:lnTo>
                    <a:pt x="1" y="895"/>
                  </a:lnTo>
                  <a:cubicBezTo>
                    <a:pt x="1" y="1042"/>
                    <a:pt x="120" y="1160"/>
                    <a:pt x="267" y="1160"/>
                  </a:cubicBezTo>
                  <a:cubicBezTo>
                    <a:pt x="414" y="1160"/>
                    <a:pt x="533" y="1042"/>
                    <a:pt x="533" y="895"/>
                  </a:cubicBezTo>
                  <a:lnTo>
                    <a:pt x="533" y="266"/>
                  </a:lnTo>
                  <a:cubicBezTo>
                    <a:pt x="533" y="119"/>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6" name="Google Shape;2816;p64"/>
          <p:cNvGrpSpPr/>
          <p:nvPr/>
        </p:nvGrpSpPr>
        <p:grpSpPr>
          <a:xfrm>
            <a:off x="3921249" y="3851783"/>
            <a:ext cx="525024" cy="536674"/>
            <a:chOff x="4011411" y="4001992"/>
            <a:chExt cx="588922" cy="601990"/>
          </a:xfrm>
        </p:grpSpPr>
        <p:sp>
          <p:nvSpPr>
            <p:cNvPr id="2817" name="Google Shape;2817;p64"/>
            <p:cNvSpPr/>
            <p:nvPr/>
          </p:nvSpPr>
          <p:spPr>
            <a:xfrm>
              <a:off x="4253402" y="4352473"/>
              <a:ext cx="105738" cy="42454"/>
            </a:xfrm>
            <a:custGeom>
              <a:avLst/>
              <a:gdLst/>
              <a:ahLst/>
              <a:cxnLst/>
              <a:rect l="l" t="t" r="r" b="b"/>
              <a:pathLst>
                <a:path w="3188" h="1280" extrusionOk="0">
                  <a:moveTo>
                    <a:pt x="304" y="1"/>
                  </a:moveTo>
                  <a:cubicBezTo>
                    <a:pt x="260" y="1"/>
                    <a:pt x="215" y="12"/>
                    <a:pt x="173" y="35"/>
                  </a:cubicBezTo>
                  <a:cubicBezTo>
                    <a:pt x="46" y="107"/>
                    <a:pt x="1" y="269"/>
                    <a:pt x="73" y="396"/>
                  </a:cubicBezTo>
                  <a:cubicBezTo>
                    <a:pt x="380" y="942"/>
                    <a:pt x="957" y="1279"/>
                    <a:pt x="1580" y="1279"/>
                  </a:cubicBezTo>
                  <a:lnTo>
                    <a:pt x="1608" y="1279"/>
                  </a:lnTo>
                  <a:cubicBezTo>
                    <a:pt x="2231" y="1279"/>
                    <a:pt x="2808" y="942"/>
                    <a:pt x="3115" y="396"/>
                  </a:cubicBezTo>
                  <a:cubicBezTo>
                    <a:pt x="3188" y="269"/>
                    <a:pt x="3143" y="107"/>
                    <a:pt x="3014" y="35"/>
                  </a:cubicBezTo>
                  <a:cubicBezTo>
                    <a:pt x="2973" y="12"/>
                    <a:pt x="2928" y="1"/>
                    <a:pt x="2884" y="1"/>
                  </a:cubicBezTo>
                  <a:cubicBezTo>
                    <a:pt x="2791" y="1"/>
                    <a:pt x="2701" y="49"/>
                    <a:pt x="2652" y="136"/>
                  </a:cubicBezTo>
                  <a:cubicBezTo>
                    <a:pt x="2439" y="513"/>
                    <a:pt x="2040" y="747"/>
                    <a:pt x="1608" y="747"/>
                  </a:cubicBezTo>
                  <a:lnTo>
                    <a:pt x="1580" y="747"/>
                  </a:lnTo>
                  <a:cubicBezTo>
                    <a:pt x="1149" y="747"/>
                    <a:pt x="748" y="513"/>
                    <a:pt x="536" y="136"/>
                  </a:cubicBezTo>
                  <a:cubicBezTo>
                    <a:pt x="487" y="49"/>
                    <a:pt x="397" y="1"/>
                    <a:pt x="3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4"/>
            <p:cNvSpPr/>
            <p:nvPr/>
          </p:nvSpPr>
          <p:spPr>
            <a:xfrm>
              <a:off x="4105441" y="4001992"/>
              <a:ext cx="400829" cy="601990"/>
            </a:xfrm>
            <a:custGeom>
              <a:avLst/>
              <a:gdLst/>
              <a:ahLst/>
              <a:cxnLst/>
              <a:rect l="l" t="t" r="r" b="b"/>
              <a:pathLst>
                <a:path w="12085" h="18150" extrusionOk="0">
                  <a:moveTo>
                    <a:pt x="4756" y="533"/>
                  </a:moveTo>
                  <a:cubicBezTo>
                    <a:pt x="6002" y="533"/>
                    <a:pt x="7069" y="1398"/>
                    <a:pt x="7357" y="2573"/>
                  </a:cubicBezTo>
                  <a:cubicBezTo>
                    <a:pt x="6915" y="2531"/>
                    <a:pt x="6475" y="2521"/>
                    <a:pt x="6078" y="2521"/>
                  </a:cubicBezTo>
                  <a:lnTo>
                    <a:pt x="6032" y="2521"/>
                  </a:lnTo>
                  <a:cubicBezTo>
                    <a:pt x="5056" y="2521"/>
                    <a:pt x="3821" y="2580"/>
                    <a:pt x="2927" y="3033"/>
                  </a:cubicBezTo>
                  <a:cubicBezTo>
                    <a:pt x="2578" y="3209"/>
                    <a:pt x="2294" y="3439"/>
                    <a:pt x="2078" y="3722"/>
                  </a:cubicBezTo>
                  <a:cubicBezTo>
                    <a:pt x="2078" y="3411"/>
                    <a:pt x="2078" y="3191"/>
                    <a:pt x="2078" y="3180"/>
                  </a:cubicBezTo>
                  <a:cubicBezTo>
                    <a:pt x="2078" y="3140"/>
                    <a:pt x="2068" y="3100"/>
                    <a:pt x="2051" y="3064"/>
                  </a:cubicBezTo>
                  <a:lnTo>
                    <a:pt x="1139" y="1168"/>
                  </a:lnTo>
                  <a:lnTo>
                    <a:pt x="2241" y="1168"/>
                  </a:lnTo>
                  <a:cubicBezTo>
                    <a:pt x="2334" y="1168"/>
                    <a:pt x="2421" y="1119"/>
                    <a:pt x="2469" y="1039"/>
                  </a:cubicBezTo>
                  <a:cubicBezTo>
                    <a:pt x="2517" y="959"/>
                    <a:pt x="2520" y="859"/>
                    <a:pt x="2476" y="777"/>
                  </a:cubicBezTo>
                  <a:lnTo>
                    <a:pt x="2346" y="533"/>
                  </a:lnTo>
                  <a:close/>
                  <a:moveTo>
                    <a:pt x="7354" y="999"/>
                  </a:moveTo>
                  <a:cubicBezTo>
                    <a:pt x="8832" y="999"/>
                    <a:pt x="10033" y="2201"/>
                    <a:pt x="10033" y="3679"/>
                  </a:cubicBezTo>
                  <a:lnTo>
                    <a:pt x="10033" y="3723"/>
                  </a:lnTo>
                  <a:cubicBezTo>
                    <a:pt x="9816" y="3440"/>
                    <a:pt x="9532" y="3210"/>
                    <a:pt x="9183" y="3033"/>
                  </a:cubicBezTo>
                  <a:cubicBezTo>
                    <a:pt x="8806" y="2842"/>
                    <a:pt x="8368" y="2722"/>
                    <a:pt x="7916" y="2646"/>
                  </a:cubicBezTo>
                  <a:cubicBezTo>
                    <a:pt x="7804" y="2018"/>
                    <a:pt x="7508" y="1456"/>
                    <a:pt x="7089" y="1012"/>
                  </a:cubicBezTo>
                  <a:cubicBezTo>
                    <a:pt x="7177" y="1003"/>
                    <a:pt x="7265" y="999"/>
                    <a:pt x="7354" y="999"/>
                  </a:cubicBezTo>
                  <a:close/>
                  <a:moveTo>
                    <a:pt x="1046" y="5471"/>
                  </a:moveTo>
                  <a:lnTo>
                    <a:pt x="1046" y="9287"/>
                  </a:lnTo>
                  <a:lnTo>
                    <a:pt x="779" y="9287"/>
                  </a:lnTo>
                  <a:cubicBezTo>
                    <a:pt x="643" y="9287"/>
                    <a:pt x="532" y="9176"/>
                    <a:pt x="532" y="9040"/>
                  </a:cubicBezTo>
                  <a:lnTo>
                    <a:pt x="532" y="5718"/>
                  </a:lnTo>
                  <a:cubicBezTo>
                    <a:pt x="532" y="5582"/>
                    <a:pt x="643" y="5471"/>
                    <a:pt x="779" y="5471"/>
                  </a:cubicBezTo>
                  <a:close/>
                  <a:moveTo>
                    <a:pt x="6078" y="3053"/>
                  </a:moveTo>
                  <a:cubicBezTo>
                    <a:pt x="7439" y="3053"/>
                    <a:pt x="8323" y="3193"/>
                    <a:pt x="8942" y="3507"/>
                  </a:cubicBezTo>
                  <a:cubicBezTo>
                    <a:pt x="9534" y="3807"/>
                    <a:pt x="9874" y="4269"/>
                    <a:pt x="9988" y="4939"/>
                  </a:cubicBezTo>
                  <a:lnTo>
                    <a:pt x="9162" y="4939"/>
                  </a:lnTo>
                  <a:cubicBezTo>
                    <a:pt x="9015" y="4939"/>
                    <a:pt x="8896" y="5059"/>
                    <a:pt x="8896" y="5205"/>
                  </a:cubicBezTo>
                  <a:cubicBezTo>
                    <a:pt x="8896" y="5352"/>
                    <a:pt x="9015" y="5471"/>
                    <a:pt x="9162" y="5471"/>
                  </a:cubicBezTo>
                  <a:lnTo>
                    <a:pt x="10523" y="5471"/>
                  </a:lnTo>
                  <a:lnTo>
                    <a:pt x="10523" y="9287"/>
                  </a:lnTo>
                  <a:lnTo>
                    <a:pt x="7444" y="9287"/>
                  </a:lnTo>
                  <a:lnTo>
                    <a:pt x="7234" y="8680"/>
                  </a:lnTo>
                  <a:cubicBezTo>
                    <a:pt x="7151" y="8440"/>
                    <a:pt x="6896" y="8259"/>
                    <a:pt x="6642" y="8259"/>
                  </a:cubicBezTo>
                  <a:lnTo>
                    <a:pt x="5443" y="8259"/>
                  </a:lnTo>
                  <a:cubicBezTo>
                    <a:pt x="5189" y="8259"/>
                    <a:pt x="4935" y="8440"/>
                    <a:pt x="4851" y="8680"/>
                  </a:cubicBezTo>
                  <a:lnTo>
                    <a:pt x="4640" y="9287"/>
                  </a:lnTo>
                  <a:lnTo>
                    <a:pt x="1578" y="9287"/>
                  </a:lnTo>
                  <a:lnTo>
                    <a:pt x="1578" y="5471"/>
                  </a:lnTo>
                  <a:lnTo>
                    <a:pt x="7567" y="5471"/>
                  </a:lnTo>
                  <a:cubicBezTo>
                    <a:pt x="7713" y="5471"/>
                    <a:pt x="7832" y="5352"/>
                    <a:pt x="7832" y="5205"/>
                  </a:cubicBezTo>
                  <a:cubicBezTo>
                    <a:pt x="7832" y="5059"/>
                    <a:pt x="7713" y="4939"/>
                    <a:pt x="7567" y="4939"/>
                  </a:cubicBezTo>
                  <a:lnTo>
                    <a:pt x="2122" y="4939"/>
                  </a:lnTo>
                  <a:cubicBezTo>
                    <a:pt x="2237" y="4269"/>
                    <a:pt x="2576" y="3807"/>
                    <a:pt x="3167" y="3507"/>
                  </a:cubicBezTo>
                  <a:cubicBezTo>
                    <a:pt x="3787" y="3193"/>
                    <a:pt x="4670" y="3053"/>
                    <a:pt x="6032" y="3053"/>
                  </a:cubicBezTo>
                  <a:close/>
                  <a:moveTo>
                    <a:pt x="11306" y="5471"/>
                  </a:moveTo>
                  <a:cubicBezTo>
                    <a:pt x="11443" y="5471"/>
                    <a:pt x="11552" y="5582"/>
                    <a:pt x="11552" y="5718"/>
                  </a:cubicBezTo>
                  <a:lnTo>
                    <a:pt x="11552" y="9039"/>
                  </a:lnTo>
                  <a:cubicBezTo>
                    <a:pt x="11552" y="9176"/>
                    <a:pt x="11443" y="9287"/>
                    <a:pt x="11306" y="9287"/>
                  </a:cubicBezTo>
                  <a:lnTo>
                    <a:pt x="11054" y="9287"/>
                  </a:lnTo>
                  <a:lnTo>
                    <a:pt x="11054" y="5471"/>
                  </a:lnTo>
                  <a:close/>
                  <a:moveTo>
                    <a:pt x="7961" y="13489"/>
                  </a:moveTo>
                  <a:lnTo>
                    <a:pt x="7961" y="14376"/>
                  </a:lnTo>
                  <a:lnTo>
                    <a:pt x="7603" y="14376"/>
                  </a:lnTo>
                  <a:cubicBezTo>
                    <a:pt x="7456" y="14376"/>
                    <a:pt x="7337" y="14495"/>
                    <a:pt x="7337" y="14642"/>
                  </a:cubicBezTo>
                  <a:cubicBezTo>
                    <a:pt x="7337" y="14789"/>
                    <a:pt x="7456" y="14908"/>
                    <a:pt x="7603" y="14908"/>
                  </a:cubicBezTo>
                  <a:lnTo>
                    <a:pt x="11450" y="14908"/>
                  </a:lnTo>
                  <a:cubicBezTo>
                    <a:pt x="11498" y="14908"/>
                    <a:pt x="11539" y="14948"/>
                    <a:pt x="11539" y="14996"/>
                  </a:cubicBezTo>
                  <a:lnTo>
                    <a:pt x="11539" y="17529"/>
                  </a:lnTo>
                  <a:cubicBezTo>
                    <a:pt x="11539" y="17578"/>
                    <a:pt x="11498" y="17619"/>
                    <a:pt x="11450" y="17619"/>
                  </a:cubicBezTo>
                  <a:lnTo>
                    <a:pt x="635" y="17619"/>
                  </a:lnTo>
                  <a:cubicBezTo>
                    <a:pt x="588" y="17619"/>
                    <a:pt x="547" y="17578"/>
                    <a:pt x="547" y="17529"/>
                  </a:cubicBezTo>
                  <a:lnTo>
                    <a:pt x="547" y="14996"/>
                  </a:lnTo>
                  <a:cubicBezTo>
                    <a:pt x="547" y="14948"/>
                    <a:pt x="588" y="14908"/>
                    <a:pt x="635" y="14908"/>
                  </a:cubicBezTo>
                  <a:lnTo>
                    <a:pt x="5901" y="14908"/>
                  </a:lnTo>
                  <a:cubicBezTo>
                    <a:pt x="6048" y="14908"/>
                    <a:pt x="6167" y="14789"/>
                    <a:pt x="6167" y="14642"/>
                  </a:cubicBezTo>
                  <a:cubicBezTo>
                    <a:pt x="6167" y="14495"/>
                    <a:pt x="6048" y="14376"/>
                    <a:pt x="5901" y="14376"/>
                  </a:cubicBezTo>
                  <a:lnTo>
                    <a:pt x="4125" y="14376"/>
                  </a:lnTo>
                  <a:lnTo>
                    <a:pt x="4125" y="13489"/>
                  </a:lnTo>
                  <a:close/>
                  <a:moveTo>
                    <a:pt x="2255" y="1"/>
                  </a:moveTo>
                  <a:cubicBezTo>
                    <a:pt x="2089" y="1"/>
                    <a:pt x="1932" y="89"/>
                    <a:pt x="1846" y="233"/>
                  </a:cubicBezTo>
                  <a:cubicBezTo>
                    <a:pt x="1773" y="355"/>
                    <a:pt x="1758" y="504"/>
                    <a:pt x="1804" y="636"/>
                  </a:cubicBezTo>
                  <a:lnTo>
                    <a:pt x="1053" y="636"/>
                  </a:lnTo>
                  <a:cubicBezTo>
                    <a:pt x="888" y="636"/>
                    <a:pt x="737" y="720"/>
                    <a:pt x="648" y="860"/>
                  </a:cubicBezTo>
                  <a:cubicBezTo>
                    <a:pt x="560" y="1000"/>
                    <a:pt x="551" y="1172"/>
                    <a:pt x="623" y="1321"/>
                  </a:cubicBezTo>
                  <a:lnTo>
                    <a:pt x="1546" y="3239"/>
                  </a:lnTo>
                  <a:cubicBezTo>
                    <a:pt x="1546" y="3466"/>
                    <a:pt x="1546" y="4273"/>
                    <a:pt x="1545" y="4939"/>
                  </a:cubicBezTo>
                  <a:lnTo>
                    <a:pt x="779" y="4939"/>
                  </a:lnTo>
                  <a:cubicBezTo>
                    <a:pt x="350" y="4939"/>
                    <a:pt x="1" y="5289"/>
                    <a:pt x="1" y="5718"/>
                  </a:cubicBezTo>
                  <a:lnTo>
                    <a:pt x="1" y="9040"/>
                  </a:lnTo>
                  <a:cubicBezTo>
                    <a:pt x="1" y="9469"/>
                    <a:pt x="350" y="9819"/>
                    <a:pt x="779" y="9819"/>
                  </a:cubicBezTo>
                  <a:lnTo>
                    <a:pt x="1597" y="9819"/>
                  </a:lnTo>
                  <a:cubicBezTo>
                    <a:pt x="1806" y="11191"/>
                    <a:pt x="2637" y="12361"/>
                    <a:pt x="3794" y="13029"/>
                  </a:cubicBezTo>
                  <a:cubicBezTo>
                    <a:pt x="3673" y="13108"/>
                    <a:pt x="3593" y="13246"/>
                    <a:pt x="3593" y="13401"/>
                  </a:cubicBezTo>
                  <a:lnTo>
                    <a:pt x="3593" y="14376"/>
                  </a:lnTo>
                  <a:lnTo>
                    <a:pt x="635" y="14376"/>
                  </a:lnTo>
                  <a:cubicBezTo>
                    <a:pt x="293" y="14376"/>
                    <a:pt x="15" y="14654"/>
                    <a:pt x="15" y="14996"/>
                  </a:cubicBezTo>
                  <a:lnTo>
                    <a:pt x="15" y="17529"/>
                  </a:lnTo>
                  <a:cubicBezTo>
                    <a:pt x="15" y="17871"/>
                    <a:pt x="293" y="18150"/>
                    <a:pt x="635" y="18150"/>
                  </a:cubicBezTo>
                  <a:lnTo>
                    <a:pt x="11450" y="18150"/>
                  </a:lnTo>
                  <a:cubicBezTo>
                    <a:pt x="11792" y="18150"/>
                    <a:pt x="12070" y="17871"/>
                    <a:pt x="12070" y="17529"/>
                  </a:cubicBezTo>
                  <a:lnTo>
                    <a:pt x="12070" y="14996"/>
                  </a:lnTo>
                  <a:cubicBezTo>
                    <a:pt x="12070" y="14654"/>
                    <a:pt x="11792" y="14376"/>
                    <a:pt x="11450" y="14376"/>
                  </a:cubicBezTo>
                  <a:lnTo>
                    <a:pt x="8493" y="14376"/>
                  </a:lnTo>
                  <a:lnTo>
                    <a:pt x="8493" y="13401"/>
                  </a:lnTo>
                  <a:cubicBezTo>
                    <a:pt x="8493" y="13251"/>
                    <a:pt x="8418" y="13118"/>
                    <a:pt x="8304" y="13038"/>
                  </a:cubicBezTo>
                  <a:cubicBezTo>
                    <a:pt x="8614" y="12861"/>
                    <a:pt x="8903" y="12646"/>
                    <a:pt x="9168" y="12395"/>
                  </a:cubicBezTo>
                  <a:cubicBezTo>
                    <a:pt x="9274" y="12294"/>
                    <a:pt x="9279" y="12126"/>
                    <a:pt x="9178" y="12019"/>
                  </a:cubicBezTo>
                  <a:cubicBezTo>
                    <a:pt x="9125" y="11964"/>
                    <a:pt x="9055" y="11936"/>
                    <a:pt x="8985" y="11936"/>
                  </a:cubicBezTo>
                  <a:cubicBezTo>
                    <a:pt x="8919" y="11936"/>
                    <a:pt x="8853" y="11961"/>
                    <a:pt x="8802" y="12010"/>
                  </a:cubicBezTo>
                  <a:cubicBezTo>
                    <a:pt x="8322" y="12465"/>
                    <a:pt x="7746" y="12787"/>
                    <a:pt x="7122" y="12957"/>
                  </a:cubicBezTo>
                  <a:lnTo>
                    <a:pt x="4990" y="12957"/>
                  </a:lnTo>
                  <a:cubicBezTo>
                    <a:pt x="3525" y="12557"/>
                    <a:pt x="2397" y="11334"/>
                    <a:pt x="2135" y="9819"/>
                  </a:cubicBezTo>
                  <a:lnTo>
                    <a:pt x="4648" y="9819"/>
                  </a:lnTo>
                  <a:cubicBezTo>
                    <a:pt x="4870" y="9819"/>
                    <a:pt x="5069" y="9677"/>
                    <a:pt x="5141" y="9467"/>
                  </a:cubicBezTo>
                  <a:lnTo>
                    <a:pt x="5280" y="9068"/>
                  </a:lnTo>
                  <a:lnTo>
                    <a:pt x="5280" y="9653"/>
                  </a:lnTo>
                  <a:cubicBezTo>
                    <a:pt x="5280" y="9995"/>
                    <a:pt x="5558" y="10273"/>
                    <a:pt x="5900" y="10273"/>
                  </a:cubicBezTo>
                  <a:lnTo>
                    <a:pt x="6419" y="10273"/>
                  </a:lnTo>
                  <a:cubicBezTo>
                    <a:pt x="6565" y="10273"/>
                    <a:pt x="6685" y="10154"/>
                    <a:pt x="6685" y="10007"/>
                  </a:cubicBezTo>
                  <a:cubicBezTo>
                    <a:pt x="6685" y="9861"/>
                    <a:pt x="6567" y="9742"/>
                    <a:pt x="6419" y="9742"/>
                  </a:cubicBezTo>
                  <a:lnTo>
                    <a:pt x="5900" y="9742"/>
                  </a:lnTo>
                  <a:cubicBezTo>
                    <a:pt x="5852" y="9742"/>
                    <a:pt x="5812" y="9701"/>
                    <a:pt x="5812" y="9653"/>
                  </a:cubicBezTo>
                  <a:lnTo>
                    <a:pt x="5812" y="8791"/>
                  </a:lnTo>
                  <a:lnTo>
                    <a:pt x="6642" y="8791"/>
                  </a:lnTo>
                  <a:cubicBezTo>
                    <a:pt x="6670" y="8791"/>
                    <a:pt x="6723" y="8828"/>
                    <a:pt x="6732" y="8854"/>
                  </a:cubicBezTo>
                  <a:lnTo>
                    <a:pt x="6944" y="9467"/>
                  </a:lnTo>
                  <a:cubicBezTo>
                    <a:pt x="7017" y="9677"/>
                    <a:pt x="7215" y="9819"/>
                    <a:pt x="7438" y="9819"/>
                  </a:cubicBezTo>
                  <a:lnTo>
                    <a:pt x="9975" y="9819"/>
                  </a:lnTo>
                  <a:cubicBezTo>
                    <a:pt x="9915" y="10171"/>
                    <a:pt x="9807" y="10513"/>
                    <a:pt x="9652" y="10840"/>
                  </a:cubicBezTo>
                  <a:cubicBezTo>
                    <a:pt x="9588" y="10973"/>
                    <a:pt x="9645" y="11131"/>
                    <a:pt x="9777" y="11194"/>
                  </a:cubicBezTo>
                  <a:cubicBezTo>
                    <a:pt x="9814" y="11212"/>
                    <a:pt x="9852" y="11220"/>
                    <a:pt x="9890" y="11220"/>
                  </a:cubicBezTo>
                  <a:cubicBezTo>
                    <a:pt x="9990" y="11220"/>
                    <a:pt x="10085" y="11164"/>
                    <a:pt x="10131" y="11068"/>
                  </a:cubicBezTo>
                  <a:cubicBezTo>
                    <a:pt x="10321" y="10669"/>
                    <a:pt x="10449" y="10251"/>
                    <a:pt x="10514" y="9819"/>
                  </a:cubicBezTo>
                  <a:lnTo>
                    <a:pt x="11306" y="9819"/>
                  </a:lnTo>
                  <a:cubicBezTo>
                    <a:pt x="11735" y="9819"/>
                    <a:pt x="12084" y="9469"/>
                    <a:pt x="12084" y="9040"/>
                  </a:cubicBezTo>
                  <a:lnTo>
                    <a:pt x="12084" y="5718"/>
                  </a:lnTo>
                  <a:cubicBezTo>
                    <a:pt x="12084" y="5289"/>
                    <a:pt x="11735" y="4939"/>
                    <a:pt x="11306" y="4939"/>
                  </a:cubicBezTo>
                  <a:lnTo>
                    <a:pt x="10565" y="4939"/>
                  </a:lnTo>
                  <a:lnTo>
                    <a:pt x="10565" y="3679"/>
                  </a:lnTo>
                  <a:cubicBezTo>
                    <a:pt x="10565" y="1907"/>
                    <a:pt x="9124" y="467"/>
                    <a:pt x="7354" y="467"/>
                  </a:cubicBezTo>
                  <a:cubicBezTo>
                    <a:pt x="7088" y="467"/>
                    <a:pt x="6825" y="501"/>
                    <a:pt x="6569" y="566"/>
                  </a:cubicBezTo>
                  <a:cubicBezTo>
                    <a:pt x="6050" y="209"/>
                    <a:pt x="5425" y="1"/>
                    <a:pt x="4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4"/>
            <p:cNvSpPr/>
            <p:nvPr/>
          </p:nvSpPr>
          <p:spPr>
            <a:xfrm>
              <a:off x="4167896" y="4202589"/>
              <a:ext cx="275920" cy="53731"/>
            </a:xfrm>
            <a:custGeom>
              <a:avLst/>
              <a:gdLst/>
              <a:ahLst/>
              <a:cxnLst/>
              <a:rect l="l" t="t" r="r" b="b"/>
              <a:pathLst>
                <a:path w="8319" h="1620" extrusionOk="0">
                  <a:moveTo>
                    <a:pt x="7508" y="532"/>
                  </a:moveTo>
                  <a:cubicBezTo>
                    <a:pt x="7662" y="532"/>
                    <a:pt x="7786" y="657"/>
                    <a:pt x="7786" y="810"/>
                  </a:cubicBezTo>
                  <a:cubicBezTo>
                    <a:pt x="7786" y="963"/>
                    <a:pt x="7662" y="1088"/>
                    <a:pt x="7508" y="1088"/>
                  </a:cubicBezTo>
                  <a:lnTo>
                    <a:pt x="811" y="1088"/>
                  </a:lnTo>
                  <a:cubicBezTo>
                    <a:pt x="658" y="1088"/>
                    <a:pt x="532" y="963"/>
                    <a:pt x="532" y="810"/>
                  </a:cubicBezTo>
                  <a:cubicBezTo>
                    <a:pt x="532" y="656"/>
                    <a:pt x="658" y="532"/>
                    <a:pt x="811" y="532"/>
                  </a:cubicBezTo>
                  <a:close/>
                  <a:moveTo>
                    <a:pt x="811" y="0"/>
                  </a:moveTo>
                  <a:cubicBezTo>
                    <a:pt x="364" y="0"/>
                    <a:pt x="1" y="364"/>
                    <a:pt x="1" y="810"/>
                  </a:cubicBezTo>
                  <a:cubicBezTo>
                    <a:pt x="1" y="1257"/>
                    <a:pt x="364" y="1619"/>
                    <a:pt x="811" y="1619"/>
                  </a:cubicBezTo>
                  <a:lnTo>
                    <a:pt x="7508" y="1619"/>
                  </a:lnTo>
                  <a:cubicBezTo>
                    <a:pt x="7955" y="1619"/>
                    <a:pt x="8318" y="1257"/>
                    <a:pt x="8318" y="810"/>
                  </a:cubicBezTo>
                  <a:cubicBezTo>
                    <a:pt x="8318" y="364"/>
                    <a:pt x="7955" y="0"/>
                    <a:pt x="75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4"/>
            <p:cNvSpPr/>
            <p:nvPr/>
          </p:nvSpPr>
          <p:spPr>
            <a:xfrm>
              <a:off x="4415823" y="4277216"/>
              <a:ext cx="17678" cy="17678"/>
            </a:xfrm>
            <a:custGeom>
              <a:avLst/>
              <a:gdLst/>
              <a:ahLst/>
              <a:cxnLst/>
              <a:rect l="l" t="t" r="r" b="b"/>
              <a:pathLst>
                <a:path w="533" h="533" extrusionOk="0">
                  <a:moveTo>
                    <a:pt x="266" y="1"/>
                  </a:moveTo>
                  <a:cubicBezTo>
                    <a:pt x="196" y="1"/>
                    <a:pt x="128" y="30"/>
                    <a:pt x="78" y="79"/>
                  </a:cubicBezTo>
                  <a:cubicBezTo>
                    <a:pt x="29" y="128"/>
                    <a:pt x="0" y="197"/>
                    <a:pt x="0" y="267"/>
                  </a:cubicBezTo>
                  <a:cubicBezTo>
                    <a:pt x="0" y="337"/>
                    <a:pt x="29" y="405"/>
                    <a:pt x="78" y="455"/>
                  </a:cubicBezTo>
                  <a:cubicBezTo>
                    <a:pt x="128" y="505"/>
                    <a:pt x="196" y="533"/>
                    <a:pt x="266" y="533"/>
                  </a:cubicBezTo>
                  <a:cubicBezTo>
                    <a:pt x="336" y="533"/>
                    <a:pt x="405" y="505"/>
                    <a:pt x="454" y="455"/>
                  </a:cubicBezTo>
                  <a:cubicBezTo>
                    <a:pt x="503" y="405"/>
                    <a:pt x="532" y="337"/>
                    <a:pt x="532" y="267"/>
                  </a:cubicBezTo>
                  <a:cubicBezTo>
                    <a:pt x="532" y="197"/>
                    <a:pt x="503" y="128"/>
                    <a:pt x="454" y="79"/>
                  </a:cubicBezTo>
                  <a:cubicBezTo>
                    <a:pt x="405" y="30"/>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4"/>
            <p:cNvSpPr/>
            <p:nvPr/>
          </p:nvSpPr>
          <p:spPr>
            <a:xfrm>
              <a:off x="4381992" y="4277216"/>
              <a:ext cx="17678" cy="17678"/>
            </a:xfrm>
            <a:custGeom>
              <a:avLst/>
              <a:gdLst/>
              <a:ahLst/>
              <a:cxnLst/>
              <a:rect l="l" t="t" r="r" b="b"/>
              <a:pathLst>
                <a:path w="533" h="533" extrusionOk="0">
                  <a:moveTo>
                    <a:pt x="267" y="1"/>
                  </a:moveTo>
                  <a:cubicBezTo>
                    <a:pt x="197" y="1"/>
                    <a:pt x="128" y="30"/>
                    <a:pt x="79" y="79"/>
                  </a:cubicBezTo>
                  <a:cubicBezTo>
                    <a:pt x="29" y="128"/>
                    <a:pt x="1" y="197"/>
                    <a:pt x="1" y="267"/>
                  </a:cubicBezTo>
                  <a:cubicBezTo>
                    <a:pt x="1" y="337"/>
                    <a:pt x="29" y="405"/>
                    <a:pt x="79" y="455"/>
                  </a:cubicBezTo>
                  <a:cubicBezTo>
                    <a:pt x="128" y="504"/>
                    <a:pt x="197" y="533"/>
                    <a:pt x="267" y="533"/>
                  </a:cubicBezTo>
                  <a:cubicBezTo>
                    <a:pt x="336" y="533"/>
                    <a:pt x="405" y="504"/>
                    <a:pt x="454" y="455"/>
                  </a:cubicBezTo>
                  <a:cubicBezTo>
                    <a:pt x="504" y="405"/>
                    <a:pt x="533" y="337"/>
                    <a:pt x="533" y="267"/>
                  </a:cubicBezTo>
                  <a:cubicBezTo>
                    <a:pt x="533" y="197"/>
                    <a:pt x="505" y="128"/>
                    <a:pt x="454" y="79"/>
                  </a:cubicBezTo>
                  <a:cubicBezTo>
                    <a:pt x="405" y="30"/>
                    <a:pt x="336"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4"/>
            <p:cNvSpPr/>
            <p:nvPr/>
          </p:nvSpPr>
          <p:spPr>
            <a:xfrm>
              <a:off x="4521030" y="4188460"/>
              <a:ext cx="41459" cy="116551"/>
            </a:xfrm>
            <a:custGeom>
              <a:avLst/>
              <a:gdLst/>
              <a:ahLst/>
              <a:cxnLst/>
              <a:rect l="l" t="t" r="r" b="b"/>
              <a:pathLst>
                <a:path w="1250" h="3514" extrusionOk="0">
                  <a:moveTo>
                    <a:pt x="299" y="0"/>
                  </a:moveTo>
                  <a:cubicBezTo>
                    <a:pt x="224" y="0"/>
                    <a:pt x="149" y="32"/>
                    <a:pt x="96" y="93"/>
                  </a:cubicBezTo>
                  <a:cubicBezTo>
                    <a:pt x="1" y="205"/>
                    <a:pt x="14" y="372"/>
                    <a:pt x="125" y="467"/>
                  </a:cubicBezTo>
                  <a:cubicBezTo>
                    <a:pt x="502" y="792"/>
                    <a:pt x="718" y="1261"/>
                    <a:pt x="718" y="1757"/>
                  </a:cubicBezTo>
                  <a:cubicBezTo>
                    <a:pt x="718" y="2253"/>
                    <a:pt x="502" y="2722"/>
                    <a:pt x="125" y="3047"/>
                  </a:cubicBezTo>
                  <a:cubicBezTo>
                    <a:pt x="14" y="3142"/>
                    <a:pt x="1" y="3309"/>
                    <a:pt x="96" y="3421"/>
                  </a:cubicBezTo>
                  <a:cubicBezTo>
                    <a:pt x="149" y="3482"/>
                    <a:pt x="224" y="3514"/>
                    <a:pt x="299" y="3514"/>
                  </a:cubicBezTo>
                  <a:cubicBezTo>
                    <a:pt x="359" y="3514"/>
                    <a:pt x="422" y="3492"/>
                    <a:pt x="472" y="3449"/>
                  </a:cubicBezTo>
                  <a:cubicBezTo>
                    <a:pt x="966" y="3024"/>
                    <a:pt x="1249" y="2408"/>
                    <a:pt x="1249" y="1757"/>
                  </a:cubicBezTo>
                  <a:cubicBezTo>
                    <a:pt x="1249" y="1106"/>
                    <a:pt x="966" y="489"/>
                    <a:pt x="472" y="65"/>
                  </a:cubicBezTo>
                  <a:cubicBezTo>
                    <a:pt x="422" y="21"/>
                    <a:pt x="360" y="0"/>
                    <a:pt x="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4"/>
            <p:cNvSpPr/>
            <p:nvPr/>
          </p:nvSpPr>
          <p:spPr>
            <a:xfrm>
              <a:off x="4549421" y="4166536"/>
              <a:ext cx="50912" cy="160365"/>
            </a:xfrm>
            <a:custGeom>
              <a:avLst/>
              <a:gdLst/>
              <a:ahLst/>
              <a:cxnLst/>
              <a:rect l="l" t="t" r="r" b="b"/>
              <a:pathLst>
                <a:path w="1535" h="4835" extrusionOk="0">
                  <a:moveTo>
                    <a:pt x="297" y="1"/>
                  </a:moveTo>
                  <a:cubicBezTo>
                    <a:pt x="223" y="1"/>
                    <a:pt x="150" y="31"/>
                    <a:pt x="98" y="90"/>
                  </a:cubicBezTo>
                  <a:cubicBezTo>
                    <a:pt x="0" y="200"/>
                    <a:pt x="10" y="369"/>
                    <a:pt x="121" y="466"/>
                  </a:cubicBezTo>
                  <a:cubicBezTo>
                    <a:pt x="681" y="961"/>
                    <a:pt x="1002" y="1673"/>
                    <a:pt x="1002" y="2418"/>
                  </a:cubicBezTo>
                  <a:cubicBezTo>
                    <a:pt x="1002" y="3163"/>
                    <a:pt x="681" y="3875"/>
                    <a:pt x="121" y="4370"/>
                  </a:cubicBezTo>
                  <a:cubicBezTo>
                    <a:pt x="10" y="4467"/>
                    <a:pt x="0" y="4636"/>
                    <a:pt x="98" y="4746"/>
                  </a:cubicBezTo>
                  <a:cubicBezTo>
                    <a:pt x="150" y="4805"/>
                    <a:pt x="223" y="4835"/>
                    <a:pt x="297" y="4835"/>
                  </a:cubicBezTo>
                  <a:cubicBezTo>
                    <a:pt x="359" y="4835"/>
                    <a:pt x="422" y="4813"/>
                    <a:pt x="472" y="4768"/>
                  </a:cubicBezTo>
                  <a:cubicBezTo>
                    <a:pt x="1147" y="4173"/>
                    <a:pt x="1534" y="3316"/>
                    <a:pt x="1534" y="2418"/>
                  </a:cubicBezTo>
                  <a:cubicBezTo>
                    <a:pt x="1534" y="1520"/>
                    <a:pt x="1147" y="663"/>
                    <a:pt x="472" y="68"/>
                  </a:cubicBezTo>
                  <a:cubicBezTo>
                    <a:pt x="422" y="23"/>
                    <a:pt x="359" y="1"/>
                    <a:pt x="2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4"/>
            <p:cNvSpPr/>
            <p:nvPr/>
          </p:nvSpPr>
          <p:spPr>
            <a:xfrm>
              <a:off x="4049222" y="4188427"/>
              <a:ext cx="41426" cy="116584"/>
            </a:xfrm>
            <a:custGeom>
              <a:avLst/>
              <a:gdLst/>
              <a:ahLst/>
              <a:cxnLst/>
              <a:rect l="l" t="t" r="r" b="b"/>
              <a:pathLst>
                <a:path w="1249" h="3515" extrusionOk="0">
                  <a:moveTo>
                    <a:pt x="952" y="1"/>
                  </a:moveTo>
                  <a:cubicBezTo>
                    <a:pt x="890" y="1"/>
                    <a:pt x="829" y="22"/>
                    <a:pt x="779" y="65"/>
                  </a:cubicBezTo>
                  <a:cubicBezTo>
                    <a:pt x="284" y="490"/>
                    <a:pt x="0" y="1107"/>
                    <a:pt x="0" y="1758"/>
                  </a:cubicBezTo>
                  <a:cubicBezTo>
                    <a:pt x="0" y="2409"/>
                    <a:pt x="284" y="3025"/>
                    <a:pt x="779" y="3450"/>
                  </a:cubicBezTo>
                  <a:cubicBezTo>
                    <a:pt x="829" y="3493"/>
                    <a:pt x="891" y="3515"/>
                    <a:pt x="951" y="3515"/>
                  </a:cubicBezTo>
                  <a:cubicBezTo>
                    <a:pt x="1026" y="3515"/>
                    <a:pt x="1101" y="3483"/>
                    <a:pt x="1153" y="3422"/>
                  </a:cubicBezTo>
                  <a:cubicBezTo>
                    <a:pt x="1249" y="3310"/>
                    <a:pt x="1237" y="3143"/>
                    <a:pt x="1125" y="3048"/>
                  </a:cubicBezTo>
                  <a:cubicBezTo>
                    <a:pt x="748" y="2723"/>
                    <a:pt x="532" y="2254"/>
                    <a:pt x="532" y="1758"/>
                  </a:cubicBezTo>
                  <a:cubicBezTo>
                    <a:pt x="532" y="1262"/>
                    <a:pt x="748" y="793"/>
                    <a:pt x="1125" y="468"/>
                  </a:cubicBezTo>
                  <a:cubicBezTo>
                    <a:pt x="1237" y="373"/>
                    <a:pt x="1249" y="205"/>
                    <a:pt x="1153" y="94"/>
                  </a:cubicBezTo>
                  <a:cubicBezTo>
                    <a:pt x="1101" y="32"/>
                    <a:pt x="1026" y="1"/>
                    <a:pt x="9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4"/>
            <p:cNvSpPr/>
            <p:nvPr/>
          </p:nvSpPr>
          <p:spPr>
            <a:xfrm>
              <a:off x="4011411" y="4166536"/>
              <a:ext cx="50879" cy="160365"/>
            </a:xfrm>
            <a:custGeom>
              <a:avLst/>
              <a:gdLst/>
              <a:ahLst/>
              <a:cxnLst/>
              <a:rect l="l" t="t" r="r" b="b"/>
              <a:pathLst>
                <a:path w="1534" h="4835" extrusionOk="0">
                  <a:moveTo>
                    <a:pt x="1237" y="1"/>
                  </a:moveTo>
                  <a:cubicBezTo>
                    <a:pt x="1174" y="1"/>
                    <a:pt x="1112" y="22"/>
                    <a:pt x="1061" y="67"/>
                  </a:cubicBezTo>
                  <a:cubicBezTo>
                    <a:pt x="387" y="663"/>
                    <a:pt x="1" y="1520"/>
                    <a:pt x="1" y="2418"/>
                  </a:cubicBezTo>
                  <a:cubicBezTo>
                    <a:pt x="1" y="3316"/>
                    <a:pt x="387" y="4173"/>
                    <a:pt x="1061" y="4768"/>
                  </a:cubicBezTo>
                  <a:cubicBezTo>
                    <a:pt x="1112" y="4813"/>
                    <a:pt x="1174" y="4835"/>
                    <a:pt x="1237" y="4835"/>
                  </a:cubicBezTo>
                  <a:cubicBezTo>
                    <a:pt x="1311" y="4835"/>
                    <a:pt x="1384" y="4805"/>
                    <a:pt x="1437" y="4746"/>
                  </a:cubicBezTo>
                  <a:cubicBezTo>
                    <a:pt x="1534" y="4636"/>
                    <a:pt x="1523" y="4467"/>
                    <a:pt x="1413" y="4370"/>
                  </a:cubicBezTo>
                  <a:cubicBezTo>
                    <a:pt x="853" y="3875"/>
                    <a:pt x="533" y="3163"/>
                    <a:pt x="533" y="2418"/>
                  </a:cubicBezTo>
                  <a:cubicBezTo>
                    <a:pt x="533" y="1672"/>
                    <a:pt x="853" y="961"/>
                    <a:pt x="1413" y="466"/>
                  </a:cubicBezTo>
                  <a:cubicBezTo>
                    <a:pt x="1523" y="369"/>
                    <a:pt x="1534" y="200"/>
                    <a:pt x="1437" y="90"/>
                  </a:cubicBezTo>
                  <a:cubicBezTo>
                    <a:pt x="1384" y="31"/>
                    <a:pt x="1311" y="1"/>
                    <a:pt x="12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6" name="Google Shape;2826;p64"/>
          <p:cNvGrpSpPr/>
          <p:nvPr/>
        </p:nvGrpSpPr>
        <p:grpSpPr>
          <a:xfrm>
            <a:off x="4689167" y="3851768"/>
            <a:ext cx="454355" cy="536704"/>
            <a:chOff x="4745408" y="4001992"/>
            <a:chExt cx="509652" cy="602023"/>
          </a:xfrm>
        </p:grpSpPr>
        <p:sp>
          <p:nvSpPr>
            <p:cNvPr id="2827" name="Google Shape;2827;p64"/>
            <p:cNvSpPr/>
            <p:nvPr/>
          </p:nvSpPr>
          <p:spPr>
            <a:xfrm>
              <a:off x="4745408" y="4001992"/>
              <a:ext cx="509652" cy="602023"/>
            </a:xfrm>
            <a:custGeom>
              <a:avLst/>
              <a:gdLst/>
              <a:ahLst/>
              <a:cxnLst/>
              <a:rect l="l" t="t" r="r" b="b"/>
              <a:pathLst>
                <a:path w="15366" h="18151" extrusionOk="0">
                  <a:moveTo>
                    <a:pt x="7621" y="3566"/>
                  </a:moveTo>
                  <a:cubicBezTo>
                    <a:pt x="8283" y="3566"/>
                    <a:pt x="8831" y="4057"/>
                    <a:pt x="8920" y="4696"/>
                  </a:cubicBezTo>
                  <a:lnTo>
                    <a:pt x="6321" y="4696"/>
                  </a:lnTo>
                  <a:cubicBezTo>
                    <a:pt x="6409" y="4058"/>
                    <a:pt x="6958" y="3566"/>
                    <a:pt x="7621" y="3566"/>
                  </a:cubicBezTo>
                  <a:close/>
                  <a:moveTo>
                    <a:pt x="10155" y="5228"/>
                  </a:moveTo>
                  <a:cubicBezTo>
                    <a:pt x="10236" y="5228"/>
                    <a:pt x="10304" y="5296"/>
                    <a:pt x="10304" y="5377"/>
                  </a:cubicBezTo>
                  <a:lnTo>
                    <a:pt x="10304" y="6649"/>
                  </a:lnTo>
                  <a:lnTo>
                    <a:pt x="532" y="6649"/>
                  </a:lnTo>
                  <a:lnTo>
                    <a:pt x="532" y="5377"/>
                  </a:lnTo>
                  <a:cubicBezTo>
                    <a:pt x="532" y="5296"/>
                    <a:pt x="600" y="5228"/>
                    <a:pt x="681" y="5228"/>
                  </a:cubicBezTo>
                  <a:close/>
                  <a:moveTo>
                    <a:pt x="10304" y="7181"/>
                  </a:moveTo>
                  <a:lnTo>
                    <a:pt x="10304" y="17619"/>
                  </a:lnTo>
                  <a:lnTo>
                    <a:pt x="532" y="17619"/>
                  </a:lnTo>
                  <a:lnTo>
                    <a:pt x="532" y="7181"/>
                  </a:lnTo>
                  <a:close/>
                  <a:moveTo>
                    <a:pt x="5211" y="1"/>
                  </a:moveTo>
                  <a:cubicBezTo>
                    <a:pt x="4835" y="1"/>
                    <a:pt x="4529" y="307"/>
                    <a:pt x="4529" y="683"/>
                  </a:cubicBezTo>
                  <a:lnTo>
                    <a:pt x="4529" y="4696"/>
                  </a:lnTo>
                  <a:lnTo>
                    <a:pt x="682" y="4696"/>
                  </a:lnTo>
                  <a:cubicBezTo>
                    <a:pt x="306" y="4696"/>
                    <a:pt x="0" y="5002"/>
                    <a:pt x="0" y="5377"/>
                  </a:cubicBezTo>
                  <a:lnTo>
                    <a:pt x="0" y="17707"/>
                  </a:lnTo>
                  <a:cubicBezTo>
                    <a:pt x="0" y="17951"/>
                    <a:pt x="198" y="18151"/>
                    <a:pt x="443" y="18151"/>
                  </a:cubicBezTo>
                  <a:lnTo>
                    <a:pt x="10394" y="18151"/>
                  </a:lnTo>
                  <a:cubicBezTo>
                    <a:pt x="10638" y="18151"/>
                    <a:pt x="10836" y="17951"/>
                    <a:pt x="10836" y="17707"/>
                  </a:cubicBezTo>
                  <a:lnTo>
                    <a:pt x="10836" y="13455"/>
                  </a:lnTo>
                  <a:lnTo>
                    <a:pt x="14923" y="13455"/>
                  </a:lnTo>
                  <a:cubicBezTo>
                    <a:pt x="15167" y="13455"/>
                    <a:pt x="15365" y="13256"/>
                    <a:pt x="15365" y="13012"/>
                  </a:cubicBezTo>
                  <a:lnTo>
                    <a:pt x="15365" y="9075"/>
                  </a:lnTo>
                  <a:cubicBezTo>
                    <a:pt x="15365" y="8928"/>
                    <a:pt x="15246" y="8809"/>
                    <a:pt x="15099" y="8809"/>
                  </a:cubicBezTo>
                  <a:cubicBezTo>
                    <a:pt x="14952" y="8809"/>
                    <a:pt x="14833" y="8928"/>
                    <a:pt x="14833" y="9075"/>
                  </a:cubicBezTo>
                  <a:lnTo>
                    <a:pt x="14833" y="12923"/>
                  </a:lnTo>
                  <a:lnTo>
                    <a:pt x="10836" y="12923"/>
                  </a:lnTo>
                  <a:lnTo>
                    <a:pt x="10836" y="11289"/>
                  </a:lnTo>
                  <a:lnTo>
                    <a:pt x="14102" y="11289"/>
                  </a:lnTo>
                  <a:cubicBezTo>
                    <a:pt x="14249" y="11289"/>
                    <a:pt x="14368" y="11169"/>
                    <a:pt x="14368" y="11023"/>
                  </a:cubicBezTo>
                  <a:cubicBezTo>
                    <a:pt x="14368" y="10876"/>
                    <a:pt x="14249" y="10757"/>
                    <a:pt x="14102" y="10757"/>
                  </a:cubicBezTo>
                  <a:lnTo>
                    <a:pt x="10836" y="10757"/>
                  </a:lnTo>
                  <a:lnTo>
                    <a:pt x="10836" y="10476"/>
                  </a:lnTo>
                  <a:lnTo>
                    <a:pt x="14102" y="10476"/>
                  </a:lnTo>
                  <a:cubicBezTo>
                    <a:pt x="14249" y="10476"/>
                    <a:pt x="14368" y="10357"/>
                    <a:pt x="14368" y="10210"/>
                  </a:cubicBezTo>
                  <a:cubicBezTo>
                    <a:pt x="14368" y="10063"/>
                    <a:pt x="14249" y="9944"/>
                    <a:pt x="14102" y="9944"/>
                  </a:cubicBezTo>
                  <a:lnTo>
                    <a:pt x="10836" y="9944"/>
                  </a:lnTo>
                  <a:lnTo>
                    <a:pt x="10836" y="9377"/>
                  </a:lnTo>
                  <a:lnTo>
                    <a:pt x="14102" y="9377"/>
                  </a:lnTo>
                  <a:cubicBezTo>
                    <a:pt x="14249" y="9377"/>
                    <a:pt x="14368" y="9258"/>
                    <a:pt x="14368" y="9111"/>
                  </a:cubicBezTo>
                  <a:cubicBezTo>
                    <a:pt x="14368" y="8964"/>
                    <a:pt x="14249" y="8845"/>
                    <a:pt x="14102" y="8845"/>
                  </a:cubicBezTo>
                  <a:lnTo>
                    <a:pt x="13818" y="8845"/>
                  </a:lnTo>
                  <a:lnTo>
                    <a:pt x="13818" y="6952"/>
                  </a:lnTo>
                  <a:cubicBezTo>
                    <a:pt x="13818" y="6805"/>
                    <a:pt x="13699" y="6687"/>
                    <a:pt x="13552" y="6687"/>
                  </a:cubicBezTo>
                  <a:cubicBezTo>
                    <a:pt x="13405" y="6687"/>
                    <a:pt x="13286" y="6805"/>
                    <a:pt x="13286" y="6952"/>
                  </a:cubicBezTo>
                  <a:lnTo>
                    <a:pt x="13286" y="8845"/>
                  </a:lnTo>
                  <a:lnTo>
                    <a:pt x="12862" y="8845"/>
                  </a:lnTo>
                  <a:lnTo>
                    <a:pt x="12862" y="7770"/>
                  </a:lnTo>
                  <a:cubicBezTo>
                    <a:pt x="12862" y="7623"/>
                    <a:pt x="12743" y="7504"/>
                    <a:pt x="12596" y="7504"/>
                  </a:cubicBezTo>
                  <a:cubicBezTo>
                    <a:pt x="12449" y="7504"/>
                    <a:pt x="12331" y="7623"/>
                    <a:pt x="12331" y="7770"/>
                  </a:cubicBezTo>
                  <a:lnTo>
                    <a:pt x="12331" y="8845"/>
                  </a:lnTo>
                  <a:lnTo>
                    <a:pt x="11875" y="8845"/>
                  </a:lnTo>
                  <a:lnTo>
                    <a:pt x="11875" y="6036"/>
                  </a:lnTo>
                  <a:cubicBezTo>
                    <a:pt x="11875" y="5889"/>
                    <a:pt x="11756" y="5770"/>
                    <a:pt x="11609" y="5770"/>
                  </a:cubicBezTo>
                  <a:cubicBezTo>
                    <a:pt x="11463" y="5770"/>
                    <a:pt x="11343" y="5889"/>
                    <a:pt x="11343" y="6036"/>
                  </a:cubicBezTo>
                  <a:lnTo>
                    <a:pt x="11343" y="8845"/>
                  </a:lnTo>
                  <a:lnTo>
                    <a:pt x="10836" y="8845"/>
                  </a:lnTo>
                  <a:lnTo>
                    <a:pt x="10836" y="5378"/>
                  </a:lnTo>
                  <a:cubicBezTo>
                    <a:pt x="10836" y="5002"/>
                    <a:pt x="10531" y="4696"/>
                    <a:pt x="10156" y="4696"/>
                  </a:cubicBezTo>
                  <a:lnTo>
                    <a:pt x="9456" y="4696"/>
                  </a:lnTo>
                  <a:cubicBezTo>
                    <a:pt x="9364" y="3765"/>
                    <a:pt x="8576" y="3034"/>
                    <a:pt x="7621" y="3034"/>
                  </a:cubicBezTo>
                  <a:cubicBezTo>
                    <a:pt x="6665" y="3034"/>
                    <a:pt x="5877" y="3765"/>
                    <a:pt x="5785" y="4696"/>
                  </a:cubicBezTo>
                  <a:lnTo>
                    <a:pt x="5061" y="4696"/>
                  </a:lnTo>
                  <a:lnTo>
                    <a:pt x="5061" y="2486"/>
                  </a:lnTo>
                  <a:lnTo>
                    <a:pt x="7187" y="2486"/>
                  </a:lnTo>
                  <a:cubicBezTo>
                    <a:pt x="7333" y="2486"/>
                    <a:pt x="7452" y="2366"/>
                    <a:pt x="7452" y="2220"/>
                  </a:cubicBezTo>
                  <a:cubicBezTo>
                    <a:pt x="7452" y="2073"/>
                    <a:pt x="7333" y="1954"/>
                    <a:pt x="7187" y="1954"/>
                  </a:cubicBezTo>
                  <a:lnTo>
                    <a:pt x="5061" y="1954"/>
                  </a:lnTo>
                  <a:lnTo>
                    <a:pt x="5061" y="683"/>
                  </a:lnTo>
                  <a:cubicBezTo>
                    <a:pt x="5061" y="601"/>
                    <a:pt x="5130" y="533"/>
                    <a:pt x="5211" y="533"/>
                  </a:cubicBezTo>
                  <a:lnTo>
                    <a:pt x="14685" y="533"/>
                  </a:lnTo>
                  <a:cubicBezTo>
                    <a:pt x="14766" y="533"/>
                    <a:pt x="14834" y="601"/>
                    <a:pt x="14834" y="683"/>
                  </a:cubicBezTo>
                  <a:lnTo>
                    <a:pt x="14834" y="1954"/>
                  </a:lnTo>
                  <a:lnTo>
                    <a:pt x="8746" y="1954"/>
                  </a:lnTo>
                  <a:cubicBezTo>
                    <a:pt x="8599" y="1954"/>
                    <a:pt x="8480" y="2073"/>
                    <a:pt x="8480" y="2220"/>
                  </a:cubicBezTo>
                  <a:cubicBezTo>
                    <a:pt x="8480" y="2366"/>
                    <a:pt x="8599" y="2486"/>
                    <a:pt x="8746" y="2486"/>
                  </a:cubicBezTo>
                  <a:lnTo>
                    <a:pt x="14833" y="2486"/>
                  </a:lnTo>
                  <a:lnTo>
                    <a:pt x="14833" y="7728"/>
                  </a:lnTo>
                  <a:cubicBezTo>
                    <a:pt x="14833" y="7876"/>
                    <a:pt x="14952" y="7994"/>
                    <a:pt x="15099" y="7994"/>
                  </a:cubicBezTo>
                  <a:cubicBezTo>
                    <a:pt x="15246" y="7994"/>
                    <a:pt x="15365" y="7876"/>
                    <a:pt x="15365" y="7728"/>
                  </a:cubicBezTo>
                  <a:lnTo>
                    <a:pt x="15365" y="683"/>
                  </a:lnTo>
                  <a:cubicBezTo>
                    <a:pt x="15365" y="307"/>
                    <a:pt x="15059" y="1"/>
                    <a:pt x="146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4"/>
            <p:cNvSpPr/>
            <p:nvPr/>
          </p:nvSpPr>
          <p:spPr>
            <a:xfrm>
              <a:off x="5144546" y="4033700"/>
              <a:ext cx="17678" cy="17645"/>
            </a:xfrm>
            <a:custGeom>
              <a:avLst/>
              <a:gdLst/>
              <a:ahLst/>
              <a:cxnLst/>
              <a:rect l="l" t="t" r="r" b="b"/>
              <a:pathLst>
                <a:path w="533" h="532" extrusionOk="0">
                  <a:moveTo>
                    <a:pt x="266" y="1"/>
                  </a:moveTo>
                  <a:cubicBezTo>
                    <a:pt x="197" y="1"/>
                    <a:pt x="128" y="28"/>
                    <a:pt x="79" y="79"/>
                  </a:cubicBezTo>
                  <a:cubicBezTo>
                    <a:pt x="29" y="128"/>
                    <a:pt x="0" y="196"/>
                    <a:pt x="0" y="266"/>
                  </a:cubicBezTo>
                  <a:cubicBezTo>
                    <a:pt x="0" y="336"/>
                    <a:pt x="29" y="404"/>
                    <a:pt x="79" y="455"/>
                  </a:cubicBezTo>
                  <a:cubicBezTo>
                    <a:pt x="128" y="504"/>
                    <a:pt x="197" y="532"/>
                    <a:pt x="266" y="532"/>
                  </a:cubicBezTo>
                  <a:cubicBezTo>
                    <a:pt x="337" y="532"/>
                    <a:pt x="405" y="504"/>
                    <a:pt x="454" y="455"/>
                  </a:cubicBezTo>
                  <a:cubicBezTo>
                    <a:pt x="505" y="404"/>
                    <a:pt x="532" y="336"/>
                    <a:pt x="532" y="266"/>
                  </a:cubicBezTo>
                  <a:cubicBezTo>
                    <a:pt x="532" y="196"/>
                    <a:pt x="505" y="128"/>
                    <a:pt x="454" y="79"/>
                  </a:cubicBezTo>
                  <a:cubicBezTo>
                    <a:pt x="405" y="28"/>
                    <a:pt x="337"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4"/>
            <p:cNvSpPr/>
            <p:nvPr/>
          </p:nvSpPr>
          <p:spPr>
            <a:xfrm>
              <a:off x="5175126" y="4033700"/>
              <a:ext cx="17678" cy="17645"/>
            </a:xfrm>
            <a:custGeom>
              <a:avLst/>
              <a:gdLst/>
              <a:ahLst/>
              <a:cxnLst/>
              <a:rect l="l" t="t" r="r" b="b"/>
              <a:pathLst>
                <a:path w="533" h="532" extrusionOk="0">
                  <a:moveTo>
                    <a:pt x="266" y="1"/>
                  </a:moveTo>
                  <a:cubicBezTo>
                    <a:pt x="197" y="1"/>
                    <a:pt x="128" y="28"/>
                    <a:pt x="79" y="79"/>
                  </a:cubicBezTo>
                  <a:cubicBezTo>
                    <a:pt x="29" y="128"/>
                    <a:pt x="0" y="197"/>
                    <a:pt x="0" y="266"/>
                  </a:cubicBezTo>
                  <a:cubicBezTo>
                    <a:pt x="0" y="336"/>
                    <a:pt x="29" y="404"/>
                    <a:pt x="79" y="455"/>
                  </a:cubicBezTo>
                  <a:cubicBezTo>
                    <a:pt x="128" y="504"/>
                    <a:pt x="197" y="532"/>
                    <a:pt x="266" y="532"/>
                  </a:cubicBezTo>
                  <a:cubicBezTo>
                    <a:pt x="336" y="532"/>
                    <a:pt x="405" y="504"/>
                    <a:pt x="454" y="455"/>
                  </a:cubicBezTo>
                  <a:cubicBezTo>
                    <a:pt x="504" y="404"/>
                    <a:pt x="532" y="335"/>
                    <a:pt x="532" y="266"/>
                  </a:cubicBezTo>
                  <a:cubicBezTo>
                    <a:pt x="532" y="197"/>
                    <a:pt x="504" y="128"/>
                    <a:pt x="454" y="79"/>
                  </a:cubicBezTo>
                  <a:cubicBezTo>
                    <a:pt x="405" y="28"/>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4"/>
            <p:cNvSpPr/>
            <p:nvPr/>
          </p:nvSpPr>
          <p:spPr>
            <a:xfrm>
              <a:off x="5205674" y="4033700"/>
              <a:ext cx="17678" cy="17645"/>
            </a:xfrm>
            <a:custGeom>
              <a:avLst/>
              <a:gdLst/>
              <a:ahLst/>
              <a:cxnLst/>
              <a:rect l="l" t="t" r="r" b="b"/>
              <a:pathLst>
                <a:path w="533" h="532" extrusionOk="0">
                  <a:moveTo>
                    <a:pt x="266" y="1"/>
                  </a:moveTo>
                  <a:cubicBezTo>
                    <a:pt x="197" y="1"/>
                    <a:pt x="128" y="28"/>
                    <a:pt x="79" y="79"/>
                  </a:cubicBezTo>
                  <a:cubicBezTo>
                    <a:pt x="29" y="128"/>
                    <a:pt x="0" y="197"/>
                    <a:pt x="0" y="266"/>
                  </a:cubicBezTo>
                  <a:cubicBezTo>
                    <a:pt x="0" y="336"/>
                    <a:pt x="29" y="404"/>
                    <a:pt x="79" y="455"/>
                  </a:cubicBezTo>
                  <a:cubicBezTo>
                    <a:pt x="128" y="504"/>
                    <a:pt x="197" y="532"/>
                    <a:pt x="266" y="532"/>
                  </a:cubicBezTo>
                  <a:cubicBezTo>
                    <a:pt x="337" y="532"/>
                    <a:pt x="405" y="504"/>
                    <a:pt x="455" y="455"/>
                  </a:cubicBezTo>
                  <a:cubicBezTo>
                    <a:pt x="505" y="404"/>
                    <a:pt x="532" y="335"/>
                    <a:pt x="532" y="266"/>
                  </a:cubicBezTo>
                  <a:cubicBezTo>
                    <a:pt x="532" y="197"/>
                    <a:pt x="505" y="128"/>
                    <a:pt x="455" y="79"/>
                  </a:cubicBezTo>
                  <a:cubicBezTo>
                    <a:pt x="405" y="28"/>
                    <a:pt x="337"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4"/>
            <p:cNvSpPr/>
            <p:nvPr/>
          </p:nvSpPr>
          <p:spPr>
            <a:xfrm>
              <a:off x="5126834" y="4109687"/>
              <a:ext cx="88259" cy="17678"/>
            </a:xfrm>
            <a:custGeom>
              <a:avLst/>
              <a:gdLst/>
              <a:ahLst/>
              <a:cxnLst/>
              <a:rect l="l" t="t" r="r" b="b"/>
              <a:pathLst>
                <a:path w="2661" h="533" extrusionOk="0">
                  <a:moveTo>
                    <a:pt x="266" y="0"/>
                  </a:moveTo>
                  <a:cubicBezTo>
                    <a:pt x="119" y="0"/>
                    <a:pt x="1" y="119"/>
                    <a:pt x="1" y="266"/>
                  </a:cubicBezTo>
                  <a:cubicBezTo>
                    <a:pt x="1" y="413"/>
                    <a:pt x="120" y="532"/>
                    <a:pt x="266" y="532"/>
                  </a:cubicBezTo>
                  <a:lnTo>
                    <a:pt x="2395" y="532"/>
                  </a:lnTo>
                  <a:cubicBezTo>
                    <a:pt x="2542" y="532"/>
                    <a:pt x="2660" y="413"/>
                    <a:pt x="2660" y="266"/>
                  </a:cubicBezTo>
                  <a:cubicBezTo>
                    <a:pt x="2661" y="119"/>
                    <a:pt x="2542" y="0"/>
                    <a:pt x="23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4"/>
            <p:cNvSpPr/>
            <p:nvPr/>
          </p:nvSpPr>
          <p:spPr>
            <a:xfrm>
              <a:off x="5126834" y="4136652"/>
              <a:ext cx="88259" cy="17645"/>
            </a:xfrm>
            <a:custGeom>
              <a:avLst/>
              <a:gdLst/>
              <a:ahLst/>
              <a:cxnLst/>
              <a:rect l="l" t="t" r="r" b="b"/>
              <a:pathLst>
                <a:path w="2661" h="532" extrusionOk="0">
                  <a:moveTo>
                    <a:pt x="266" y="1"/>
                  </a:moveTo>
                  <a:cubicBezTo>
                    <a:pt x="119" y="1"/>
                    <a:pt x="1" y="120"/>
                    <a:pt x="1" y="265"/>
                  </a:cubicBezTo>
                  <a:cubicBezTo>
                    <a:pt x="1" y="412"/>
                    <a:pt x="120" y="531"/>
                    <a:pt x="266" y="531"/>
                  </a:cubicBezTo>
                  <a:lnTo>
                    <a:pt x="2395" y="531"/>
                  </a:lnTo>
                  <a:cubicBezTo>
                    <a:pt x="2542" y="531"/>
                    <a:pt x="2660" y="412"/>
                    <a:pt x="2660" y="265"/>
                  </a:cubicBezTo>
                  <a:cubicBezTo>
                    <a:pt x="2661" y="120"/>
                    <a:pt x="2542" y="1"/>
                    <a:pt x="23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4"/>
            <p:cNvSpPr/>
            <p:nvPr/>
          </p:nvSpPr>
          <p:spPr>
            <a:xfrm>
              <a:off x="5157448" y="4163584"/>
              <a:ext cx="57645" cy="17678"/>
            </a:xfrm>
            <a:custGeom>
              <a:avLst/>
              <a:gdLst/>
              <a:ahLst/>
              <a:cxnLst/>
              <a:rect l="l" t="t" r="r" b="b"/>
              <a:pathLst>
                <a:path w="1738" h="533" extrusionOk="0">
                  <a:moveTo>
                    <a:pt x="267" y="1"/>
                  </a:moveTo>
                  <a:cubicBezTo>
                    <a:pt x="120" y="1"/>
                    <a:pt x="1" y="120"/>
                    <a:pt x="1" y="267"/>
                  </a:cubicBezTo>
                  <a:cubicBezTo>
                    <a:pt x="1" y="413"/>
                    <a:pt x="120" y="533"/>
                    <a:pt x="267" y="533"/>
                  </a:cubicBezTo>
                  <a:lnTo>
                    <a:pt x="1472" y="533"/>
                  </a:lnTo>
                  <a:cubicBezTo>
                    <a:pt x="1619" y="533"/>
                    <a:pt x="1737" y="413"/>
                    <a:pt x="1737" y="267"/>
                  </a:cubicBezTo>
                  <a:cubicBezTo>
                    <a:pt x="1738" y="120"/>
                    <a:pt x="1619" y="1"/>
                    <a:pt x="1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4"/>
            <p:cNvSpPr/>
            <p:nvPr/>
          </p:nvSpPr>
          <p:spPr>
            <a:xfrm>
              <a:off x="5127730" y="4385707"/>
              <a:ext cx="94262" cy="17645"/>
            </a:xfrm>
            <a:custGeom>
              <a:avLst/>
              <a:gdLst/>
              <a:ahLst/>
              <a:cxnLst/>
              <a:rect l="l" t="t" r="r" b="b"/>
              <a:pathLst>
                <a:path w="2842" h="532" extrusionOk="0">
                  <a:moveTo>
                    <a:pt x="266" y="0"/>
                  </a:moveTo>
                  <a:cubicBezTo>
                    <a:pt x="119" y="0"/>
                    <a:pt x="0" y="119"/>
                    <a:pt x="0" y="266"/>
                  </a:cubicBezTo>
                  <a:cubicBezTo>
                    <a:pt x="0" y="413"/>
                    <a:pt x="119" y="532"/>
                    <a:pt x="266" y="532"/>
                  </a:cubicBezTo>
                  <a:lnTo>
                    <a:pt x="2575" y="532"/>
                  </a:lnTo>
                  <a:cubicBezTo>
                    <a:pt x="2722" y="532"/>
                    <a:pt x="2841" y="413"/>
                    <a:pt x="2841" y="266"/>
                  </a:cubicBezTo>
                  <a:cubicBezTo>
                    <a:pt x="2841" y="119"/>
                    <a:pt x="2722" y="0"/>
                    <a:pt x="25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4"/>
            <p:cNvSpPr/>
            <p:nvPr/>
          </p:nvSpPr>
          <p:spPr>
            <a:xfrm>
              <a:off x="4924380" y="4033700"/>
              <a:ext cx="57645" cy="17645"/>
            </a:xfrm>
            <a:custGeom>
              <a:avLst/>
              <a:gdLst/>
              <a:ahLst/>
              <a:cxnLst/>
              <a:rect l="l" t="t" r="r" b="b"/>
              <a:pathLst>
                <a:path w="1738" h="532" extrusionOk="0">
                  <a:moveTo>
                    <a:pt x="267" y="1"/>
                  </a:moveTo>
                  <a:cubicBezTo>
                    <a:pt x="120" y="1"/>
                    <a:pt x="1" y="120"/>
                    <a:pt x="1" y="266"/>
                  </a:cubicBezTo>
                  <a:cubicBezTo>
                    <a:pt x="1" y="413"/>
                    <a:pt x="120" y="532"/>
                    <a:pt x="267" y="532"/>
                  </a:cubicBezTo>
                  <a:lnTo>
                    <a:pt x="1472" y="532"/>
                  </a:lnTo>
                  <a:cubicBezTo>
                    <a:pt x="1619" y="532"/>
                    <a:pt x="1738" y="413"/>
                    <a:pt x="1738" y="266"/>
                  </a:cubicBezTo>
                  <a:cubicBezTo>
                    <a:pt x="1738" y="120"/>
                    <a:pt x="1619" y="1"/>
                    <a:pt x="1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4"/>
            <p:cNvSpPr/>
            <p:nvPr/>
          </p:nvSpPr>
          <p:spPr>
            <a:xfrm>
              <a:off x="4997249" y="4189389"/>
              <a:ext cx="17678" cy="17711"/>
            </a:xfrm>
            <a:custGeom>
              <a:avLst/>
              <a:gdLst/>
              <a:ahLst/>
              <a:cxnLst/>
              <a:rect l="l" t="t" r="r" b="b"/>
              <a:pathLst>
                <a:path w="533" h="534" extrusionOk="0">
                  <a:moveTo>
                    <a:pt x="267" y="1"/>
                  </a:moveTo>
                  <a:cubicBezTo>
                    <a:pt x="197" y="1"/>
                    <a:pt x="128" y="30"/>
                    <a:pt x="79" y="79"/>
                  </a:cubicBezTo>
                  <a:cubicBezTo>
                    <a:pt x="30" y="129"/>
                    <a:pt x="1" y="197"/>
                    <a:pt x="1" y="268"/>
                  </a:cubicBezTo>
                  <a:cubicBezTo>
                    <a:pt x="1" y="338"/>
                    <a:pt x="30" y="406"/>
                    <a:pt x="79" y="456"/>
                  </a:cubicBezTo>
                  <a:cubicBezTo>
                    <a:pt x="128" y="505"/>
                    <a:pt x="197" y="534"/>
                    <a:pt x="267" y="534"/>
                  </a:cubicBezTo>
                  <a:cubicBezTo>
                    <a:pt x="337" y="534"/>
                    <a:pt x="405" y="505"/>
                    <a:pt x="455" y="456"/>
                  </a:cubicBezTo>
                  <a:cubicBezTo>
                    <a:pt x="504" y="406"/>
                    <a:pt x="533" y="338"/>
                    <a:pt x="533" y="268"/>
                  </a:cubicBezTo>
                  <a:cubicBezTo>
                    <a:pt x="533" y="197"/>
                    <a:pt x="504" y="129"/>
                    <a:pt x="455" y="79"/>
                  </a:cubicBezTo>
                  <a:cubicBezTo>
                    <a:pt x="405" y="30"/>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4"/>
            <p:cNvSpPr/>
            <p:nvPr/>
          </p:nvSpPr>
          <p:spPr>
            <a:xfrm>
              <a:off x="5027796" y="4189422"/>
              <a:ext cx="17678" cy="17678"/>
            </a:xfrm>
            <a:custGeom>
              <a:avLst/>
              <a:gdLst/>
              <a:ahLst/>
              <a:cxnLst/>
              <a:rect l="l" t="t" r="r" b="b"/>
              <a:pathLst>
                <a:path w="533" h="533" extrusionOk="0">
                  <a:moveTo>
                    <a:pt x="267" y="1"/>
                  </a:moveTo>
                  <a:cubicBezTo>
                    <a:pt x="197" y="1"/>
                    <a:pt x="128" y="29"/>
                    <a:pt x="79" y="78"/>
                  </a:cubicBezTo>
                  <a:cubicBezTo>
                    <a:pt x="30" y="128"/>
                    <a:pt x="1" y="196"/>
                    <a:pt x="1" y="266"/>
                  </a:cubicBezTo>
                  <a:cubicBezTo>
                    <a:pt x="1" y="337"/>
                    <a:pt x="30" y="405"/>
                    <a:pt x="79" y="455"/>
                  </a:cubicBezTo>
                  <a:cubicBezTo>
                    <a:pt x="129" y="504"/>
                    <a:pt x="197" y="533"/>
                    <a:pt x="267" y="533"/>
                  </a:cubicBezTo>
                  <a:cubicBezTo>
                    <a:pt x="338" y="533"/>
                    <a:pt x="405" y="504"/>
                    <a:pt x="456" y="455"/>
                  </a:cubicBezTo>
                  <a:cubicBezTo>
                    <a:pt x="505" y="405"/>
                    <a:pt x="533" y="337"/>
                    <a:pt x="533" y="266"/>
                  </a:cubicBezTo>
                  <a:cubicBezTo>
                    <a:pt x="533" y="196"/>
                    <a:pt x="505" y="128"/>
                    <a:pt x="456" y="78"/>
                  </a:cubicBezTo>
                  <a:cubicBezTo>
                    <a:pt x="405" y="29"/>
                    <a:pt x="338"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4"/>
            <p:cNvSpPr/>
            <p:nvPr/>
          </p:nvSpPr>
          <p:spPr>
            <a:xfrm>
              <a:off x="5058377" y="4189422"/>
              <a:ext cx="17678" cy="17645"/>
            </a:xfrm>
            <a:custGeom>
              <a:avLst/>
              <a:gdLst/>
              <a:ahLst/>
              <a:cxnLst/>
              <a:rect l="l" t="t" r="r" b="b"/>
              <a:pathLst>
                <a:path w="533" h="532" extrusionOk="0">
                  <a:moveTo>
                    <a:pt x="267" y="1"/>
                  </a:moveTo>
                  <a:cubicBezTo>
                    <a:pt x="197" y="1"/>
                    <a:pt x="128" y="29"/>
                    <a:pt x="79" y="78"/>
                  </a:cubicBezTo>
                  <a:cubicBezTo>
                    <a:pt x="30" y="128"/>
                    <a:pt x="1" y="196"/>
                    <a:pt x="1" y="267"/>
                  </a:cubicBezTo>
                  <a:cubicBezTo>
                    <a:pt x="1" y="337"/>
                    <a:pt x="30" y="405"/>
                    <a:pt x="79" y="455"/>
                  </a:cubicBezTo>
                  <a:cubicBezTo>
                    <a:pt x="128" y="504"/>
                    <a:pt x="197" y="532"/>
                    <a:pt x="267" y="532"/>
                  </a:cubicBezTo>
                  <a:cubicBezTo>
                    <a:pt x="337" y="532"/>
                    <a:pt x="405" y="504"/>
                    <a:pt x="455" y="455"/>
                  </a:cubicBezTo>
                  <a:cubicBezTo>
                    <a:pt x="504" y="405"/>
                    <a:pt x="533" y="337"/>
                    <a:pt x="533" y="267"/>
                  </a:cubicBezTo>
                  <a:cubicBezTo>
                    <a:pt x="533" y="196"/>
                    <a:pt x="504" y="128"/>
                    <a:pt x="455" y="78"/>
                  </a:cubicBezTo>
                  <a:cubicBezTo>
                    <a:pt x="405" y="29"/>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4"/>
            <p:cNvSpPr/>
            <p:nvPr/>
          </p:nvSpPr>
          <p:spPr>
            <a:xfrm>
              <a:off x="4785342" y="4319173"/>
              <a:ext cx="279503" cy="244876"/>
            </a:xfrm>
            <a:custGeom>
              <a:avLst/>
              <a:gdLst/>
              <a:ahLst/>
              <a:cxnLst/>
              <a:rect l="l" t="t" r="r" b="b"/>
              <a:pathLst>
                <a:path w="8427" h="7383" extrusionOk="0">
                  <a:moveTo>
                    <a:pt x="1541" y="5099"/>
                  </a:moveTo>
                  <a:lnTo>
                    <a:pt x="1541" y="6850"/>
                  </a:lnTo>
                  <a:lnTo>
                    <a:pt x="1001" y="6850"/>
                  </a:lnTo>
                  <a:lnTo>
                    <a:pt x="1001" y="5099"/>
                  </a:lnTo>
                  <a:close/>
                  <a:moveTo>
                    <a:pt x="5465" y="2932"/>
                  </a:moveTo>
                  <a:lnTo>
                    <a:pt x="5465" y="6850"/>
                  </a:lnTo>
                  <a:lnTo>
                    <a:pt x="4926" y="6850"/>
                  </a:lnTo>
                  <a:lnTo>
                    <a:pt x="4926" y="2932"/>
                  </a:lnTo>
                  <a:close/>
                  <a:moveTo>
                    <a:pt x="7427" y="532"/>
                  </a:moveTo>
                  <a:lnTo>
                    <a:pt x="7427" y="6850"/>
                  </a:lnTo>
                  <a:lnTo>
                    <a:pt x="6888" y="6850"/>
                  </a:lnTo>
                  <a:lnTo>
                    <a:pt x="6888" y="532"/>
                  </a:lnTo>
                  <a:close/>
                  <a:moveTo>
                    <a:pt x="6830" y="1"/>
                  </a:moveTo>
                  <a:cubicBezTo>
                    <a:pt x="6568" y="1"/>
                    <a:pt x="6356" y="213"/>
                    <a:pt x="6356" y="474"/>
                  </a:cubicBezTo>
                  <a:lnTo>
                    <a:pt x="6356" y="6850"/>
                  </a:lnTo>
                  <a:lnTo>
                    <a:pt x="5997" y="6850"/>
                  </a:lnTo>
                  <a:lnTo>
                    <a:pt x="5997" y="2874"/>
                  </a:lnTo>
                  <a:cubicBezTo>
                    <a:pt x="5997" y="2612"/>
                    <a:pt x="5784" y="2400"/>
                    <a:pt x="5522" y="2400"/>
                  </a:cubicBezTo>
                  <a:lnTo>
                    <a:pt x="4867" y="2400"/>
                  </a:lnTo>
                  <a:cubicBezTo>
                    <a:pt x="4606" y="2400"/>
                    <a:pt x="4394" y="2612"/>
                    <a:pt x="4394" y="2874"/>
                  </a:cubicBezTo>
                  <a:lnTo>
                    <a:pt x="4394" y="6850"/>
                  </a:lnTo>
                  <a:lnTo>
                    <a:pt x="4033" y="6850"/>
                  </a:lnTo>
                  <a:lnTo>
                    <a:pt x="4033" y="3483"/>
                  </a:lnTo>
                  <a:cubicBezTo>
                    <a:pt x="4033" y="3336"/>
                    <a:pt x="3914" y="3217"/>
                    <a:pt x="3769" y="3217"/>
                  </a:cubicBezTo>
                  <a:cubicBezTo>
                    <a:pt x="3621" y="3217"/>
                    <a:pt x="3503" y="3336"/>
                    <a:pt x="3503" y="3483"/>
                  </a:cubicBezTo>
                  <a:lnTo>
                    <a:pt x="3503" y="6850"/>
                  </a:lnTo>
                  <a:lnTo>
                    <a:pt x="2964" y="6850"/>
                  </a:lnTo>
                  <a:lnTo>
                    <a:pt x="2964" y="1306"/>
                  </a:lnTo>
                  <a:lnTo>
                    <a:pt x="3503" y="1306"/>
                  </a:lnTo>
                  <a:lnTo>
                    <a:pt x="3503" y="2065"/>
                  </a:lnTo>
                  <a:cubicBezTo>
                    <a:pt x="3503" y="2211"/>
                    <a:pt x="3621" y="2331"/>
                    <a:pt x="3769" y="2331"/>
                  </a:cubicBezTo>
                  <a:cubicBezTo>
                    <a:pt x="3914" y="2331"/>
                    <a:pt x="4033" y="2211"/>
                    <a:pt x="4033" y="2065"/>
                  </a:cubicBezTo>
                  <a:lnTo>
                    <a:pt x="4033" y="1248"/>
                  </a:lnTo>
                  <a:cubicBezTo>
                    <a:pt x="4033" y="987"/>
                    <a:pt x="3821" y="775"/>
                    <a:pt x="3560" y="775"/>
                  </a:cubicBezTo>
                  <a:lnTo>
                    <a:pt x="2905" y="775"/>
                  </a:lnTo>
                  <a:cubicBezTo>
                    <a:pt x="2644" y="775"/>
                    <a:pt x="2432" y="987"/>
                    <a:pt x="2432" y="1248"/>
                  </a:cubicBezTo>
                  <a:lnTo>
                    <a:pt x="2432" y="6850"/>
                  </a:lnTo>
                  <a:lnTo>
                    <a:pt x="2071" y="6850"/>
                  </a:lnTo>
                  <a:lnTo>
                    <a:pt x="2071" y="5041"/>
                  </a:lnTo>
                  <a:cubicBezTo>
                    <a:pt x="2071" y="4779"/>
                    <a:pt x="1859" y="4567"/>
                    <a:pt x="1598" y="4567"/>
                  </a:cubicBezTo>
                  <a:lnTo>
                    <a:pt x="943" y="4567"/>
                  </a:lnTo>
                  <a:cubicBezTo>
                    <a:pt x="682" y="4567"/>
                    <a:pt x="470" y="4779"/>
                    <a:pt x="470" y="5041"/>
                  </a:cubicBezTo>
                  <a:lnTo>
                    <a:pt x="470" y="6850"/>
                  </a:lnTo>
                  <a:lnTo>
                    <a:pt x="266" y="6850"/>
                  </a:lnTo>
                  <a:cubicBezTo>
                    <a:pt x="120" y="6850"/>
                    <a:pt x="0" y="6969"/>
                    <a:pt x="0" y="7116"/>
                  </a:cubicBezTo>
                  <a:cubicBezTo>
                    <a:pt x="0" y="7263"/>
                    <a:pt x="120" y="7382"/>
                    <a:pt x="266" y="7382"/>
                  </a:cubicBezTo>
                  <a:lnTo>
                    <a:pt x="8161" y="7382"/>
                  </a:lnTo>
                  <a:cubicBezTo>
                    <a:pt x="8308" y="7382"/>
                    <a:pt x="8427" y="7263"/>
                    <a:pt x="8427" y="7116"/>
                  </a:cubicBezTo>
                  <a:cubicBezTo>
                    <a:pt x="8427" y="6969"/>
                    <a:pt x="8309" y="6850"/>
                    <a:pt x="8161" y="6850"/>
                  </a:cubicBezTo>
                  <a:lnTo>
                    <a:pt x="7959" y="6850"/>
                  </a:lnTo>
                  <a:lnTo>
                    <a:pt x="7959" y="474"/>
                  </a:lnTo>
                  <a:cubicBezTo>
                    <a:pt x="7959" y="213"/>
                    <a:pt x="7746" y="1"/>
                    <a:pt x="74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4"/>
            <p:cNvSpPr/>
            <p:nvPr/>
          </p:nvSpPr>
          <p:spPr>
            <a:xfrm>
              <a:off x="4785375" y="4265408"/>
              <a:ext cx="88226" cy="17678"/>
            </a:xfrm>
            <a:custGeom>
              <a:avLst/>
              <a:gdLst/>
              <a:ahLst/>
              <a:cxnLst/>
              <a:rect l="l" t="t" r="r" b="b"/>
              <a:pathLst>
                <a:path w="2660" h="533" extrusionOk="0">
                  <a:moveTo>
                    <a:pt x="265" y="1"/>
                  </a:moveTo>
                  <a:cubicBezTo>
                    <a:pt x="120" y="1"/>
                    <a:pt x="0" y="120"/>
                    <a:pt x="0" y="267"/>
                  </a:cubicBezTo>
                  <a:cubicBezTo>
                    <a:pt x="0" y="413"/>
                    <a:pt x="120" y="533"/>
                    <a:pt x="265" y="533"/>
                  </a:cubicBezTo>
                  <a:lnTo>
                    <a:pt x="2394" y="533"/>
                  </a:lnTo>
                  <a:cubicBezTo>
                    <a:pt x="2542" y="533"/>
                    <a:pt x="2660" y="413"/>
                    <a:pt x="2660" y="267"/>
                  </a:cubicBezTo>
                  <a:cubicBezTo>
                    <a:pt x="2660" y="120"/>
                    <a:pt x="2542" y="1"/>
                    <a:pt x="2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4"/>
            <p:cNvSpPr/>
            <p:nvPr/>
          </p:nvSpPr>
          <p:spPr>
            <a:xfrm>
              <a:off x="4785375" y="4292340"/>
              <a:ext cx="88226" cy="17678"/>
            </a:xfrm>
            <a:custGeom>
              <a:avLst/>
              <a:gdLst/>
              <a:ahLst/>
              <a:cxnLst/>
              <a:rect l="l" t="t" r="r" b="b"/>
              <a:pathLst>
                <a:path w="2660" h="533" extrusionOk="0">
                  <a:moveTo>
                    <a:pt x="265" y="1"/>
                  </a:moveTo>
                  <a:cubicBezTo>
                    <a:pt x="120" y="1"/>
                    <a:pt x="0" y="121"/>
                    <a:pt x="0" y="267"/>
                  </a:cubicBezTo>
                  <a:cubicBezTo>
                    <a:pt x="0" y="414"/>
                    <a:pt x="120" y="533"/>
                    <a:pt x="265" y="533"/>
                  </a:cubicBezTo>
                  <a:lnTo>
                    <a:pt x="2394" y="533"/>
                  </a:lnTo>
                  <a:cubicBezTo>
                    <a:pt x="2542" y="533"/>
                    <a:pt x="2660" y="414"/>
                    <a:pt x="2660" y="267"/>
                  </a:cubicBezTo>
                  <a:cubicBezTo>
                    <a:pt x="2660" y="121"/>
                    <a:pt x="2542" y="1"/>
                    <a:pt x="2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4"/>
            <p:cNvSpPr/>
            <p:nvPr/>
          </p:nvSpPr>
          <p:spPr>
            <a:xfrm>
              <a:off x="4785342" y="4319306"/>
              <a:ext cx="49784" cy="17678"/>
            </a:xfrm>
            <a:custGeom>
              <a:avLst/>
              <a:gdLst/>
              <a:ahLst/>
              <a:cxnLst/>
              <a:rect l="l" t="t" r="r" b="b"/>
              <a:pathLst>
                <a:path w="1501" h="533" extrusionOk="0">
                  <a:moveTo>
                    <a:pt x="266" y="1"/>
                  </a:moveTo>
                  <a:cubicBezTo>
                    <a:pt x="120" y="1"/>
                    <a:pt x="0" y="120"/>
                    <a:pt x="0" y="267"/>
                  </a:cubicBezTo>
                  <a:cubicBezTo>
                    <a:pt x="0" y="414"/>
                    <a:pt x="120" y="533"/>
                    <a:pt x="266" y="533"/>
                  </a:cubicBezTo>
                  <a:lnTo>
                    <a:pt x="1235" y="533"/>
                  </a:lnTo>
                  <a:cubicBezTo>
                    <a:pt x="1381" y="533"/>
                    <a:pt x="1499" y="414"/>
                    <a:pt x="1499" y="267"/>
                  </a:cubicBezTo>
                  <a:cubicBezTo>
                    <a:pt x="1500" y="120"/>
                    <a:pt x="1381" y="1"/>
                    <a:pt x="12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4"/>
            <p:cNvSpPr/>
            <p:nvPr/>
          </p:nvSpPr>
          <p:spPr>
            <a:xfrm>
              <a:off x="4981959" y="4265408"/>
              <a:ext cx="68259" cy="17678"/>
            </a:xfrm>
            <a:custGeom>
              <a:avLst/>
              <a:gdLst/>
              <a:ahLst/>
              <a:cxnLst/>
              <a:rect l="l" t="t" r="r" b="b"/>
              <a:pathLst>
                <a:path w="2058" h="533" extrusionOk="0">
                  <a:moveTo>
                    <a:pt x="267" y="1"/>
                  </a:moveTo>
                  <a:cubicBezTo>
                    <a:pt x="120" y="1"/>
                    <a:pt x="1" y="120"/>
                    <a:pt x="1" y="267"/>
                  </a:cubicBezTo>
                  <a:cubicBezTo>
                    <a:pt x="1" y="413"/>
                    <a:pt x="120" y="533"/>
                    <a:pt x="267" y="533"/>
                  </a:cubicBezTo>
                  <a:lnTo>
                    <a:pt x="1791" y="533"/>
                  </a:lnTo>
                  <a:cubicBezTo>
                    <a:pt x="1938" y="533"/>
                    <a:pt x="2057" y="413"/>
                    <a:pt x="2057" y="267"/>
                  </a:cubicBezTo>
                  <a:cubicBezTo>
                    <a:pt x="2057" y="120"/>
                    <a:pt x="1938" y="1"/>
                    <a:pt x="17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4"/>
            <p:cNvSpPr/>
            <p:nvPr/>
          </p:nvSpPr>
          <p:spPr>
            <a:xfrm>
              <a:off x="4777083" y="4189422"/>
              <a:ext cx="57645" cy="17645"/>
            </a:xfrm>
            <a:custGeom>
              <a:avLst/>
              <a:gdLst/>
              <a:ahLst/>
              <a:cxnLst/>
              <a:rect l="l" t="t" r="r" b="b"/>
              <a:pathLst>
                <a:path w="1738" h="532" extrusionOk="0">
                  <a:moveTo>
                    <a:pt x="267" y="1"/>
                  </a:moveTo>
                  <a:cubicBezTo>
                    <a:pt x="119" y="1"/>
                    <a:pt x="1" y="120"/>
                    <a:pt x="1" y="266"/>
                  </a:cubicBezTo>
                  <a:cubicBezTo>
                    <a:pt x="1" y="413"/>
                    <a:pt x="120" y="532"/>
                    <a:pt x="267" y="532"/>
                  </a:cubicBezTo>
                  <a:lnTo>
                    <a:pt x="1471" y="532"/>
                  </a:lnTo>
                  <a:cubicBezTo>
                    <a:pt x="1618" y="532"/>
                    <a:pt x="1737" y="413"/>
                    <a:pt x="1737" y="266"/>
                  </a:cubicBezTo>
                  <a:cubicBezTo>
                    <a:pt x="1737" y="120"/>
                    <a:pt x="1618" y="1"/>
                    <a:pt x="1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5" name="Google Shape;2845;p64"/>
          <p:cNvGrpSpPr/>
          <p:nvPr/>
        </p:nvGrpSpPr>
        <p:grpSpPr>
          <a:xfrm>
            <a:off x="5354320" y="3851768"/>
            <a:ext cx="493533" cy="536704"/>
            <a:chOff x="5417581" y="4001528"/>
            <a:chExt cx="553599" cy="602023"/>
          </a:xfrm>
        </p:grpSpPr>
        <p:sp>
          <p:nvSpPr>
            <p:cNvPr id="2846" name="Google Shape;2846;p64"/>
            <p:cNvSpPr/>
            <p:nvPr/>
          </p:nvSpPr>
          <p:spPr>
            <a:xfrm>
              <a:off x="5840931" y="4132871"/>
              <a:ext cx="120365" cy="120398"/>
            </a:xfrm>
            <a:custGeom>
              <a:avLst/>
              <a:gdLst/>
              <a:ahLst/>
              <a:cxnLst/>
              <a:rect l="l" t="t" r="r" b="b"/>
              <a:pathLst>
                <a:path w="3629" h="3630" extrusionOk="0">
                  <a:moveTo>
                    <a:pt x="266" y="1"/>
                  </a:moveTo>
                  <a:cubicBezTo>
                    <a:pt x="119" y="1"/>
                    <a:pt x="0" y="120"/>
                    <a:pt x="0" y="267"/>
                  </a:cubicBezTo>
                  <a:cubicBezTo>
                    <a:pt x="0" y="413"/>
                    <a:pt x="119" y="532"/>
                    <a:pt x="266" y="532"/>
                  </a:cubicBezTo>
                  <a:lnTo>
                    <a:pt x="3097" y="532"/>
                  </a:lnTo>
                  <a:lnTo>
                    <a:pt x="3097" y="3363"/>
                  </a:lnTo>
                  <a:cubicBezTo>
                    <a:pt x="3097" y="3510"/>
                    <a:pt x="3216" y="3629"/>
                    <a:pt x="3363" y="3629"/>
                  </a:cubicBezTo>
                  <a:cubicBezTo>
                    <a:pt x="3510" y="3629"/>
                    <a:pt x="3629" y="3510"/>
                    <a:pt x="3629" y="3363"/>
                  </a:cubicBezTo>
                  <a:lnTo>
                    <a:pt x="3629" y="267"/>
                  </a:lnTo>
                  <a:cubicBezTo>
                    <a:pt x="3629" y="120"/>
                    <a:pt x="3510" y="1"/>
                    <a:pt x="33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4"/>
            <p:cNvSpPr/>
            <p:nvPr/>
          </p:nvSpPr>
          <p:spPr>
            <a:xfrm>
              <a:off x="5427432" y="4132871"/>
              <a:ext cx="120398" cy="120398"/>
            </a:xfrm>
            <a:custGeom>
              <a:avLst/>
              <a:gdLst/>
              <a:ahLst/>
              <a:cxnLst/>
              <a:rect l="l" t="t" r="r" b="b"/>
              <a:pathLst>
                <a:path w="3630" h="3630" extrusionOk="0">
                  <a:moveTo>
                    <a:pt x="267" y="1"/>
                  </a:moveTo>
                  <a:cubicBezTo>
                    <a:pt x="120" y="1"/>
                    <a:pt x="1" y="120"/>
                    <a:pt x="1" y="267"/>
                  </a:cubicBezTo>
                  <a:lnTo>
                    <a:pt x="1" y="3363"/>
                  </a:lnTo>
                  <a:cubicBezTo>
                    <a:pt x="1" y="3510"/>
                    <a:pt x="120" y="3629"/>
                    <a:pt x="267" y="3629"/>
                  </a:cubicBezTo>
                  <a:cubicBezTo>
                    <a:pt x="413" y="3629"/>
                    <a:pt x="532" y="3510"/>
                    <a:pt x="532" y="3363"/>
                  </a:cubicBezTo>
                  <a:lnTo>
                    <a:pt x="532" y="532"/>
                  </a:lnTo>
                  <a:lnTo>
                    <a:pt x="3363" y="532"/>
                  </a:lnTo>
                  <a:cubicBezTo>
                    <a:pt x="3510" y="532"/>
                    <a:pt x="3629" y="413"/>
                    <a:pt x="3629" y="267"/>
                  </a:cubicBezTo>
                  <a:cubicBezTo>
                    <a:pt x="3629" y="120"/>
                    <a:pt x="3511" y="1"/>
                    <a:pt x="33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4"/>
            <p:cNvSpPr/>
            <p:nvPr/>
          </p:nvSpPr>
          <p:spPr>
            <a:xfrm>
              <a:off x="5427432" y="4483153"/>
              <a:ext cx="120398" cy="120398"/>
            </a:xfrm>
            <a:custGeom>
              <a:avLst/>
              <a:gdLst/>
              <a:ahLst/>
              <a:cxnLst/>
              <a:rect l="l" t="t" r="r" b="b"/>
              <a:pathLst>
                <a:path w="3630" h="3630" extrusionOk="0">
                  <a:moveTo>
                    <a:pt x="267" y="1"/>
                  </a:moveTo>
                  <a:cubicBezTo>
                    <a:pt x="120" y="1"/>
                    <a:pt x="1" y="120"/>
                    <a:pt x="1" y="267"/>
                  </a:cubicBezTo>
                  <a:lnTo>
                    <a:pt x="1" y="3363"/>
                  </a:lnTo>
                  <a:cubicBezTo>
                    <a:pt x="1" y="3510"/>
                    <a:pt x="120" y="3629"/>
                    <a:pt x="267" y="3629"/>
                  </a:cubicBezTo>
                  <a:lnTo>
                    <a:pt x="3363" y="3629"/>
                  </a:lnTo>
                  <a:cubicBezTo>
                    <a:pt x="3511" y="3629"/>
                    <a:pt x="3629" y="3510"/>
                    <a:pt x="3629" y="3363"/>
                  </a:cubicBezTo>
                  <a:cubicBezTo>
                    <a:pt x="3629" y="3216"/>
                    <a:pt x="3510" y="3097"/>
                    <a:pt x="3363" y="3097"/>
                  </a:cubicBezTo>
                  <a:lnTo>
                    <a:pt x="532" y="3097"/>
                  </a:lnTo>
                  <a:lnTo>
                    <a:pt x="532" y="267"/>
                  </a:lnTo>
                  <a:cubicBezTo>
                    <a:pt x="532" y="120"/>
                    <a:pt x="413"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4"/>
            <p:cNvSpPr/>
            <p:nvPr/>
          </p:nvSpPr>
          <p:spPr>
            <a:xfrm>
              <a:off x="5427432" y="4086337"/>
              <a:ext cx="176982" cy="54527"/>
            </a:xfrm>
            <a:custGeom>
              <a:avLst/>
              <a:gdLst/>
              <a:ahLst/>
              <a:cxnLst/>
              <a:rect l="l" t="t" r="r" b="b"/>
              <a:pathLst>
                <a:path w="5336" h="1644" extrusionOk="0">
                  <a:moveTo>
                    <a:pt x="267" y="0"/>
                  </a:moveTo>
                  <a:cubicBezTo>
                    <a:pt x="120" y="0"/>
                    <a:pt x="1" y="119"/>
                    <a:pt x="1" y="266"/>
                  </a:cubicBezTo>
                  <a:cubicBezTo>
                    <a:pt x="1" y="413"/>
                    <a:pt x="120" y="532"/>
                    <a:pt x="267" y="532"/>
                  </a:cubicBezTo>
                  <a:lnTo>
                    <a:pt x="3986" y="532"/>
                  </a:lnTo>
                  <a:cubicBezTo>
                    <a:pt x="4008" y="533"/>
                    <a:pt x="4052" y="554"/>
                    <a:pt x="4065" y="569"/>
                  </a:cubicBezTo>
                  <a:lnTo>
                    <a:pt x="4826" y="1542"/>
                  </a:lnTo>
                  <a:cubicBezTo>
                    <a:pt x="4879" y="1609"/>
                    <a:pt x="4957" y="1644"/>
                    <a:pt x="5036" y="1644"/>
                  </a:cubicBezTo>
                  <a:cubicBezTo>
                    <a:pt x="5093" y="1644"/>
                    <a:pt x="5151" y="1625"/>
                    <a:pt x="5200" y="1587"/>
                  </a:cubicBezTo>
                  <a:cubicBezTo>
                    <a:pt x="5315" y="1497"/>
                    <a:pt x="5336" y="1330"/>
                    <a:pt x="5245" y="1215"/>
                  </a:cubicBezTo>
                  <a:lnTo>
                    <a:pt x="4484" y="242"/>
                  </a:lnTo>
                  <a:cubicBezTo>
                    <a:pt x="4372" y="100"/>
                    <a:pt x="4169" y="0"/>
                    <a:pt x="39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4"/>
            <p:cNvSpPr/>
            <p:nvPr/>
          </p:nvSpPr>
          <p:spPr>
            <a:xfrm>
              <a:off x="5612075" y="4158476"/>
              <a:ext cx="38541" cy="41493"/>
            </a:xfrm>
            <a:custGeom>
              <a:avLst/>
              <a:gdLst/>
              <a:ahLst/>
              <a:cxnLst/>
              <a:rect l="l" t="t" r="r" b="b"/>
              <a:pathLst>
                <a:path w="1162" h="1251" extrusionOk="0">
                  <a:moveTo>
                    <a:pt x="300" y="1"/>
                  </a:moveTo>
                  <a:cubicBezTo>
                    <a:pt x="243" y="1"/>
                    <a:pt x="186" y="19"/>
                    <a:pt x="137" y="57"/>
                  </a:cubicBezTo>
                  <a:cubicBezTo>
                    <a:pt x="21" y="148"/>
                    <a:pt x="1" y="315"/>
                    <a:pt x="91" y="431"/>
                  </a:cubicBezTo>
                  <a:lnTo>
                    <a:pt x="653" y="1148"/>
                  </a:lnTo>
                  <a:cubicBezTo>
                    <a:pt x="705" y="1215"/>
                    <a:pt x="783" y="1250"/>
                    <a:pt x="862" y="1250"/>
                  </a:cubicBezTo>
                  <a:cubicBezTo>
                    <a:pt x="920" y="1250"/>
                    <a:pt x="977" y="1232"/>
                    <a:pt x="1026" y="1194"/>
                  </a:cubicBezTo>
                  <a:cubicBezTo>
                    <a:pt x="1141" y="1103"/>
                    <a:pt x="1162" y="936"/>
                    <a:pt x="1072" y="820"/>
                  </a:cubicBezTo>
                  <a:lnTo>
                    <a:pt x="510" y="102"/>
                  </a:lnTo>
                  <a:cubicBezTo>
                    <a:pt x="458" y="36"/>
                    <a:pt x="379" y="1"/>
                    <a:pt x="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4"/>
            <p:cNvSpPr/>
            <p:nvPr/>
          </p:nvSpPr>
          <p:spPr>
            <a:xfrm>
              <a:off x="5427432" y="4055127"/>
              <a:ext cx="112239" cy="17678"/>
            </a:xfrm>
            <a:custGeom>
              <a:avLst/>
              <a:gdLst/>
              <a:ahLst/>
              <a:cxnLst/>
              <a:rect l="l" t="t" r="r" b="b"/>
              <a:pathLst>
                <a:path w="3384" h="533" extrusionOk="0">
                  <a:moveTo>
                    <a:pt x="267" y="1"/>
                  </a:moveTo>
                  <a:cubicBezTo>
                    <a:pt x="120" y="1"/>
                    <a:pt x="1" y="120"/>
                    <a:pt x="1" y="266"/>
                  </a:cubicBezTo>
                  <a:cubicBezTo>
                    <a:pt x="1" y="413"/>
                    <a:pt x="120" y="532"/>
                    <a:pt x="267" y="532"/>
                  </a:cubicBezTo>
                  <a:lnTo>
                    <a:pt x="3118" y="532"/>
                  </a:lnTo>
                  <a:cubicBezTo>
                    <a:pt x="3265" y="532"/>
                    <a:pt x="3384" y="413"/>
                    <a:pt x="3384" y="266"/>
                  </a:cubicBezTo>
                  <a:cubicBezTo>
                    <a:pt x="3384" y="120"/>
                    <a:pt x="3265" y="1"/>
                    <a:pt x="3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4"/>
            <p:cNvSpPr/>
            <p:nvPr/>
          </p:nvSpPr>
          <p:spPr>
            <a:xfrm>
              <a:off x="5427432" y="4026337"/>
              <a:ext cx="112239" cy="17678"/>
            </a:xfrm>
            <a:custGeom>
              <a:avLst/>
              <a:gdLst/>
              <a:ahLst/>
              <a:cxnLst/>
              <a:rect l="l" t="t" r="r" b="b"/>
              <a:pathLst>
                <a:path w="3384" h="533" extrusionOk="0">
                  <a:moveTo>
                    <a:pt x="267" y="1"/>
                  </a:moveTo>
                  <a:cubicBezTo>
                    <a:pt x="120" y="1"/>
                    <a:pt x="1" y="120"/>
                    <a:pt x="1" y="267"/>
                  </a:cubicBezTo>
                  <a:cubicBezTo>
                    <a:pt x="1" y="414"/>
                    <a:pt x="120" y="533"/>
                    <a:pt x="267" y="533"/>
                  </a:cubicBezTo>
                  <a:lnTo>
                    <a:pt x="3118" y="533"/>
                  </a:lnTo>
                  <a:cubicBezTo>
                    <a:pt x="3265" y="533"/>
                    <a:pt x="3384" y="414"/>
                    <a:pt x="3384" y="267"/>
                  </a:cubicBezTo>
                  <a:cubicBezTo>
                    <a:pt x="3384" y="120"/>
                    <a:pt x="3265" y="1"/>
                    <a:pt x="3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4"/>
            <p:cNvSpPr/>
            <p:nvPr/>
          </p:nvSpPr>
          <p:spPr>
            <a:xfrm>
              <a:off x="5417581" y="4209554"/>
              <a:ext cx="553599" cy="146501"/>
            </a:xfrm>
            <a:custGeom>
              <a:avLst/>
              <a:gdLst/>
              <a:ahLst/>
              <a:cxnLst/>
              <a:rect l="l" t="t" r="r" b="b"/>
              <a:pathLst>
                <a:path w="16691" h="4417" extrusionOk="0">
                  <a:moveTo>
                    <a:pt x="8345" y="1"/>
                  </a:moveTo>
                  <a:cubicBezTo>
                    <a:pt x="5045" y="1"/>
                    <a:pt x="1959" y="1493"/>
                    <a:pt x="88" y="3991"/>
                  </a:cubicBezTo>
                  <a:cubicBezTo>
                    <a:pt x="1" y="4109"/>
                    <a:pt x="25" y="4275"/>
                    <a:pt x="143" y="4363"/>
                  </a:cubicBezTo>
                  <a:cubicBezTo>
                    <a:pt x="190" y="4399"/>
                    <a:pt x="246" y="4417"/>
                    <a:pt x="301" y="4417"/>
                  </a:cubicBezTo>
                  <a:cubicBezTo>
                    <a:pt x="382" y="4417"/>
                    <a:pt x="462" y="4380"/>
                    <a:pt x="514" y="4310"/>
                  </a:cubicBezTo>
                  <a:cubicBezTo>
                    <a:pt x="2284" y="1944"/>
                    <a:pt x="5212" y="533"/>
                    <a:pt x="8345" y="533"/>
                  </a:cubicBezTo>
                  <a:cubicBezTo>
                    <a:pt x="11479" y="533"/>
                    <a:pt x="14406" y="1944"/>
                    <a:pt x="16176" y="4310"/>
                  </a:cubicBezTo>
                  <a:cubicBezTo>
                    <a:pt x="16229" y="4379"/>
                    <a:pt x="16309" y="4416"/>
                    <a:pt x="16390" y="4416"/>
                  </a:cubicBezTo>
                  <a:cubicBezTo>
                    <a:pt x="16445" y="4416"/>
                    <a:pt x="16501" y="4398"/>
                    <a:pt x="16549" y="4363"/>
                  </a:cubicBezTo>
                  <a:cubicBezTo>
                    <a:pt x="16666" y="4275"/>
                    <a:pt x="16691" y="4109"/>
                    <a:pt x="16602" y="3991"/>
                  </a:cubicBezTo>
                  <a:cubicBezTo>
                    <a:pt x="14733" y="1493"/>
                    <a:pt x="11645" y="1"/>
                    <a:pt x="8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4"/>
            <p:cNvSpPr/>
            <p:nvPr/>
          </p:nvSpPr>
          <p:spPr>
            <a:xfrm>
              <a:off x="5620234" y="4311976"/>
              <a:ext cx="157877" cy="157048"/>
            </a:xfrm>
            <a:custGeom>
              <a:avLst/>
              <a:gdLst/>
              <a:ahLst/>
              <a:cxnLst/>
              <a:rect l="l" t="t" r="r" b="b"/>
              <a:pathLst>
                <a:path w="4760" h="4735" extrusionOk="0">
                  <a:moveTo>
                    <a:pt x="3584" y="3055"/>
                  </a:moveTo>
                  <a:cubicBezTo>
                    <a:pt x="3863" y="3055"/>
                    <a:pt x="4088" y="3281"/>
                    <a:pt x="4088" y="3559"/>
                  </a:cubicBezTo>
                  <a:cubicBezTo>
                    <a:pt x="4088" y="3837"/>
                    <a:pt x="3863" y="4063"/>
                    <a:pt x="3584" y="4063"/>
                  </a:cubicBezTo>
                  <a:cubicBezTo>
                    <a:pt x="3306" y="4063"/>
                    <a:pt x="3080" y="3837"/>
                    <a:pt x="3080" y="3559"/>
                  </a:cubicBezTo>
                  <a:cubicBezTo>
                    <a:pt x="3080" y="3281"/>
                    <a:pt x="3306" y="3055"/>
                    <a:pt x="3584" y="3055"/>
                  </a:cubicBezTo>
                  <a:close/>
                  <a:moveTo>
                    <a:pt x="3324" y="0"/>
                  </a:moveTo>
                  <a:cubicBezTo>
                    <a:pt x="3238" y="0"/>
                    <a:pt x="3154" y="22"/>
                    <a:pt x="3080" y="64"/>
                  </a:cubicBezTo>
                  <a:cubicBezTo>
                    <a:pt x="2922" y="153"/>
                    <a:pt x="2826" y="322"/>
                    <a:pt x="2829" y="503"/>
                  </a:cubicBezTo>
                  <a:cubicBezTo>
                    <a:pt x="2838" y="1042"/>
                    <a:pt x="2627" y="1595"/>
                    <a:pt x="2252" y="2021"/>
                  </a:cubicBezTo>
                  <a:cubicBezTo>
                    <a:pt x="2154" y="2131"/>
                    <a:pt x="2164" y="2298"/>
                    <a:pt x="2274" y="2396"/>
                  </a:cubicBezTo>
                  <a:cubicBezTo>
                    <a:pt x="2325" y="2441"/>
                    <a:pt x="2388" y="2463"/>
                    <a:pt x="2450" y="2463"/>
                  </a:cubicBezTo>
                  <a:cubicBezTo>
                    <a:pt x="2524" y="2463"/>
                    <a:pt x="2597" y="2432"/>
                    <a:pt x="2649" y="2373"/>
                  </a:cubicBezTo>
                  <a:cubicBezTo>
                    <a:pt x="3104" y="1860"/>
                    <a:pt x="3354" y="1220"/>
                    <a:pt x="3361" y="563"/>
                  </a:cubicBezTo>
                  <a:cubicBezTo>
                    <a:pt x="3906" y="933"/>
                    <a:pt x="4228" y="1543"/>
                    <a:pt x="4228" y="2210"/>
                  </a:cubicBezTo>
                  <a:cubicBezTo>
                    <a:pt x="4228" y="2379"/>
                    <a:pt x="4207" y="2544"/>
                    <a:pt x="4167" y="2703"/>
                  </a:cubicBezTo>
                  <a:cubicBezTo>
                    <a:pt x="4000" y="2590"/>
                    <a:pt x="3800" y="2523"/>
                    <a:pt x="3584" y="2523"/>
                  </a:cubicBezTo>
                  <a:cubicBezTo>
                    <a:pt x="3013" y="2523"/>
                    <a:pt x="2548" y="2988"/>
                    <a:pt x="2548" y="3559"/>
                  </a:cubicBezTo>
                  <a:cubicBezTo>
                    <a:pt x="2548" y="3775"/>
                    <a:pt x="2615" y="3975"/>
                    <a:pt x="2728" y="4141"/>
                  </a:cubicBezTo>
                  <a:cubicBezTo>
                    <a:pt x="2570" y="4181"/>
                    <a:pt x="2406" y="4203"/>
                    <a:pt x="2235" y="4203"/>
                  </a:cubicBezTo>
                  <a:cubicBezTo>
                    <a:pt x="1569" y="4203"/>
                    <a:pt x="958" y="3879"/>
                    <a:pt x="588" y="3334"/>
                  </a:cubicBezTo>
                  <a:cubicBezTo>
                    <a:pt x="819" y="3332"/>
                    <a:pt x="1051" y="3298"/>
                    <a:pt x="1279" y="3234"/>
                  </a:cubicBezTo>
                  <a:cubicBezTo>
                    <a:pt x="1421" y="3195"/>
                    <a:pt x="1503" y="3049"/>
                    <a:pt x="1464" y="2907"/>
                  </a:cubicBezTo>
                  <a:cubicBezTo>
                    <a:pt x="1431" y="2789"/>
                    <a:pt x="1324" y="2712"/>
                    <a:pt x="1207" y="2712"/>
                  </a:cubicBezTo>
                  <a:cubicBezTo>
                    <a:pt x="1183" y="2712"/>
                    <a:pt x="1159" y="2716"/>
                    <a:pt x="1136" y="2722"/>
                  </a:cubicBezTo>
                  <a:cubicBezTo>
                    <a:pt x="946" y="2776"/>
                    <a:pt x="753" y="2802"/>
                    <a:pt x="564" y="2802"/>
                  </a:cubicBezTo>
                  <a:lnTo>
                    <a:pt x="521" y="2802"/>
                  </a:lnTo>
                  <a:cubicBezTo>
                    <a:pt x="342" y="2802"/>
                    <a:pt x="177" y="2899"/>
                    <a:pt x="89" y="3055"/>
                  </a:cubicBezTo>
                  <a:cubicBezTo>
                    <a:pt x="0" y="3213"/>
                    <a:pt x="5" y="3407"/>
                    <a:pt x="102" y="3560"/>
                  </a:cubicBezTo>
                  <a:cubicBezTo>
                    <a:pt x="565" y="4295"/>
                    <a:pt x="1362" y="4735"/>
                    <a:pt x="2236" y="4735"/>
                  </a:cubicBezTo>
                  <a:cubicBezTo>
                    <a:pt x="2587" y="4735"/>
                    <a:pt x="2922" y="4662"/>
                    <a:pt x="3227" y="4531"/>
                  </a:cubicBezTo>
                  <a:cubicBezTo>
                    <a:pt x="3339" y="4572"/>
                    <a:pt x="3459" y="4595"/>
                    <a:pt x="3585" y="4595"/>
                  </a:cubicBezTo>
                  <a:cubicBezTo>
                    <a:pt x="4156" y="4595"/>
                    <a:pt x="4620" y="4130"/>
                    <a:pt x="4620" y="3559"/>
                  </a:cubicBezTo>
                  <a:cubicBezTo>
                    <a:pt x="4620" y="3433"/>
                    <a:pt x="4599" y="3312"/>
                    <a:pt x="4557" y="3201"/>
                  </a:cubicBezTo>
                  <a:cubicBezTo>
                    <a:pt x="4688" y="2897"/>
                    <a:pt x="4760" y="2562"/>
                    <a:pt x="4760" y="2210"/>
                  </a:cubicBezTo>
                  <a:cubicBezTo>
                    <a:pt x="4760" y="1336"/>
                    <a:pt x="4322" y="538"/>
                    <a:pt x="3586" y="76"/>
                  </a:cubicBezTo>
                  <a:cubicBezTo>
                    <a:pt x="3508" y="26"/>
                    <a:pt x="3417" y="0"/>
                    <a:pt x="3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4"/>
            <p:cNvSpPr/>
            <p:nvPr/>
          </p:nvSpPr>
          <p:spPr>
            <a:xfrm>
              <a:off x="5617282" y="4308195"/>
              <a:ext cx="74826" cy="74793"/>
            </a:xfrm>
            <a:custGeom>
              <a:avLst/>
              <a:gdLst/>
              <a:ahLst/>
              <a:cxnLst/>
              <a:rect l="l" t="t" r="r" b="b"/>
              <a:pathLst>
                <a:path w="2256" h="2255" extrusionOk="0">
                  <a:moveTo>
                    <a:pt x="1128" y="531"/>
                  </a:moveTo>
                  <a:cubicBezTo>
                    <a:pt x="1457" y="531"/>
                    <a:pt x="1724" y="799"/>
                    <a:pt x="1724" y="1128"/>
                  </a:cubicBezTo>
                  <a:cubicBezTo>
                    <a:pt x="1724" y="1456"/>
                    <a:pt x="1457" y="1723"/>
                    <a:pt x="1128" y="1723"/>
                  </a:cubicBezTo>
                  <a:cubicBezTo>
                    <a:pt x="800" y="1723"/>
                    <a:pt x="533" y="1456"/>
                    <a:pt x="533" y="1128"/>
                  </a:cubicBezTo>
                  <a:cubicBezTo>
                    <a:pt x="533" y="799"/>
                    <a:pt x="800" y="531"/>
                    <a:pt x="1128" y="531"/>
                  </a:cubicBezTo>
                  <a:close/>
                  <a:moveTo>
                    <a:pt x="1128" y="0"/>
                  </a:moveTo>
                  <a:cubicBezTo>
                    <a:pt x="506" y="0"/>
                    <a:pt x="1" y="505"/>
                    <a:pt x="1" y="1128"/>
                  </a:cubicBezTo>
                  <a:cubicBezTo>
                    <a:pt x="1" y="1749"/>
                    <a:pt x="506" y="2255"/>
                    <a:pt x="1128" y="2255"/>
                  </a:cubicBezTo>
                  <a:cubicBezTo>
                    <a:pt x="1749" y="2255"/>
                    <a:pt x="2255" y="1749"/>
                    <a:pt x="2255" y="1128"/>
                  </a:cubicBezTo>
                  <a:cubicBezTo>
                    <a:pt x="2255" y="505"/>
                    <a:pt x="1749" y="0"/>
                    <a:pt x="11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4"/>
            <p:cNvSpPr/>
            <p:nvPr/>
          </p:nvSpPr>
          <p:spPr>
            <a:xfrm>
              <a:off x="5457249" y="4520400"/>
              <a:ext cx="52670" cy="52703"/>
            </a:xfrm>
            <a:custGeom>
              <a:avLst/>
              <a:gdLst/>
              <a:ahLst/>
              <a:cxnLst/>
              <a:rect l="l" t="t" r="r" b="b"/>
              <a:pathLst>
                <a:path w="1588" h="1589" extrusionOk="0">
                  <a:moveTo>
                    <a:pt x="1056" y="533"/>
                  </a:moveTo>
                  <a:lnTo>
                    <a:pt x="1056" y="1056"/>
                  </a:lnTo>
                  <a:lnTo>
                    <a:pt x="531" y="1056"/>
                  </a:lnTo>
                  <a:lnTo>
                    <a:pt x="531" y="533"/>
                  </a:lnTo>
                  <a:close/>
                  <a:moveTo>
                    <a:pt x="443" y="1"/>
                  </a:moveTo>
                  <a:cubicBezTo>
                    <a:pt x="198" y="1"/>
                    <a:pt x="0" y="199"/>
                    <a:pt x="0" y="443"/>
                  </a:cubicBezTo>
                  <a:lnTo>
                    <a:pt x="0" y="1145"/>
                  </a:lnTo>
                  <a:cubicBezTo>
                    <a:pt x="0" y="1389"/>
                    <a:pt x="198" y="1588"/>
                    <a:pt x="443" y="1588"/>
                  </a:cubicBezTo>
                  <a:lnTo>
                    <a:pt x="1144" y="1588"/>
                  </a:lnTo>
                  <a:cubicBezTo>
                    <a:pt x="1388" y="1588"/>
                    <a:pt x="1587" y="1390"/>
                    <a:pt x="1587" y="1145"/>
                  </a:cubicBezTo>
                  <a:lnTo>
                    <a:pt x="1587" y="443"/>
                  </a:lnTo>
                  <a:cubicBezTo>
                    <a:pt x="1587" y="199"/>
                    <a:pt x="1388" y="1"/>
                    <a:pt x="1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4"/>
            <p:cNvSpPr/>
            <p:nvPr/>
          </p:nvSpPr>
          <p:spPr>
            <a:xfrm>
              <a:off x="5514131" y="4520400"/>
              <a:ext cx="52703" cy="52703"/>
            </a:xfrm>
            <a:custGeom>
              <a:avLst/>
              <a:gdLst/>
              <a:ahLst/>
              <a:cxnLst/>
              <a:rect l="l" t="t" r="r" b="b"/>
              <a:pathLst>
                <a:path w="1589" h="1589" extrusionOk="0">
                  <a:moveTo>
                    <a:pt x="1056" y="533"/>
                  </a:moveTo>
                  <a:lnTo>
                    <a:pt x="1056" y="1056"/>
                  </a:lnTo>
                  <a:lnTo>
                    <a:pt x="533" y="1056"/>
                  </a:lnTo>
                  <a:lnTo>
                    <a:pt x="533" y="533"/>
                  </a:lnTo>
                  <a:close/>
                  <a:moveTo>
                    <a:pt x="443" y="1"/>
                  </a:moveTo>
                  <a:cubicBezTo>
                    <a:pt x="199" y="1"/>
                    <a:pt x="1" y="199"/>
                    <a:pt x="1" y="443"/>
                  </a:cubicBezTo>
                  <a:lnTo>
                    <a:pt x="1" y="1145"/>
                  </a:lnTo>
                  <a:cubicBezTo>
                    <a:pt x="1" y="1389"/>
                    <a:pt x="199" y="1588"/>
                    <a:pt x="443" y="1588"/>
                  </a:cubicBezTo>
                  <a:lnTo>
                    <a:pt x="1144" y="1588"/>
                  </a:lnTo>
                  <a:cubicBezTo>
                    <a:pt x="1389" y="1588"/>
                    <a:pt x="1588" y="1390"/>
                    <a:pt x="1588" y="1145"/>
                  </a:cubicBezTo>
                  <a:lnTo>
                    <a:pt x="1588" y="443"/>
                  </a:lnTo>
                  <a:cubicBezTo>
                    <a:pt x="1588" y="199"/>
                    <a:pt x="1389" y="1"/>
                    <a:pt x="1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4"/>
            <p:cNvSpPr/>
            <p:nvPr/>
          </p:nvSpPr>
          <p:spPr>
            <a:xfrm>
              <a:off x="5839604" y="4001528"/>
              <a:ext cx="121692" cy="65008"/>
            </a:xfrm>
            <a:custGeom>
              <a:avLst/>
              <a:gdLst/>
              <a:ahLst/>
              <a:cxnLst/>
              <a:rect l="l" t="t" r="r" b="b"/>
              <a:pathLst>
                <a:path w="3669" h="1960" extrusionOk="0">
                  <a:moveTo>
                    <a:pt x="2524" y="0"/>
                  </a:moveTo>
                  <a:cubicBezTo>
                    <a:pt x="2377" y="0"/>
                    <a:pt x="2258" y="120"/>
                    <a:pt x="2258" y="266"/>
                  </a:cubicBezTo>
                  <a:lnTo>
                    <a:pt x="2258" y="1428"/>
                  </a:lnTo>
                  <a:lnTo>
                    <a:pt x="1910" y="1428"/>
                  </a:lnTo>
                  <a:lnTo>
                    <a:pt x="1910" y="826"/>
                  </a:lnTo>
                  <a:cubicBezTo>
                    <a:pt x="1910" y="679"/>
                    <a:pt x="1791" y="560"/>
                    <a:pt x="1644" y="560"/>
                  </a:cubicBezTo>
                  <a:cubicBezTo>
                    <a:pt x="1497" y="560"/>
                    <a:pt x="1378" y="679"/>
                    <a:pt x="1378" y="826"/>
                  </a:cubicBezTo>
                  <a:lnTo>
                    <a:pt x="1378" y="1428"/>
                  </a:lnTo>
                  <a:lnTo>
                    <a:pt x="1030" y="1428"/>
                  </a:lnTo>
                  <a:lnTo>
                    <a:pt x="1030" y="1230"/>
                  </a:lnTo>
                  <a:cubicBezTo>
                    <a:pt x="1030" y="1084"/>
                    <a:pt x="912" y="965"/>
                    <a:pt x="765" y="965"/>
                  </a:cubicBezTo>
                  <a:cubicBezTo>
                    <a:pt x="618" y="965"/>
                    <a:pt x="499" y="1085"/>
                    <a:pt x="499" y="1230"/>
                  </a:cubicBezTo>
                  <a:lnTo>
                    <a:pt x="499" y="1428"/>
                  </a:lnTo>
                  <a:lnTo>
                    <a:pt x="266" y="1428"/>
                  </a:lnTo>
                  <a:cubicBezTo>
                    <a:pt x="119" y="1428"/>
                    <a:pt x="0" y="1547"/>
                    <a:pt x="0" y="1694"/>
                  </a:cubicBezTo>
                  <a:cubicBezTo>
                    <a:pt x="0" y="1840"/>
                    <a:pt x="119" y="1959"/>
                    <a:pt x="266" y="1959"/>
                  </a:cubicBezTo>
                  <a:lnTo>
                    <a:pt x="3404" y="1959"/>
                  </a:lnTo>
                  <a:cubicBezTo>
                    <a:pt x="3543" y="1959"/>
                    <a:pt x="3655" y="1854"/>
                    <a:pt x="3668" y="1718"/>
                  </a:cubicBezTo>
                  <a:cubicBezTo>
                    <a:pt x="3669" y="1710"/>
                    <a:pt x="3669" y="1702"/>
                    <a:pt x="3669" y="1694"/>
                  </a:cubicBezTo>
                  <a:lnTo>
                    <a:pt x="3669" y="574"/>
                  </a:lnTo>
                  <a:cubicBezTo>
                    <a:pt x="3669" y="429"/>
                    <a:pt x="3550" y="309"/>
                    <a:pt x="3403" y="309"/>
                  </a:cubicBezTo>
                  <a:cubicBezTo>
                    <a:pt x="3256" y="309"/>
                    <a:pt x="3137" y="429"/>
                    <a:pt x="3137" y="575"/>
                  </a:cubicBezTo>
                  <a:lnTo>
                    <a:pt x="3137" y="1428"/>
                  </a:lnTo>
                  <a:lnTo>
                    <a:pt x="2790" y="1428"/>
                  </a:lnTo>
                  <a:lnTo>
                    <a:pt x="2790" y="266"/>
                  </a:lnTo>
                  <a:cubicBezTo>
                    <a:pt x="2790" y="120"/>
                    <a:pt x="2671" y="0"/>
                    <a:pt x="25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4"/>
            <p:cNvSpPr/>
            <p:nvPr/>
          </p:nvSpPr>
          <p:spPr>
            <a:xfrm>
              <a:off x="5870019" y="4089057"/>
              <a:ext cx="17711" cy="17678"/>
            </a:xfrm>
            <a:custGeom>
              <a:avLst/>
              <a:gdLst/>
              <a:ahLst/>
              <a:cxnLst/>
              <a:rect l="l" t="t" r="r" b="b"/>
              <a:pathLst>
                <a:path w="534" h="533" extrusionOk="0">
                  <a:moveTo>
                    <a:pt x="266" y="0"/>
                  </a:moveTo>
                  <a:cubicBezTo>
                    <a:pt x="196" y="0"/>
                    <a:pt x="127" y="29"/>
                    <a:pt x="78" y="78"/>
                  </a:cubicBezTo>
                  <a:cubicBezTo>
                    <a:pt x="29" y="127"/>
                    <a:pt x="0" y="196"/>
                    <a:pt x="0" y="266"/>
                  </a:cubicBezTo>
                  <a:cubicBezTo>
                    <a:pt x="0" y="336"/>
                    <a:pt x="29" y="405"/>
                    <a:pt x="78" y="454"/>
                  </a:cubicBezTo>
                  <a:cubicBezTo>
                    <a:pt x="127" y="503"/>
                    <a:pt x="196" y="532"/>
                    <a:pt x="266" y="532"/>
                  </a:cubicBezTo>
                  <a:cubicBezTo>
                    <a:pt x="336" y="532"/>
                    <a:pt x="405" y="503"/>
                    <a:pt x="454" y="454"/>
                  </a:cubicBezTo>
                  <a:cubicBezTo>
                    <a:pt x="504" y="405"/>
                    <a:pt x="532" y="336"/>
                    <a:pt x="532" y="266"/>
                  </a:cubicBezTo>
                  <a:cubicBezTo>
                    <a:pt x="533" y="196"/>
                    <a:pt x="504" y="127"/>
                    <a:pt x="454" y="78"/>
                  </a:cubicBezTo>
                  <a:cubicBezTo>
                    <a:pt x="405" y="29"/>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4"/>
            <p:cNvSpPr/>
            <p:nvPr/>
          </p:nvSpPr>
          <p:spPr>
            <a:xfrm>
              <a:off x="5906835" y="4089057"/>
              <a:ext cx="17645" cy="17678"/>
            </a:xfrm>
            <a:custGeom>
              <a:avLst/>
              <a:gdLst/>
              <a:ahLst/>
              <a:cxnLst/>
              <a:rect l="l" t="t" r="r" b="b"/>
              <a:pathLst>
                <a:path w="532" h="533" extrusionOk="0">
                  <a:moveTo>
                    <a:pt x="266" y="0"/>
                  </a:moveTo>
                  <a:cubicBezTo>
                    <a:pt x="196" y="0"/>
                    <a:pt x="127" y="29"/>
                    <a:pt x="78" y="78"/>
                  </a:cubicBezTo>
                  <a:cubicBezTo>
                    <a:pt x="29" y="127"/>
                    <a:pt x="0" y="196"/>
                    <a:pt x="0" y="266"/>
                  </a:cubicBezTo>
                  <a:cubicBezTo>
                    <a:pt x="0" y="336"/>
                    <a:pt x="29" y="405"/>
                    <a:pt x="78" y="454"/>
                  </a:cubicBezTo>
                  <a:cubicBezTo>
                    <a:pt x="128" y="503"/>
                    <a:pt x="196" y="532"/>
                    <a:pt x="266" y="532"/>
                  </a:cubicBezTo>
                  <a:cubicBezTo>
                    <a:pt x="337" y="532"/>
                    <a:pt x="405" y="503"/>
                    <a:pt x="455" y="454"/>
                  </a:cubicBezTo>
                  <a:cubicBezTo>
                    <a:pt x="504" y="405"/>
                    <a:pt x="532" y="336"/>
                    <a:pt x="532" y="266"/>
                  </a:cubicBezTo>
                  <a:cubicBezTo>
                    <a:pt x="532" y="196"/>
                    <a:pt x="504" y="127"/>
                    <a:pt x="455" y="78"/>
                  </a:cubicBezTo>
                  <a:cubicBezTo>
                    <a:pt x="405" y="29"/>
                    <a:pt x="337"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4"/>
            <p:cNvSpPr/>
            <p:nvPr/>
          </p:nvSpPr>
          <p:spPr>
            <a:xfrm>
              <a:off x="5943617" y="4089057"/>
              <a:ext cx="17678" cy="17678"/>
            </a:xfrm>
            <a:custGeom>
              <a:avLst/>
              <a:gdLst/>
              <a:ahLst/>
              <a:cxnLst/>
              <a:rect l="l" t="t" r="r" b="b"/>
              <a:pathLst>
                <a:path w="533" h="533" extrusionOk="0">
                  <a:moveTo>
                    <a:pt x="267" y="0"/>
                  </a:moveTo>
                  <a:cubicBezTo>
                    <a:pt x="197" y="0"/>
                    <a:pt x="129" y="29"/>
                    <a:pt x="79" y="78"/>
                  </a:cubicBezTo>
                  <a:cubicBezTo>
                    <a:pt x="30" y="127"/>
                    <a:pt x="1" y="196"/>
                    <a:pt x="1" y="266"/>
                  </a:cubicBezTo>
                  <a:cubicBezTo>
                    <a:pt x="1" y="336"/>
                    <a:pt x="30" y="405"/>
                    <a:pt x="79" y="454"/>
                  </a:cubicBezTo>
                  <a:cubicBezTo>
                    <a:pt x="128" y="503"/>
                    <a:pt x="197" y="532"/>
                    <a:pt x="267" y="532"/>
                  </a:cubicBezTo>
                  <a:cubicBezTo>
                    <a:pt x="338" y="532"/>
                    <a:pt x="406" y="503"/>
                    <a:pt x="456" y="454"/>
                  </a:cubicBezTo>
                  <a:cubicBezTo>
                    <a:pt x="505" y="405"/>
                    <a:pt x="533" y="336"/>
                    <a:pt x="533" y="266"/>
                  </a:cubicBezTo>
                  <a:cubicBezTo>
                    <a:pt x="533" y="196"/>
                    <a:pt x="504" y="127"/>
                    <a:pt x="456" y="78"/>
                  </a:cubicBezTo>
                  <a:cubicBezTo>
                    <a:pt x="406" y="29"/>
                    <a:pt x="337"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4"/>
            <p:cNvSpPr/>
            <p:nvPr/>
          </p:nvSpPr>
          <p:spPr>
            <a:xfrm>
              <a:off x="5439405" y="4243717"/>
              <a:ext cx="521891" cy="283118"/>
            </a:xfrm>
            <a:custGeom>
              <a:avLst/>
              <a:gdLst/>
              <a:ahLst/>
              <a:cxnLst/>
              <a:rect l="l" t="t" r="r" b="b"/>
              <a:pathLst>
                <a:path w="15735" h="8536" extrusionOk="0">
                  <a:moveTo>
                    <a:pt x="9236" y="672"/>
                  </a:moveTo>
                  <a:lnTo>
                    <a:pt x="9236" y="672"/>
                  </a:lnTo>
                  <a:cubicBezTo>
                    <a:pt x="11475" y="1079"/>
                    <a:pt x="13485" y="2359"/>
                    <a:pt x="14805" y="4268"/>
                  </a:cubicBezTo>
                  <a:cubicBezTo>
                    <a:pt x="14158" y="5203"/>
                    <a:pt x="13346" y="5987"/>
                    <a:pt x="12422" y="6591"/>
                  </a:cubicBezTo>
                  <a:lnTo>
                    <a:pt x="11930" y="5982"/>
                  </a:lnTo>
                  <a:cubicBezTo>
                    <a:pt x="11877" y="5918"/>
                    <a:pt x="11800" y="5884"/>
                    <a:pt x="11723" y="5884"/>
                  </a:cubicBezTo>
                  <a:cubicBezTo>
                    <a:pt x="11664" y="5884"/>
                    <a:pt x="11605" y="5903"/>
                    <a:pt x="11556" y="5942"/>
                  </a:cubicBezTo>
                  <a:cubicBezTo>
                    <a:pt x="11441" y="6035"/>
                    <a:pt x="11424" y="6202"/>
                    <a:pt x="11516" y="6316"/>
                  </a:cubicBezTo>
                  <a:lnTo>
                    <a:pt x="11964" y="6872"/>
                  </a:lnTo>
                  <a:cubicBezTo>
                    <a:pt x="11123" y="7350"/>
                    <a:pt x="10203" y="7687"/>
                    <a:pt x="9241" y="7862"/>
                  </a:cubicBezTo>
                  <a:cubicBezTo>
                    <a:pt x="10630" y="7261"/>
                    <a:pt x="11604" y="5876"/>
                    <a:pt x="11604" y="4268"/>
                  </a:cubicBezTo>
                  <a:cubicBezTo>
                    <a:pt x="11604" y="3901"/>
                    <a:pt x="11554" y="3538"/>
                    <a:pt x="11453" y="3189"/>
                  </a:cubicBezTo>
                  <a:cubicBezTo>
                    <a:pt x="11420" y="3073"/>
                    <a:pt x="11314" y="2996"/>
                    <a:pt x="11199" y="2996"/>
                  </a:cubicBezTo>
                  <a:cubicBezTo>
                    <a:pt x="11174" y="2996"/>
                    <a:pt x="11150" y="3000"/>
                    <a:pt x="11125" y="3007"/>
                  </a:cubicBezTo>
                  <a:cubicBezTo>
                    <a:pt x="10984" y="3047"/>
                    <a:pt x="10902" y="3194"/>
                    <a:pt x="10943" y="3335"/>
                  </a:cubicBezTo>
                  <a:cubicBezTo>
                    <a:pt x="11029" y="3637"/>
                    <a:pt x="11072" y="3951"/>
                    <a:pt x="11072" y="4268"/>
                  </a:cubicBezTo>
                  <a:cubicBezTo>
                    <a:pt x="11072" y="6134"/>
                    <a:pt x="9554" y="7653"/>
                    <a:pt x="7688" y="7653"/>
                  </a:cubicBezTo>
                  <a:cubicBezTo>
                    <a:pt x="5822" y="7653"/>
                    <a:pt x="4303" y="6134"/>
                    <a:pt x="4303" y="4268"/>
                  </a:cubicBezTo>
                  <a:cubicBezTo>
                    <a:pt x="4303" y="2401"/>
                    <a:pt x="5822" y="883"/>
                    <a:pt x="7688" y="883"/>
                  </a:cubicBezTo>
                  <a:cubicBezTo>
                    <a:pt x="8634" y="883"/>
                    <a:pt x="9512" y="1264"/>
                    <a:pt x="10160" y="1956"/>
                  </a:cubicBezTo>
                  <a:cubicBezTo>
                    <a:pt x="10212" y="2011"/>
                    <a:pt x="10282" y="2039"/>
                    <a:pt x="10353" y="2039"/>
                  </a:cubicBezTo>
                  <a:cubicBezTo>
                    <a:pt x="10418" y="2039"/>
                    <a:pt x="10484" y="2016"/>
                    <a:pt x="10535" y="1968"/>
                  </a:cubicBezTo>
                  <a:cubicBezTo>
                    <a:pt x="10642" y="1867"/>
                    <a:pt x="10648" y="1699"/>
                    <a:pt x="10548" y="1592"/>
                  </a:cubicBezTo>
                  <a:cubicBezTo>
                    <a:pt x="10176" y="1195"/>
                    <a:pt x="9727" y="884"/>
                    <a:pt x="9236" y="672"/>
                  </a:cubicBezTo>
                  <a:close/>
                  <a:moveTo>
                    <a:pt x="6135" y="672"/>
                  </a:moveTo>
                  <a:lnTo>
                    <a:pt x="6135" y="672"/>
                  </a:lnTo>
                  <a:cubicBezTo>
                    <a:pt x="4746" y="1275"/>
                    <a:pt x="3771" y="2660"/>
                    <a:pt x="3771" y="4268"/>
                  </a:cubicBezTo>
                  <a:cubicBezTo>
                    <a:pt x="3771" y="5876"/>
                    <a:pt x="4746" y="7261"/>
                    <a:pt x="6135" y="7863"/>
                  </a:cubicBezTo>
                  <a:cubicBezTo>
                    <a:pt x="3898" y="7455"/>
                    <a:pt x="1889" y="6174"/>
                    <a:pt x="571" y="4268"/>
                  </a:cubicBezTo>
                  <a:cubicBezTo>
                    <a:pt x="1889" y="2361"/>
                    <a:pt x="3898" y="1081"/>
                    <a:pt x="6135" y="672"/>
                  </a:cubicBezTo>
                  <a:close/>
                  <a:moveTo>
                    <a:pt x="7687" y="1"/>
                  </a:moveTo>
                  <a:cubicBezTo>
                    <a:pt x="4657" y="1"/>
                    <a:pt x="1825" y="1496"/>
                    <a:pt x="110" y="4000"/>
                  </a:cubicBezTo>
                  <a:cubicBezTo>
                    <a:pt x="0" y="4160"/>
                    <a:pt x="0" y="4376"/>
                    <a:pt x="110" y="4537"/>
                  </a:cubicBezTo>
                  <a:cubicBezTo>
                    <a:pt x="1825" y="7041"/>
                    <a:pt x="4657" y="8536"/>
                    <a:pt x="7687" y="8536"/>
                  </a:cubicBezTo>
                  <a:cubicBezTo>
                    <a:pt x="9333" y="8536"/>
                    <a:pt x="10920" y="8094"/>
                    <a:pt x="12302" y="7291"/>
                  </a:cubicBezTo>
                  <a:lnTo>
                    <a:pt x="13047" y="8214"/>
                  </a:lnTo>
                  <a:cubicBezTo>
                    <a:pt x="13160" y="8352"/>
                    <a:pt x="13363" y="8450"/>
                    <a:pt x="13543" y="8450"/>
                  </a:cubicBezTo>
                  <a:lnTo>
                    <a:pt x="15470" y="8450"/>
                  </a:lnTo>
                  <a:cubicBezTo>
                    <a:pt x="15616" y="8450"/>
                    <a:pt x="15735" y="8331"/>
                    <a:pt x="15735" y="8184"/>
                  </a:cubicBezTo>
                  <a:cubicBezTo>
                    <a:pt x="15735" y="8037"/>
                    <a:pt x="15616" y="7918"/>
                    <a:pt x="15469" y="7918"/>
                  </a:cubicBezTo>
                  <a:lnTo>
                    <a:pt x="13544" y="7918"/>
                  </a:lnTo>
                  <a:cubicBezTo>
                    <a:pt x="13522" y="7916"/>
                    <a:pt x="13475" y="7894"/>
                    <a:pt x="13461" y="7879"/>
                  </a:cubicBezTo>
                  <a:lnTo>
                    <a:pt x="12757" y="7007"/>
                  </a:lnTo>
                  <a:cubicBezTo>
                    <a:pt x="13731" y="6362"/>
                    <a:pt x="14586" y="5529"/>
                    <a:pt x="15265" y="4536"/>
                  </a:cubicBezTo>
                  <a:cubicBezTo>
                    <a:pt x="15376" y="4374"/>
                    <a:pt x="15376" y="4162"/>
                    <a:pt x="15265" y="4000"/>
                  </a:cubicBezTo>
                  <a:cubicBezTo>
                    <a:pt x="13551" y="1496"/>
                    <a:pt x="10718" y="1"/>
                    <a:pt x="7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4"/>
            <p:cNvSpPr/>
            <p:nvPr/>
          </p:nvSpPr>
          <p:spPr>
            <a:xfrm>
              <a:off x="5873866" y="4532341"/>
              <a:ext cx="87430" cy="17678"/>
            </a:xfrm>
            <a:custGeom>
              <a:avLst/>
              <a:gdLst/>
              <a:ahLst/>
              <a:cxnLst/>
              <a:rect l="l" t="t" r="r" b="b"/>
              <a:pathLst>
                <a:path w="2636" h="533" extrusionOk="0">
                  <a:moveTo>
                    <a:pt x="266" y="0"/>
                  </a:moveTo>
                  <a:cubicBezTo>
                    <a:pt x="119" y="0"/>
                    <a:pt x="0" y="119"/>
                    <a:pt x="0" y="266"/>
                  </a:cubicBezTo>
                  <a:cubicBezTo>
                    <a:pt x="0" y="413"/>
                    <a:pt x="119" y="532"/>
                    <a:pt x="266" y="532"/>
                  </a:cubicBezTo>
                  <a:lnTo>
                    <a:pt x="2370" y="532"/>
                  </a:lnTo>
                  <a:cubicBezTo>
                    <a:pt x="2517" y="532"/>
                    <a:pt x="2636" y="413"/>
                    <a:pt x="2636" y="266"/>
                  </a:cubicBezTo>
                  <a:cubicBezTo>
                    <a:pt x="2636" y="119"/>
                    <a:pt x="2517" y="0"/>
                    <a:pt x="2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4"/>
            <p:cNvSpPr/>
            <p:nvPr/>
          </p:nvSpPr>
          <p:spPr>
            <a:xfrm>
              <a:off x="5873866" y="4558377"/>
              <a:ext cx="87430" cy="17678"/>
            </a:xfrm>
            <a:custGeom>
              <a:avLst/>
              <a:gdLst/>
              <a:ahLst/>
              <a:cxnLst/>
              <a:rect l="l" t="t" r="r" b="b"/>
              <a:pathLst>
                <a:path w="2636" h="533" extrusionOk="0">
                  <a:moveTo>
                    <a:pt x="266" y="1"/>
                  </a:moveTo>
                  <a:cubicBezTo>
                    <a:pt x="119" y="1"/>
                    <a:pt x="0" y="120"/>
                    <a:pt x="0" y="267"/>
                  </a:cubicBezTo>
                  <a:cubicBezTo>
                    <a:pt x="0" y="413"/>
                    <a:pt x="119" y="533"/>
                    <a:pt x="266" y="533"/>
                  </a:cubicBezTo>
                  <a:lnTo>
                    <a:pt x="2370" y="533"/>
                  </a:lnTo>
                  <a:cubicBezTo>
                    <a:pt x="2517" y="533"/>
                    <a:pt x="2636" y="413"/>
                    <a:pt x="2636" y="267"/>
                  </a:cubicBezTo>
                  <a:cubicBezTo>
                    <a:pt x="2636" y="120"/>
                    <a:pt x="2517" y="1"/>
                    <a:pt x="2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4"/>
            <p:cNvSpPr/>
            <p:nvPr/>
          </p:nvSpPr>
          <p:spPr>
            <a:xfrm>
              <a:off x="5873866" y="4584447"/>
              <a:ext cx="87430" cy="17645"/>
            </a:xfrm>
            <a:custGeom>
              <a:avLst/>
              <a:gdLst/>
              <a:ahLst/>
              <a:cxnLst/>
              <a:rect l="l" t="t" r="r" b="b"/>
              <a:pathLst>
                <a:path w="2636" h="532" extrusionOk="0">
                  <a:moveTo>
                    <a:pt x="266" y="0"/>
                  </a:moveTo>
                  <a:cubicBezTo>
                    <a:pt x="119" y="0"/>
                    <a:pt x="0" y="119"/>
                    <a:pt x="0" y="265"/>
                  </a:cubicBezTo>
                  <a:cubicBezTo>
                    <a:pt x="0" y="412"/>
                    <a:pt x="119" y="531"/>
                    <a:pt x="266" y="531"/>
                  </a:cubicBezTo>
                  <a:lnTo>
                    <a:pt x="2370" y="531"/>
                  </a:lnTo>
                  <a:cubicBezTo>
                    <a:pt x="2517" y="531"/>
                    <a:pt x="2636" y="412"/>
                    <a:pt x="2636" y="265"/>
                  </a:cubicBezTo>
                  <a:cubicBezTo>
                    <a:pt x="2636" y="119"/>
                    <a:pt x="2517" y="0"/>
                    <a:pt x="2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6" name="Google Shape;2866;p64"/>
          <p:cNvGrpSpPr/>
          <p:nvPr/>
        </p:nvGrpSpPr>
        <p:grpSpPr>
          <a:xfrm>
            <a:off x="5996858" y="3852582"/>
            <a:ext cx="536704" cy="535077"/>
            <a:chOff x="6087962" y="4002888"/>
            <a:chExt cx="602023" cy="600199"/>
          </a:xfrm>
        </p:grpSpPr>
        <p:sp>
          <p:nvSpPr>
            <p:cNvPr id="2867" name="Google Shape;2867;p64"/>
            <p:cNvSpPr/>
            <p:nvPr/>
          </p:nvSpPr>
          <p:spPr>
            <a:xfrm>
              <a:off x="6270881" y="4002888"/>
              <a:ext cx="380763" cy="270116"/>
            </a:xfrm>
            <a:custGeom>
              <a:avLst/>
              <a:gdLst/>
              <a:ahLst/>
              <a:cxnLst/>
              <a:rect l="l" t="t" r="r" b="b"/>
              <a:pathLst>
                <a:path w="11480" h="8144" extrusionOk="0">
                  <a:moveTo>
                    <a:pt x="4361" y="2371"/>
                  </a:moveTo>
                  <a:lnTo>
                    <a:pt x="4361" y="7613"/>
                  </a:lnTo>
                  <a:lnTo>
                    <a:pt x="2245" y="7613"/>
                  </a:lnTo>
                  <a:lnTo>
                    <a:pt x="2245" y="2371"/>
                  </a:lnTo>
                  <a:close/>
                  <a:moveTo>
                    <a:pt x="8971" y="4039"/>
                  </a:moveTo>
                  <a:lnTo>
                    <a:pt x="8971" y="7613"/>
                  </a:lnTo>
                  <a:lnTo>
                    <a:pt x="7197" y="7613"/>
                  </a:lnTo>
                  <a:lnTo>
                    <a:pt x="7197" y="4039"/>
                  </a:lnTo>
                  <a:close/>
                  <a:moveTo>
                    <a:pt x="4841" y="1"/>
                  </a:moveTo>
                  <a:cubicBezTo>
                    <a:pt x="4576" y="1"/>
                    <a:pt x="4361" y="216"/>
                    <a:pt x="4361" y="480"/>
                  </a:cubicBezTo>
                  <a:lnTo>
                    <a:pt x="4361" y="1839"/>
                  </a:lnTo>
                  <a:lnTo>
                    <a:pt x="2193" y="1839"/>
                  </a:lnTo>
                  <a:cubicBezTo>
                    <a:pt x="1929" y="1839"/>
                    <a:pt x="1714" y="2055"/>
                    <a:pt x="1714" y="2319"/>
                  </a:cubicBezTo>
                  <a:lnTo>
                    <a:pt x="1714" y="7613"/>
                  </a:lnTo>
                  <a:lnTo>
                    <a:pt x="267" y="7613"/>
                  </a:lnTo>
                  <a:cubicBezTo>
                    <a:pt x="120" y="7613"/>
                    <a:pt x="1" y="7732"/>
                    <a:pt x="1" y="7878"/>
                  </a:cubicBezTo>
                  <a:cubicBezTo>
                    <a:pt x="1" y="8026"/>
                    <a:pt x="120" y="8144"/>
                    <a:pt x="267" y="8144"/>
                  </a:cubicBezTo>
                  <a:lnTo>
                    <a:pt x="11214" y="8144"/>
                  </a:lnTo>
                  <a:cubicBezTo>
                    <a:pt x="11361" y="8144"/>
                    <a:pt x="11480" y="8024"/>
                    <a:pt x="11480" y="7878"/>
                  </a:cubicBezTo>
                  <a:cubicBezTo>
                    <a:pt x="11480" y="7732"/>
                    <a:pt x="11361" y="7613"/>
                    <a:pt x="11214" y="7613"/>
                  </a:cubicBezTo>
                  <a:lnTo>
                    <a:pt x="9502" y="7613"/>
                  </a:lnTo>
                  <a:lnTo>
                    <a:pt x="9502" y="3986"/>
                  </a:lnTo>
                  <a:cubicBezTo>
                    <a:pt x="9502" y="3722"/>
                    <a:pt x="9287" y="3507"/>
                    <a:pt x="9023" y="3507"/>
                  </a:cubicBezTo>
                  <a:lnTo>
                    <a:pt x="7197" y="3507"/>
                  </a:lnTo>
                  <a:lnTo>
                    <a:pt x="7197" y="2915"/>
                  </a:lnTo>
                  <a:cubicBezTo>
                    <a:pt x="7197" y="2769"/>
                    <a:pt x="7078" y="2649"/>
                    <a:pt x="6931" y="2649"/>
                  </a:cubicBezTo>
                  <a:cubicBezTo>
                    <a:pt x="6785" y="2649"/>
                    <a:pt x="6666" y="2769"/>
                    <a:pt x="6666" y="2915"/>
                  </a:cubicBezTo>
                  <a:lnTo>
                    <a:pt x="6666" y="7613"/>
                  </a:lnTo>
                  <a:lnTo>
                    <a:pt x="4892" y="7613"/>
                  </a:lnTo>
                  <a:lnTo>
                    <a:pt x="4892" y="532"/>
                  </a:lnTo>
                  <a:lnTo>
                    <a:pt x="6666" y="532"/>
                  </a:lnTo>
                  <a:lnTo>
                    <a:pt x="6666" y="1497"/>
                  </a:lnTo>
                  <a:cubicBezTo>
                    <a:pt x="6666" y="1644"/>
                    <a:pt x="6785" y="1763"/>
                    <a:pt x="6931" y="1763"/>
                  </a:cubicBezTo>
                  <a:cubicBezTo>
                    <a:pt x="7078" y="1763"/>
                    <a:pt x="7197" y="1644"/>
                    <a:pt x="7197" y="1497"/>
                  </a:cubicBezTo>
                  <a:lnTo>
                    <a:pt x="7197" y="480"/>
                  </a:lnTo>
                  <a:cubicBezTo>
                    <a:pt x="7197" y="216"/>
                    <a:pt x="6983" y="1"/>
                    <a:pt x="6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4"/>
            <p:cNvSpPr/>
            <p:nvPr/>
          </p:nvSpPr>
          <p:spPr>
            <a:xfrm>
              <a:off x="6574430" y="4002888"/>
              <a:ext cx="77214" cy="77247"/>
            </a:xfrm>
            <a:custGeom>
              <a:avLst/>
              <a:gdLst/>
              <a:ahLst/>
              <a:cxnLst/>
              <a:rect l="l" t="t" r="r" b="b"/>
              <a:pathLst>
                <a:path w="2328" h="2329" extrusionOk="0">
                  <a:moveTo>
                    <a:pt x="1164" y="532"/>
                  </a:moveTo>
                  <a:cubicBezTo>
                    <a:pt x="1513" y="532"/>
                    <a:pt x="1796" y="816"/>
                    <a:pt x="1796" y="1165"/>
                  </a:cubicBezTo>
                  <a:cubicBezTo>
                    <a:pt x="1796" y="1513"/>
                    <a:pt x="1513" y="1796"/>
                    <a:pt x="1164" y="1796"/>
                  </a:cubicBezTo>
                  <a:cubicBezTo>
                    <a:pt x="816" y="1796"/>
                    <a:pt x="532" y="1513"/>
                    <a:pt x="532" y="1165"/>
                  </a:cubicBezTo>
                  <a:cubicBezTo>
                    <a:pt x="532" y="816"/>
                    <a:pt x="816" y="532"/>
                    <a:pt x="1164" y="532"/>
                  </a:cubicBezTo>
                  <a:close/>
                  <a:moveTo>
                    <a:pt x="1164" y="1"/>
                  </a:moveTo>
                  <a:cubicBezTo>
                    <a:pt x="522" y="1"/>
                    <a:pt x="0" y="523"/>
                    <a:pt x="0" y="1165"/>
                  </a:cubicBezTo>
                  <a:cubicBezTo>
                    <a:pt x="0" y="1807"/>
                    <a:pt x="522" y="2328"/>
                    <a:pt x="1164" y="2328"/>
                  </a:cubicBezTo>
                  <a:cubicBezTo>
                    <a:pt x="1806" y="2328"/>
                    <a:pt x="2328" y="1807"/>
                    <a:pt x="2328" y="1165"/>
                  </a:cubicBezTo>
                  <a:cubicBezTo>
                    <a:pt x="2328" y="523"/>
                    <a:pt x="1806" y="1"/>
                    <a:pt x="11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4"/>
            <p:cNvSpPr/>
            <p:nvPr/>
          </p:nvSpPr>
          <p:spPr>
            <a:xfrm>
              <a:off x="6443219" y="4032672"/>
              <a:ext cx="36119" cy="17678"/>
            </a:xfrm>
            <a:custGeom>
              <a:avLst/>
              <a:gdLst/>
              <a:ahLst/>
              <a:cxnLst/>
              <a:rect l="l" t="t" r="r" b="b"/>
              <a:pathLst>
                <a:path w="1089" h="533" extrusionOk="0">
                  <a:moveTo>
                    <a:pt x="266" y="1"/>
                  </a:moveTo>
                  <a:cubicBezTo>
                    <a:pt x="119" y="1"/>
                    <a:pt x="0" y="120"/>
                    <a:pt x="0" y="267"/>
                  </a:cubicBezTo>
                  <a:cubicBezTo>
                    <a:pt x="0" y="414"/>
                    <a:pt x="119" y="533"/>
                    <a:pt x="266" y="533"/>
                  </a:cubicBezTo>
                  <a:lnTo>
                    <a:pt x="823" y="533"/>
                  </a:lnTo>
                  <a:cubicBezTo>
                    <a:pt x="970" y="533"/>
                    <a:pt x="1089" y="414"/>
                    <a:pt x="1089" y="267"/>
                  </a:cubicBezTo>
                  <a:cubicBezTo>
                    <a:pt x="1089" y="120"/>
                    <a:pt x="970" y="1"/>
                    <a:pt x="8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4"/>
            <p:cNvSpPr/>
            <p:nvPr/>
          </p:nvSpPr>
          <p:spPr>
            <a:xfrm>
              <a:off x="6443219" y="4059637"/>
              <a:ext cx="36119" cy="17645"/>
            </a:xfrm>
            <a:custGeom>
              <a:avLst/>
              <a:gdLst/>
              <a:ahLst/>
              <a:cxnLst/>
              <a:rect l="l" t="t" r="r" b="b"/>
              <a:pathLst>
                <a:path w="1089" h="532" extrusionOk="0">
                  <a:moveTo>
                    <a:pt x="266" y="0"/>
                  </a:moveTo>
                  <a:cubicBezTo>
                    <a:pt x="119" y="0"/>
                    <a:pt x="0" y="119"/>
                    <a:pt x="0" y="266"/>
                  </a:cubicBezTo>
                  <a:cubicBezTo>
                    <a:pt x="0" y="413"/>
                    <a:pt x="119" y="532"/>
                    <a:pt x="266" y="532"/>
                  </a:cubicBezTo>
                  <a:lnTo>
                    <a:pt x="823" y="532"/>
                  </a:lnTo>
                  <a:cubicBezTo>
                    <a:pt x="970" y="532"/>
                    <a:pt x="1089" y="413"/>
                    <a:pt x="1089" y="266"/>
                  </a:cubicBezTo>
                  <a:cubicBezTo>
                    <a:pt x="1089" y="119"/>
                    <a:pt x="970" y="0"/>
                    <a:pt x="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4"/>
            <p:cNvSpPr/>
            <p:nvPr/>
          </p:nvSpPr>
          <p:spPr>
            <a:xfrm>
              <a:off x="6443219" y="4086602"/>
              <a:ext cx="36119" cy="17645"/>
            </a:xfrm>
            <a:custGeom>
              <a:avLst/>
              <a:gdLst/>
              <a:ahLst/>
              <a:cxnLst/>
              <a:rect l="l" t="t" r="r" b="b"/>
              <a:pathLst>
                <a:path w="1089" h="532" extrusionOk="0">
                  <a:moveTo>
                    <a:pt x="266" y="0"/>
                  </a:moveTo>
                  <a:cubicBezTo>
                    <a:pt x="119" y="0"/>
                    <a:pt x="0" y="119"/>
                    <a:pt x="0" y="266"/>
                  </a:cubicBezTo>
                  <a:cubicBezTo>
                    <a:pt x="0" y="412"/>
                    <a:pt x="119" y="531"/>
                    <a:pt x="266" y="531"/>
                  </a:cubicBezTo>
                  <a:lnTo>
                    <a:pt x="823" y="531"/>
                  </a:lnTo>
                  <a:cubicBezTo>
                    <a:pt x="970" y="531"/>
                    <a:pt x="1089" y="412"/>
                    <a:pt x="1089" y="266"/>
                  </a:cubicBezTo>
                  <a:cubicBezTo>
                    <a:pt x="1089" y="118"/>
                    <a:pt x="970" y="0"/>
                    <a:pt x="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4"/>
            <p:cNvSpPr/>
            <p:nvPr/>
          </p:nvSpPr>
          <p:spPr>
            <a:xfrm>
              <a:off x="6443219" y="4113534"/>
              <a:ext cx="36119" cy="17645"/>
            </a:xfrm>
            <a:custGeom>
              <a:avLst/>
              <a:gdLst/>
              <a:ahLst/>
              <a:cxnLst/>
              <a:rect l="l" t="t" r="r" b="b"/>
              <a:pathLst>
                <a:path w="1089" h="532" extrusionOk="0">
                  <a:moveTo>
                    <a:pt x="266" y="0"/>
                  </a:moveTo>
                  <a:cubicBezTo>
                    <a:pt x="119" y="0"/>
                    <a:pt x="0" y="119"/>
                    <a:pt x="0" y="266"/>
                  </a:cubicBezTo>
                  <a:cubicBezTo>
                    <a:pt x="0" y="412"/>
                    <a:pt x="119" y="531"/>
                    <a:pt x="266" y="531"/>
                  </a:cubicBezTo>
                  <a:lnTo>
                    <a:pt x="823" y="531"/>
                  </a:lnTo>
                  <a:cubicBezTo>
                    <a:pt x="970" y="531"/>
                    <a:pt x="1089" y="412"/>
                    <a:pt x="1089" y="266"/>
                  </a:cubicBezTo>
                  <a:cubicBezTo>
                    <a:pt x="1089" y="119"/>
                    <a:pt x="970" y="0"/>
                    <a:pt x="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4"/>
            <p:cNvSpPr/>
            <p:nvPr/>
          </p:nvSpPr>
          <p:spPr>
            <a:xfrm>
              <a:off x="6443219" y="4140466"/>
              <a:ext cx="36119" cy="17678"/>
            </a:xfrm>
            <a:custGeom>
              <a:avLst/>
              <a:gdLst/>
              <a:ahLst/>
              <a:cxnLst/>
              <a:rect l="l" t="t" r="r" b="b"/>
              <a:pathLst>
                <a:path w="1089" h="533" extrusionOk="0">
                  <a:moveTo>
                    <a:pt x="266" y="1"/>
                  </a:moveTo>
                  <a:cubicBezTo>
                    <a:pt x="119" y="1"/>
                    <a:pt x="0" y="120"/>
                    <a:pt x="0" y="266"/>
                  </a:cubicBezTo>
                  <a:cubicBezTo>
                    <a:pt x="0" y="413"/>
                    <a:pt x="119" y="532"/>
                    <a:pt x="266" y="532"/>
                  </a:cubicBezTo>
                  <a:lnTo>
                    <a:pt x="823" y="532"/>
                  </a:lnTo>
                  <a:cubicBezTo>
                    <a:pt x="970" y="532"/>
                    <a:pt x="1089" y="413"/>
                    <a:pt x="1089" y="266"/>
                  </a:cubicBezTo>
                  <a:cubicBezTo>
                    <a:pt x="1089" y="120"/>
                    <a:pt x="970" y="1"/>
                    <a:pt x="8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4"/>
            <p:cNvSpPr/>
            <p:nvPr/>
          </p:nvSpPr>
          <p:spPr>
            <a:xfrm>
              <a:off x="6443219" y="4167399"/>
              <a:ext cx="36119" cy="17678"/>
            </a:xfrm>
            <a:custGeom>
              <a:avLst/>
              <a:gdLst/>
              <a:ahLst/>
              <a:cxnLst/>
              <a:rect l="l" t="t" r="r" b="b"/>
              <a:pathLst>
                <a:path w="1089" h="533" extrusionOk="0">
                  <a:moveTo>
                    <a:pt x="266" y="1"/>
                  </a:moveTo>
                  <a:cubicBezTo>
                    <a:pt x="119" y="1"/>
                    <a:pt x="0" y="120"/>
                    <a:pt x="0" y="267"/>
                  </a:cubicBezTo>
                  <a:cubicBezTo>
                    <a:pt x="0" y="413"/>
                    <a:pt x="119" y="533"/>
                    <a:pt x="266" y="533"/>
                  </a:cubicBezTo>
                  <a:lnTo>
                    <a:pt x="823" y="533"/>
                  </a:lnTo>
                  <a:cubicBezTo>
                    <a:pt x="970" y="533"/>
                    <a:pt x="1089" y="413"/>
                    <a:pt x="1089" y="267"/>
                  </a:cubicBezTo>
                  <a:cubicBezTo>
                    <a:pt x="1089" y="120"/>
                    <a:pt x="970" y="1"/>
                    <a:pt x="8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4"/>
            <p:cNvSpPr/>
            <p:nvPr/>
          </p:nvSpPr>
          <p:spPr>
            <a:xfrm>
              <a:off x="6443219" y="4194364"/>
              <a:ext cx="36119" cy="17645"/>
            </a:xfrm>
            <a:custGeom>
              <a:avLst/>
              <a:gdLst/>
              <a:ahLst/>
              <a:cxnLst/>
              <a:rect l="l" t="t" r="r" b="b"/>
              <a:pathLst>
                <a:path w="1089" h="532" extrusionOk="0">
                  <a:moveTo>
                    <a:pt x="266" y="1"/>
                  </a:moveTo>
                  <a:cubicBezTo>
                    <a:pt x="119" y="1"/>
                    <a:pt x="0" y="120"/>
                    <a:pt x="0" y="267"/>
                  </a:cubicBezTo>
                  <a:cubicBezTo>
                    <a:pt x="0" y="414"/>
                    <a:pt x="119" y="532"/>
                    <a:pt x="266" y="532"/>
                  </a:cubicBezTo>
                  <a:lnTo>
                    <a:pt x="823" y="532"/>
                  </a:lnTo>
                  <a:cubicBezTo>
                    <a:pt x="970" y="532"/>
                    <a:pt x="1089" y="413"/>
                    <a:pt x="1089" y="267"/>
                  </a:cubicBezTo>
                  <a:cubicBezTo>
                    <a:pt x="1089" y="120"/>
                    <a:pt x="970" y="1"/>
                    <a:pt x="8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4"/>
            <p:cNvSpPr/>
            <p:nvPr/>
          </p:nvSpPr>
          <p:spPr>
            <a:xfrm>
              <a:off x="6443219" y="4221329"/>
              <a:ext cx="36119" cy="17645"/>
            </a:xfrm>
            <a:custGeom>
              <a:avLst/>
              <a:gdLst/>
              <a:ahLst/>
              <a:cxnLst/>
              <a:rect l="l" t="t" r="r" b="b"/>
              <a:pathLst>
                <a:path w="1089" h="532" extrusionOk="0">
                  <a:moveTo>
                    <a:pt x="266" y="0"/>
                  </a:moveTo>
                  <a:cubicBezTo>
                    <a:pt x="119" y="0"/>
                    <a:pt x="0" y="119"/>
                    <a:pt x="0" y="266"/>
                  </a:cubicBezTo>
                  <a:cubicBezTo>
                    <a:pt x="0" y="413"/>
                    <a:pt x="119" y="532"/>
                    <a:pt x="266" y="532"/>
                  </a:cubicBezTo>
                  <a:lnTo>
                    <a:pt x="823" y="532"/>
                  </a:lnTo>
                  <a:cubicBezTo>
                    <a:pt x="970" y="532"/>
                    <a:pt x="1089" y="413"/>
                    <a:pt x="1089" y="266"/>
                  </a:cubicBezTo>
                  <a:cubicBezTo>
                    <a:pt x="1089" y="119"/>
                    <a:pt x="970" y="0"/>
                    <a:pt x="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4"/>
            <p:cNvSpPr/>
            <p:nvPr/>
          </p:nvSpPr>
          <p:spPr>
            <a:xfrm>
              <a:off x="6388228" y="4205840"/>
              <a:ext cx="17645" cy="17678"/>
            </a:xfrm>
            <a:custGeom>
              <a:avLst/>
              <a:gdLst/>
              <a:ahLst/>
              <a:cxnLst/>
              <a:rect l="l" t="t" r="r" b="b"/>
              <a:pathLst>
                <a:path w="532" h="533" extrusionOk="0">
                  <a:moveTo>
                    <a:pt x="266" y="1"/>
                  </a:moveTo>
                  <a:cubicBezTo>
                    <a:pt x="196" y="1"/>
                    <a:pt x="127" y="30"/>
                    <a:pt x="78" y="79"/>
                  </a:cubicBezTo>
                  <a:cubicBezTo>
                    <a:pt x="28" y="128"/>
                    <a:pt x="0" y="197"/>
                    <a:pt x="0" y="267"/>
                  </a:cubicBezTo>
                  <a:cubicBezTo>
                    <a:pt x="0" y="337"/>
                    <a:pt x="28" y="405"/>
                    <a:pt x="78" y="455"/>
                  </a:cubicBezTo>
                  <a:cubicBezTo>
                    <a:pt x="127" y="504"/>
                    <a:pt x="196" y="533"/>
                    <a:pt x="266" y="533"/>
                  </a:cubicBezTo>
                  <a:cubicBezTo>
                    <a:pt x="336" y="533"/>
                    <a:pt x="405" y="504"/>
                    <a:pt x="454" y="455"/>
                  </a:cubicBezTo>
                  <a:cubicBezTo>
                    <a:pt x="503" y="405"/>
                    <a:pt x="532" y="337"/>
                    <a:pt x="532" y="267"/>
                  </a:cubicBezTo>
                  <a:cubicBezTo>
                    <a:pt x="532" y="197"/>
                    <a:pt x="503" y="128"/>
                    <a:pt x="454" y="79"/>
                  </a:cubicBezTo>
                  <a:cubicBezTo>
                    <a:pt x="405" y="30"/>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4"/>
            <p:cNvSpPr/>
            <p:nvPr/>
          </p:nvSpPr>
          <p:spPr>
            <a:xfrm>
              <a:off x="6388228" y="4169422"/>
              <a:ext cx="17645" cy="17645"/>
            </a:xfrm>
            <a:custGeom>
              <a:avLst/>
              <a:gdLst/>
              <a:ahLst/>
              <a:cxnLst/>
              <a:rect l="l" t="t" r="r" b="b"/>
              <a:pathLst>
                <a:path w="532" h="532" extrusionOk="0">
                  <a:moveTo>
                    <a:pt x="266" y="0"/>
                  </a:moveTo>
                  <a:cubicBezTo>
                    <a:pt x="195" y="0"/>
                    <a:pt x="127" y="28"/>
                    <a:pt x="78" y="77"/>
                  </a:cubicBezTo>
                  <a:cubicBezTo>
                    <a:pt x="28" y="128"/>
                    <a:pt x="0" y="195"/>
                    <a:pt x="0" y="265"/>
                  </a:cubicBezTo>
                  <a:cubicBezTo>
                    <a:pt x="0" y="336"/>
                    <a:pt x="28" y="404"/>
                    <a:pt x="78" y="454"/>
                  </a:cubicBezTo>
                  <a:cubicBezTo>
                    <a:pt x="127" y="503"/>
                    <a:pt x="196" y="531"/>
                    <a:pt x="266" y="531"/>
                  </a:cubicBezTo>
                  <a:cubicBezTo>
                    <a:pt x="336" y="531"/>
                    <a:pt x="405" y="503"/>
                    <a:pt x="454" y="454"/>
                  </a:cubicBezTo>
                  <a:cubicBezTo>
                    <a:pt x="503" y="404"/>
                    <a:pt x="532" y="336"/>
                    <a:pt x="532" y="265"/>
                  </a:cubicBezTo>
                  <a:cubicBezTo>
                    <a:pt x="532" y="195"/>
                    <a:pt x="503" y="128"/>
                    <a:pt x="454" y="77"/>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4"/>
            <p:cNvSpPr/>
            <p:nvPr/>
          </p:nvSpPr>
          <p:spPr>
            <a:xfrm>
              <a:off x="6388228" y="4132937"/>
              <a:ext cx="17645" cy="17678"/>
            </a:xfrm>
            <a:custGeom>
              <a:avLst/>
              <a:gdLst/>
              <a:ahLst/>
              <a:cxnLst/>
              <a:rect l="l" t="t" r="r" b="b"/>
              <a:pathLst>
                <a:path w="532" h="533" extrusionOk="0">
                  <a:moveTo>
                    <a:pt x="266" y="1"/>
                  </a:moveTo>
                  <a:cubicBezTo>
                    <a:pt x="195" y="1"/>
                    <a:pt x="127" y="29"/>
                    <a:pt x="78" y="79"/>
                  </a:cubicBezTo>
                  <a:cubicBezTo>
                    <a:pt x="28" y="129"/>
                    <a:pt x="0" y="197"/>
                    <a:pt x="0" y="268"/>
                  </a:cubicBezTo>
                  <a:cubicBezTo>
                    <a:pt x="0" y="336"/>
                    <a:pt x="28" y="405"/>
                    <a:pt x="78" y="455"/>
                  </a:cubicBezTo>
                  <a:cubicBezTo>
                    <a:pt x="127" y="505"/>
                    <a:pt x="195" y="532"/>
                    <a:pt x="266" y="532"/>
                  </a:cubicBezTo>
                  <a:cubicBezTo>
                    <a:pt x="336" y="532"/>
                    <a:pt x="405" y="505"/>
                    <a:pt x="454" y="455"/>
                  </a:cubicBezTo>
                  <a:cubicBezTo>
                    <a:pt x="503" y="405"/>
                    <a:pt x="532" y="337"/>
                    <a:pt x="532" y="268"/>
                  </a:cubicBezTo>
                  <a:cubicBezTo>
                    <a:pt x="532" y="197"/>
                    <a:pt x="503" y="129"/>
                    <a:pt x="454" y="79"/>
                  </a:cubicBezTo>
                  <a:cubicBezTo>
                    <a:pt x="405" y="29"/>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4"/>
            <p:cNvSpPr/>
            <p:nvPr/>
          </p:nvSpPr>
          <p:spPr>
            <a:xfrm>
              <a:off x="6388228" y="4096520"/>
              <a:ext cx="17645" cy="17645"/>
            </a:xfrm>
            <a:custGeom>
              <a:avLst/>
              <a:gdLst/>
              <a:ahLst/>
              <a:cxnLst/>
              <a:rect l="l" t="t" r="r" b="b"/>
              <a:pathLst>
                <a:path w="532" h="532" extrusionOk="0">
                  <a:moveTo>
                    <a:pt x="266" y="0"/>
                  </a:moveTo>
                  <a:cubicBezTo>
                    <a:pt x="195" y="0"/>
                    <a:pt x="127" y="28"/>
                    <a:pt x="78" y="78"/>
                  </a:cubicBezTo>
                  <a:cubicBezTo>
                    <a:pt x="28" y="127"/>
                    <a:pt x="0" y="196"/>
                    <a:pt x="0" y="266"/>
                  </a:cubicBezTo>
                  <a:cubicBezTo>
                    <a:pt x="0" y="336"/>
                    <a:pt x="28" y="405"/>
                    <a:pt x="78" y="454"/>
                  </a:cubicBezTo>
                  <a:cubicBezTo>
                    <a:pt x="127" y="503"/>
                    <a:pt x="195" y="532"/>
                    <a:pt x="266" y="532"/>
                  </a:cubicBezTo>
                  <a:cubicBezTo>
                    <a:pt x="336" y="532"/>
                    <a:pt x="405" y="503"/>
                    <a:pt x="454" y="454"/>
                  </a:cubicBezTo>
                  <a:cubicBezTo>
                    <a:pt x="503" y="405"/>
                    <a:pt x="532" y="336"/>
                    <a:pt x="532" y="266"/>
                  </a:cubicBezTo>
                  <a:cubicBezTo>
                    <a:pt x="532" y="196"/>
                    <a:pt x="503" y="127"/>
                    <a:pt x="454" y="78"/>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4"/>
            <p:cNvSpPr/>
            <p:nvPr/>
          </p:nvSpPr>
          <p:spPr>
            <a:xfrm>
              <a:off x="6355027" y="4205840"/>
              <a:ext cx="17645" cy="17678"/>
            </a:xfrm>
            <a:custGeom>
              <a:avLst/>
              <a:gdLst/>
              <a:ahLst/>
              <a:cxnLst/>
              <a:rect l="l" t="t" r="r" b="b"/>
              <a:pathLst>
                <a:path w="532" h="533" extrusionOk="0">
                  <a:moveTo>
                    <a:pt x="266" y="1"/>
                  </a:moveTo>
                  <a:cubicBezTo>
                    <a:pt x="196" y="1"/>
                    <a:pt x="127" y="30"/>
                    <a:pt x="78" y="79"/>
                  </a:cubicBezTo>
                  <a:cubicBezTo>
                    <a:pt x="29" y="128"/>
                    <a:pt x="0" y="197"/>
                    <a:pt x="0" y="267"/>
                  </a:cubicBezTo>
                  <a:cubicBezTo>
                    <a:pt x="0" y="337"/>
                    <a:pt x="29" y="405"/>
                    <a:pt x="78" y="455"/>
                  </a:cubicBezTo>
                  <a:cubicBezTo>
                    <a:pt x="127" y="504"/>
                    <a:pt x="196" y="533"/>
                    <a:pt x="266" y="533"/>
                  </a:cubicBezTo>
                  <a:cubicBezTo>
                    <a:pt x="336" y="533"/>
                    <a:pt x="405" y="504"/>
                    <a:pt x="454" y="455"/>
                  </a:cubicBezTo>
                  <a:cubicBezTo>
                    <a:pt x="503" y="405"/>
                    <a:pt x="532" y="337"/>
                    <a:pt x="532" y="267"/>
                  </a:cubicBezTo>
                  <a:cubicBezTo>
                    <a:pt x="532" y="197"/>
                    <a:pt x="503" y="128"/>
                    <a:pt x="454" y="79"/>
                  </a:cubicBezTo>
                  <a:cubicBezTo>
                    <a:pt x="405" y="30"/>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4"/>
            <p:cNvSpPr/>
            <p:nvPr/>
          </p:nvSpPr>
          <p:spPr>
            <a:xfrm>
              <a:off x="6355027" y="4169422"/>
              <a:ext cx="17645" cy="17645"/>
            </a:xfrm>
            <a:custGeom>
              <a:avLst/>
              <a:gdLst/>
              <a:ahLst/>
              <a:cxnLst/>
              <a:rect l="l" t="t" r="r" b="b"/>
              <a:pathLst>
                <a:path w="532" h="532" extrusionOk="0">
                  <a:moveTo>
                    <a:pt x="266" y="0"/>
                  </a:moveTo>
                  <a:cubicBezTo>
                    <a:pt x="196" y="0"/>
                    <a:pt x="127" y="28"/>
                    <a:pt x="78" y="77"/>
                  </a:cubicBezTo>
                  <a:cubicBezTo>
                    <a:pt x="29" y="128"/>
                    <a:pt x="0" y="195"/>
                    <a:pt x="0" y="266"/>
                  </a:cubicBezTo>
                  <a:cubicBezTo>
                    <a:pt x="0" y="336"/>
                    <a:pt x="29" y="404"/>
                    <a:pt x="78" y="454"/>
                  </a:cubicBezTo>
                  <a:cubicBezTo>
                    <a:pt x="127" y="503"/>
                    <a:pt x="196" y="531"/>
                    <a:pt x="266" y="531"/>
                  </a:cubicBezTo>
                  <a:cubicBezTo>
                    <a:pt x="336" y="531"/>
                    <a:pt x="405" y="503"/>
                    <a:pt x="454" y="454"/>
                  </a:cubicBezTo>
                  <a:cubicBezTo>
                    <a:pt x="503" y="404"/>
                    <a:pt x="532" y="336"/>
                    <a:pt x="532" y="266"/>
                  </a:cubicBezTo>
                  <a:cubicBezTo>
                    <a:pt x="532" y="195"/>
                    <a:pt x="503" y="128"/>
                    <a:pt x="454" y="77"/>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4"/>
            <p:cNvSpPr/>
            <p:nvPr/>
          </p:nvSpPr>
          <p:spPr>
            <a:xfrm>
              <a:off x="6355027" y="4132937"/>
              <a:ext cx="17645" cy="17678"/>
            </a:xfrm>
            <a:custGeom>
              <a:avLst/>
              <a:gdLst/>
              <a:ahLst/>
              <a:cxnLst/>
              <a:rect l="l" t="t" r="r" b="b"/>
              <a:pathLst>
                <a:path w="532" h="533" extrusionOk="0">
                  <a:moveTo>
                    <a:pt x="266" y="1"/>
                  </a:moveTo>
                  <a:cubicBezTo>
                    <a:pt x="196" y="1"/>
                    <a:pt x="127" y="29"/>
                    <a:pt x="78" y="79"/>
                  </a:cubicBezTo>
                  <a:cubicBezTo>
                    <a:pt x="29" y="129"/>
                    <a:pt x="0" y="197"/>
                    <a:pt x="0" y="267"/>
                  </a:cubicBezTo>
                  <a:cubicBezTo>
                    <a:pt x="0" y="337"/>
                    <a:pt x="29" y="405"/>
                    <a:pt x="78" y="455"/>
                  </a:cubicBezTo>
                  <a:cubicBezTo>
                    <a:pt x="127" y="505"/>
                    <a:pt x="196" y="532"/>
                    <a:pt x="266" y="532"/>
                  </a:cubicBezTo>
                  <a:cubicBezTo>
                    <a:pt x="336" y="532"/>
                    <a:pt x="405" y="505"/>
                    <a:pt x="454" y="455"/>
                  </a:cubicBezTo>
                  <a:cubicBezTo>
                    <a:pt x="503" y="405"/>
                    <a:pt x="532" y="337"/>
                    <a:pt x="532" y="267"/>
                  </a:cubicBezTo>
                  <a:cubicBezTo>
                    <a:pt x="532" y="197"/>
                    <a:pt x="503" y="129"/>
                    <a:pt x="454" y="79"/>
                  </a:cubicBezTo>
                  <a:cubicBezTo>
                    <a:pt x="405" y="29"/>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4"/>
            <p:cNvSpPr/>
            <p:nvPr/>
          </p:nvSpPr>
          <p:spPr>
            <a:xfrm>
              <a:off x="6355027" y="4096520"/>
              <a:ext cx="17645" cy="17645"/>
            </a:xfrm>
            <a:custGeom>
              <a:avLst/>
              <a:gdLst/>
              <a:ahLst/>
              <a:cxnLst/>
              <a:rect l="l" t="t" r="r" b="b"/>
              <a:pathLst>
                <a:path w="532" h="532" extrusionOk="0">
                  <a:moveTo>
                    <a:pt x="266" y="0"/>
                  </a:moveTo>
                  <a:cubicBezTo>
                    <a:pt x="196" y="0"/>
                    <a:pt x="127" y="28"/>
                    <a:pt x="78" y="78"/>
                  </a:cubicBezTo>
                  <a:cubicBezTo>
                    <a:pt x="29" y="127"/>
                    <a:pt x="0" y="196"/>
                    <a:pt x="0" y="266"/>
                  </a:cubicBezTo>
                  <a:cubicBezTo>
                    <a:pt x="0" y="336"/>
                    <a:pt x="29" y="405"/>
                    <a:pt x="78" y="454"/>
                  </a:cubicBezTo>
                  <a:cubicBezTo>
                    <a:pt x="127" y="503"/>
                    <a:pt x="196" y="532"/>
                    <a:pt x="266" y="532"/>
                  </a:cubicBezTo>
                  <a:cubicBezTo>
                    <a:pt x="336" y="532"/>
                    <a:pt x="405" y="503"/>
                    <a:pt x="454" y="454"/>
                  </a:cubicBezTo>
                  <a:cubicBezTo>
                    <a:pt x="503" y="405"/>
                    <a:pt x="532" y="336"/>
                    <a:pt x="532" y="266"/>
                  </a:cubicBezTo>
                  <a:cubicBezTo>
                    <a:pt x="532" y="196"/>
                    <a:pt x="503" y="127"/>
                    <a:pt x="454" y="78"/>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4"/>
            <p:cNvSpPr/>
            <p:nvPr/>
          </p:nvSpPr>
          <p:spPr>
            <a:xfrm>
              <a:off x="6518841" y="4145607"/>
              <a:ext cx="17678" cy="28126"/>
            </a:xfrm>
            <a:custGeom>
              <a:avLst/>
              <a:gdLst/>
              <a:ahLst/>
              <a:cxnLst/>
              <a:rect l="l" t="t" r="r" b="b"/>
              <a:pathLst>
                <a:path w="533" h="848" extrusionOk="0">
                  <a:moveTo>
                    <a:pt x="267" y="1"/>
                  </a:moveTo>
                  <a:cubicBezTo>
                    <a:pt x="120" y="1"/>
                    <a:pt x="1" y="120"/>
                    <a:pt x="1" y="267"/>
                  </a:cubicBezTo>
                  <a:lnTo>
                    <a:pt x="1" y="582"/>
                  </a:lnTo>
                  <a:cubicBezTo>
                    <a:pt x="1" y="729"/>
                    <a:pt x="120" y="848"/>
                    <a:pt x="267" y="848"/>
                  </a:cubicBezTo>
                  <a:cubicBezTo>
                    <a:pt x="413" y="848"/>
                    <a:pt x="533" y="729"/>
                    <a:pt x="533" y="582"/>
                  </a:cubicBezTo>
                  <a:lnTo>
                    <a:pt x="533" y="267"/>
                  </a:lnTo>
                  <a:cubicBezTo>
                    <a:pt x="533" y="120"/>
                    <a:pt x="413"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4"/>
            <p:cNvSpPr/>
            <p:nvPr/>
          </p:nvSpPr>
          <p:spPr>
            <a:xfrm>
              <a:off x="6542954" y="4145607"/>
              <a:ext cx="17678" cy="28126"/>
            </a:xfrm>
            <a:custGeom>
              <a:avLst/>
              <a:gdLst/>
              <a:ahLst/>
              <a:cxnLst/>
              <a:rect l="l" t="t" r="r" b="b"/>
              <a:pathLst>
                <a:path w="533" h="848" extrusionOk="0">
                  <a:moveTo>
                    <a:pt x="267" y="1"/>
                  </a:moveTo>
                  <a:cubicBezTo>
                    <a:pt x="120" y="1"/>
                    <a:pt x="1" y="120"/>
                    <a:pt x="1" y="267"/>
                  </a:cubicBezTo>
                  <a:lnTo>
                    <a:pt x="1" y="582"/>
                  </a:lnTo>
                  <a:cubicBezTo>
                    <a:pt x="1" y="729"/>
                    <a:pt x="120" y="848"/>
                    <a:pt x="267" y="848"/>
                  </a:cubicBezTo>
                  <a:cubicBezTo>
                    <a:pt x="413" y="848"/>
                    <a:pt x="532" y="729"/>
                    <a:pt x="532" y="582"/>
                  </a:cubicBezTo>
                  <a:lnTo>
                    <a:pt x="532" y="267"/>
                  </a:lnTo>
                  <a:cubicBezTo>
                    <a:pt x="532" y="120"/>
                    <a:pt x="413"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4"/>
            <p:cNvSpPr/>
            <p:nvPr/>
          </p:nvSpPr>
          <p:spPr>
            <a:xfrm>
              <a:off x="6518841" y="4179670"/>
              <a:ext cx="17678" cy="28126"/>
            </a:xfrm>
            <a:custGeom>
              <a:avLst/>
              <a:gdLst/>
              <a:ahLst/>
              <a:cxnLst/>
              <a:rect l="l" t="t" r="r" b="b"/>
              <a:pathLst>
                <a:path w="533" h="848" extrusionOk="0">
                  <a:moveTo>
                    <a:pt x="267" y="0"/>
                  </a:moveTo>
                  <a:cubicBezTo>
                    <a:pt x="120" y="0"/>
                    <a:pt x="1" y="119"/>
                    <a:pt x="1" y="265"/>
                  </a:cubicBezTo>
                  <a:lnTo>
                    <a:pt x="1" y="581"/>
                  </a:lnTo>
                  <a:cubicBezTo>
                    <a:pt x="1" y="728"/>
                    <a:pt x="120" y="847"/>
                    <a:pt x="267" y="847"/>
                  </a:cubicBezTo>
                  <a:cubicBezTo>
                    <a:pt x="413" y="847"/>
                    <a:pt x="533" y="728"/>
                    <a:pt x="533" y="581"/>
                  </a:cubicBezTo>
                  <a:lnTo>
                    <a:pt x="533" y="265"/>
                  </a:lnTo>
                  <a:cubicBezTo>
                    <a:pt x="533" y="118"/>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4"/>
            <p:cNvSpPr/>
            <p:nvPr/>
          </p:nvSpPr>
          <p:spPr>
            <a:xfrm>
              <a:off x="6542954" y="4179670"/>
              <a:ext cx="17678" cy="28126"/>
            </a:xfrm>
            <a:custGeom>
              <a:avLst/>
              <a:gdLst/>
              <a:ahLst/>
              <a:cxnLst/>
              <a:rect l="l" t="t" r="r" b="b"/>
              <a:pathLst>
                <a:path w="533" h="848" extrusionOk="0">
                  <a:moveTo>
                    <a:pt x="267" y="0"/>
                  </a:moveTo>
                  <a:cubicBezTo>
                    <a:pt x="120" y="0"/>
                    <a:pt x="1" y="119"/>
                    <a:pt x="1" y="265"/>
                  </a:cubicBezTo>
                  <a:lnTo>
                    <a:pt x="1" y="581"/>
                  </a:lnTo>
                  <a:cubicBezTo>
                    <a:pt x="1" y="728"/>
                    <a:pt x="120" y="847"/>
                    <a:pt x="267" y="847"/>
                  </a:cubicBezTo>
                  <a:cubicBezTo>
                    <a:pt x="413" y="847"/>
                    <a:pt x="532" y="728"/>
                    <a:pt x="532" y="581"/>
                  </a:cubicBezTo>
                  <a:lnTo>
                    <a:pt x="532" y="265"/>
                  </a:lnTo>
                  <a:cubicBezTo>
                    <a:pt x="532" y="118"/>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4"/>
            <p:cNvSpPr/>
            <p:nvPr/>
          </p:nvSpPr>
          <p:spPr>
            <a:xfrm>
              <a:off x="6518841" y="4213700"/>
              <a:ext cx="17678" cy="28126"/>
            </a:xfrm>
            <a:custGeom>
              <a:avLst/>
              <a:gdLst/>
              <a:ahLst/>
              <a:cxnLst/>
              <a:rect l="l" t="t" r="r" b="b"/>
              <a:pathLst>
                <a:path w="533" h="848" extrusionOk="0">
                  <a:moveTo>
                    <a:pt x="267" y="0"/>
                  </a:moveTo>
                  <a:cubicBezTo>
                    <a:pt x="120" y="0"/>
                    <a:pt x="1" y="119"/>
                    <a:pt x="1" y="266"/>
                  </a:cubicBezTo>
                  <a:lnTo>
                    <a:pt x="1" y="581"/>
                  </a:lnTo>
                  <a:cubicBezTo>
                    <a:pt x="1" y="728"/>
                    <a:pt x="120" y="847"/>
                    <a:pt x="267" y="847"/>
                  </a:cubicBezTo>
                  <a:cubicBezTo>
                    <a:pt x="413" y="847"/>
                    <a:pt x="533" y="728"/>
                    <a:pt x="533" y="581"/>
                  </a:cubicBezTo>
                  <a:lnTo>
                    <a:pt x="533" y="266"/>
                  </a:lnTo>
                  <a:cubicBezTo>
                    <a:pt x="533"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4"/>
            <p:cNvSpPr/>
            <p:nvPr/>
          </p:nvSpPr>
          <p:spPr>
            <a:xfrm>
              <a:off x="6542954" y="4213700"/>
              <a:ext cx="17678" cy="28126"/>
            </a:xfrm>
            <a:custGeom>
              <a:avLst/>
              <a:gdLst/>
              <a:ahLst/>
              <a:cxnLst/>
              <a:rect l="l" t="t" r="r" b="b"/>
              <a:pathLst>
                <a:path w="533" h="848" extrusionOk="0">
                  <a:moveTo>
                    <a:pt x="267" y="0"/>
                  </a:moveTo>
                  <a:cubicBezTo>
                    <a:pt x="120" y="0"/>
                    <a:pt x="1" y="119"/>
                    <a:pt x="1" y="266"/>
                  </a:cubicBezTo>
                  <a:lnTo>
                    <a:pt x="1" y="581"/>
                  </a:lnTo>
                  <a:cubicBezTo>
                    <a:pt x="1" y="728"/>
                    <a:pt x="120" y="847"/>
                    <a:pt x="267" y="847"/>
                  </a:cubicBezTo>
                  <a:cubicBezTo>
                    <a:pt x="413" y="847"/>
                    <a:pt x="532" y="728"/>
                    <a:pt x="532" y="581"/>
                  </a:cubicBezTo>
                  <a:lnTo>
                    <a:pt x="532" y="266"/>
                  </a:lnTo>
                  <a:cubicBezTo>
                    <a:pt x="532"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4"/>
            <p:cNvSpPr/>
            <p:nvPr/>
          </p:nvSpPr>
          <p:spPr>
            <a:xfrm>
              <a:off x="6087962" y="4258178"/>
              <a:ext cx="602023" cy="344909"/>
            </a:xfrm>
            <a:custGeom>
              <a:avLst/>
              <a:gdLst/>
              <a:ahLst/>
              <a:cxnLst/>
              <a:rect l="l" t="t" r="r" b="b"/>
              <a:pathLst>
                <a:path w="18151" h="10399" extrusionOk="0">
                  <a:moveTo>
                    <a:pt x="16396" y="4902"/>
                  </a:moveTo>
                  <a:lnTo>
                    <a:pt x="16396" y="6877"/>
                  </a:lnTo>
                  <a:lnTo>
                    <a:pt x="15706" y="6877"/>
                  </a:lnTo>
                  <a:lnTo>
                    <a:pt x="15706" y="4902"/>
                  </a:lnTo>
                  <a:close/>
                  <a:moveTo>
                    <a:pt x="17530" y="1912"/>
                  </a:moveTo>
                  <a:cubicBezTo>
                    <a:pt x="17577" y="1912"/>
                    <a:pt x="17618" y="1952"/>
                    <a:pt x="17618" y="2000"/>
                  </a:cubicBezTo>
                  <a:lnTo>
                    <a:pt x="17618" y="9779"/>
                  </a:lnTo>
                  <a:cubicBezTo>
                    <a:pt x="17618" y="9827"/>
                    <a:pt x="17577" y="9867"/>
                    <a:pt x="17529" y="9867"/>
                  </a:cubicBezTo>
                  <a:lnTo>
                    <a:pt x="15706" y="9867"/>
                  </a:lnTo>
                  <a:lnTo>
                    <a:pt x="15706" y="9398"/>
                  </a:lnTo>
                  <a:cubicBezTo>
                    <a:pt x="15706" y="9251"/>
                    <a:pt x="15587" y="9132"/>
                    <a:pt x="15440" y="9132"/>
                  </a:cubicBezTo>
                  <a:cubicBezTo>
                    <a:pt x="15294" y="9132"/>
                    <a:pt x="15175" y="9251"/>
                    <a:pt x="15175" y="9398"/>
                  </a:cubicBezTo>
                  <a:lnTo>
                    <a:pt x="15175" y="9867"/>
                  </a:lnTo>
                  <a:lnTo>
                    <a:pt x="2846" y="9867"/>
                  </a:lnTo>
                  <a:lnTo>
                    <a:pt x="2846" y="4435"/>
                  </a:lnTo>
                  <a:cubicBezTo>
                    <a:pt x="2846" y="4289"/>
                    <a:pt x="2727" y="4170"/>
                    <a:pt x="2581" y="4170"/>
                  </a:cubicBezTo>
                  <a:cubicBezTo>
                    <a:pt x="2434" y="4170"/>
                    <a:pt x="2315" y="4289"/>
                    <a:pt x="2315" y="4435"/>
                  </a:cubicBezTo>
                  <a:lnTo>
                    <a:pt x="2315" y="9867"/>
                  </a:lnTo>
                  <a:lnTo>
                    <a:pt x="620" y="9867"/>
                  </a:lnTo>
                  <a:cubicBezTo>
                    <a:pt x="572" y="9867"/>
                    <a:pt x="532" y="9827"/>
                    <a:pt x="532" y="9779"/>
                  </a:cubicBezTo>
                  <a:lnTo>
                    <a:pt x="532" y="2000"/>
                  </a:lnTo>
                  <a:cubicBezTo>
                    <a:pt x="532" y="1952"/>
                    <a:pt x="572" y="1912"/>
                    <a:pt x="620" y="1912"/>
                  </a:cubicBezTo>
                  <a:lnTo>
                    <a:pt x="2315" y="1912"/>
                  </a:lnTo>
                  <a:lnTo>
                    <a:pt x="2315" y="2805"/>
                  </a:lnTo>
                  <a:cubicBezTo>
                    <a:pt x="2315" y="2952"/>
                    <a:pt x="2434" y="3071"/>
                    <a:pt x="2581" y="3071"/>
                  </a:cubicBezTo>
                  <a:cubicBezTo>
                    <a:pt x="2727" y="3071"/>
                    <a:pt x="2846" y="2952"/>
                    <a:pt x="2846" y="2805"/>
                  </a:cubicBezTo>
                  <a:lnTo>
                    <a:pt x="2846" y="1912"/>
                  </a:lnTo>
                  <a:lnTo>
                    <a:pt x="4717" y="1912"/>
                  </a:lnTo>
                  <a:lnTo>
                    <a:pt x="5237" y="3189"/>
                  </a:lnTo>
                  <a:cubicBezTo>
                    <a:pt x="5279" y="3293"/>
                    <a:pt x="5378" y="3355"/>
                    <a:pt x="5483" y="3355"/>
                  </a:cubicBezTo>
                  <a:cubicBezTo>
                    <a:pt x="5516" y="3355"/>
                    <a:pt x="5551" y="3348"/>
                    <a:pt x="5583" y="3335"/>
                  </a:cubicBezTo>
                  <a:cubicBezTo>
                    <a:pt x="5719" y="3279"/>
                    <a:pt x="5785" y="3124"/>
                    <a:pt x="5730" y="2989"/>
                  </a:cubicBezTo>
                  <a:lnTo>
                    <a:pt x="5291" y="1912"/>
                  </a:lnTo>
                  <a:lnTo>
                    <a:pt x="15175" y="1912"/>
                  </a:lnTo>
                  <a:lnTo>
                    <a:pt x="15175" y="7767"/>
                  </a:lnTo>
                  <a:cubicBezTo>
                    <a:pt x="15175" y="7914"/>
                    <a:pt x="15294" y="8033"/>
                    <a:pt x="15440" y="8033"/>
                  </a:cubicBezTo>
                  <a:cubicBezTo>
                    <a:pt x="15587" y="8033"/>
                    <a:pt x="15706" y="7914"/>
                    <a:pt x="15706" y="7767"/>
                  </a:cubicBezTo>
                  <a:lnTo>
                    <a:pt x="15706" y="7409"/>
                  </a:lnTo>
                  <a:lnTo>
                    <a:pt x="16485" y="7409"/>
                  </a:lnTo>
                  <a:cubicBezTo>
                    <a:pt x="16729" y="7409"/>
                    <a:pt x="16928" y="7211"/>
                    <a:pt x="16928" y="6966"/>
                  </a:cubicBezTo>
                  <a:lnTo>
                    <a:pt x="16928" y="4813"/>
                  </a:lnTo>
                  <a:cubicBezTo>
                    <a:pt x="16928" y="4569"/>
                    <a:pt x="16729" y="4370"/>
                    <a:pt x="16485" y="4370"/>
                  </a:cubicBezTo>
                  <a:lnTo>
                    <a:pt x="15706" y="4370"/>
                  </a:lnTo>
                  <a:lnTo>
                    <a:pt x="15706" y="1912"/>
                  </a:lnTo>
                  <a:close/>
                  <a:moveTo>
                    <a:pt x="266" y="1"/>
                  </a:moveTo>
                  <a:cubicBezTo>
                    <a:pt x="119" y="1"/>
                    <a:pt x="0" y="120"/>
                    <a:pt x="0" y="267"/>
                  </a:cubicBezTo>
                  <a:cubicBezTo>
                    <a:pt x="0" y="414"/>
                    <a:pt x="119" y="533"/>
                    <a:pt x="266" y="533"/>
                  </a:cubicBezTo>
                  <a:lnTo>
                    <a:pt x="4149" y="533"/>
                  </a:lnTo>
                  <a:cubicBezTo>
                    <a:pt x="4152" y="534"/>
                    <a:pt x="4157" y="537"/>
                    <a:pt x="4159" y="539"/>
                  </a:cubicBezTo>
                  <a:lnTo>
                    <a:pt x="4501" y="1380"/>
                  </a:lnTo>
                  <a:lnTo>
                    <a:pt x="620" y="1380"/>
                  </a:lnTo>
                  <a:cubicBezTo>
                    <a:pt x="279" y="1380"/>
                    <a:pt x="0" y="1658"/>
                    <a:pt x="0" y="2000"/>
                  </a:cubicBezTo>
                  <a:lnTo>
                    <a:pt x="0" y="9779"/>
                  </a:lnTo>
                  <a:cubicBezTo>
                    <a:pt x="0" y="10121"/>
                    <a:pt x="279" y="10399"/>
                    <a:pt x="620" y="10399"/>
                  </a:cubicBezTo>
                  <a:lnTo>
                    <a:pt x="17529" y="10399"/>
                  </a:lnTo>
                  <a:cubicBezTo>
                    <a:pt x="17872" y="10399"/>
                    <a:pt x="18150" y="10121"/>
                    <a:pt x="18150" y="9779"/>
                  </a:cubicBezTo>
                  <a:lnTo>
                    <a:pt x="18150" y="2000"/>
                  </a:lnTo>
                  <a:cubicBezTo>
                    <a:pt x="18150" y="1658"/>
                    <a:pt x="17871" y="1380"/>
                    <a:pt x="17529" y="1380"/>
                  </a:cubicBezTo>
                  <a:lnTo>
                    <a:pt x="5074" y="1380"/>
                  </a:lnTo>
                  <a:lnTo>
                    <a:pt x="4648" y="331"/>
                  </a:lnTo>
                  <a:cubicBezTo>
                    <a:pt x="4570" y="140"/>
                    <a:pt x="4364" y="1"/>
                    <a:pt x="41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4"/>
            <p:cNvSpPr/>
            <p:nvPr/>
          </p:nvSpPr>
          <p:spPr>
            <a:xfrm>
              <a:off x="6126337" y="4415889"/>
              <a:ext cx="17678" cy="75224"/>
            </a:xfrm>
            <a:custGeom>
              <a:avLst/>
              <a:gdLst/>
              <a:ahLst/>
              <a:cxnLst/>
              <a:rect l="l" t="t" r="r" b="b"/>
              <a:pathLst>
                <a:path w="533" h="2268" extrusionOk="0">
                  <a:moveTo>
                    <a:pt x="266" y="1"/>
                  </a:moveTo>
                  <a:cubicBezTo>
                    <a:pt x="120" y="1"/>
                    <a:pt x="0" y="120"/>
                    <a:pt x="0" y="266"/>
                  </a:cubicBezTo>
                  <a:lnTo>
                    <a:pt x="0" y="2002"/>
                  </a:lnTo>
                  <a:cubicBezTo>
                    <a:pt x="0" y="2149"/>
                    <a:pt x="120" y="2268"/>
                    <a:pt x="266" y="2268"/>
                  </a:cubicBezTo>
                  <a:cubicBezTo>
                    <a:pt x="413" y="2268"/>
                    <a:pt x="532" y="2149"/>
                    <a:pt x="532" y="2002"/>
                  </a:cubicBezTo>
                  <a:lnTo>
                    <a:pt x="532" y="266"/>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4"/>
            <p:cNvSpPr/>
            <p:nvPr/>
          </p:nvSpPr>
          <p:spPr>
            <a:xfrm>
              <a:off x="6255027" y="4389090"/>
              <a:ext cx="253665" cy="181758"/>
            </a:xfrm>
            <a:custGeom>
              <a:avLst/>
              <a:gdLst/>
              <a:ahLst/>
              <a:cxnLst/>
              <a:rect l="l" t="t" r="r" b="b"/>
              <a:pathLst>
                <a:path w="7648" h="5480" extrusionOk="0">
                  <a:moveTo>
                    <a:pt x="2834" y="1728"/>
                  </a:moveTo>
                  <a:lnTo>
                    <a:pt x="2834" y="4949"/>
                  </a:lnTo>
                  <a:lnTo>
                    <a:pt x="1645" y="4949"/>
                  </a:lnTo>
                  <a:lnTo>
                    <a:pt x="1645" y="1728"/>
                  </a:lnTo>
                  <a:close/>
                  <a:moveTo>
                    <a:pt x="4332" y="533"/>
                  </a:moveTo>
                  <a:lnTo>
                    <a:pt x="4332" y="4949"/>
                  </a:lnTo>
                  <a:lnTo>
                    <a:pt x="3366" y="4949"/>
                  </a:lnTo>
                  <a:lnTo>
                    <a:pt x="3366" y="533"/>
                  </a:lnTo>
                  <a:close/>
                  <a:moveTo>
                    <a:pt x="5830" y="2812"/>
                  </a:moveTo>
                  <a:lnTo>
                    <a:pt x="5830" y="4949"/>
                  </a:lnTo>
                  <a:lnTo>
                    <a:pt x="4864" y="4949"/>
                  </a:lnTo>
                  <a:lnTo>
                    <a:pt x="4864" y="2812"/>
                  </a:lnTo>
                  <a:close/>
                  <a:moveTo>
                    <a:pt x="3239" y="1"/>
                  </a:moveTo>
                  <a:cubicBezTo>
                    <a:pt x="3016" y="1"/>
                    <a:pt x="2834" y="183"/>
                    <a:pt x="2834" y="405"/>
                  </a:cubicBezTo>
                  <a:lnTo>
                    <a:pt x="2834" y="1196"/>
                  </a:lnTo>
                  <a:lnTo>
                    <a:pt x="1518" y="1196"/>
                  </a:lnTo>
                  <a:cubicBezTo>
                    <a:pt x="1295" y="1196"/>
                    <a:pt x="1113" y="1378"/>
                    <a:pt x="1113" y="1600"/>
                  </a:cubicBezTo>
                  <a:lnTo>
                    <a:pt x="1113" y="4948"/>
                  </a:lnTo>
                  <a:lnTo>
                    <a:pt x="266" y="4948"/>
                  </a:lnTo>
                  <a:cubicBezTo>
                    <a:pt x="120" y="4948"/>
                    <a:pt x="1" y="5067"/>
                    <a:pt x="1" y="5214"/>
                  </a:cubicBezTo>
                  <a:cubicBezTo>
                    <a:pt x="1" y="5360"/>
                    <a:pt x="120" y="5479"/>
                    <a:pt x="266" y="5479"/>
                  </a:cubicBezTo>
                  <a:lnTo>
                    <a:pt x="7382" y="5479"/>
                  </a:lnTo>
                  <a:cubicBezTo>
                    <a:pt x="7529" y="5479"/>
                    <a:pt x="7648" y="5360"/>
                    <a:pt x="7648" y="5214"/>
                  </a:cubicBezTo>
                  <a:cubicBezTo>
                    <a:pt x="7648" y="5067"/>
                    <a:pt x="7529" y="4949"/>
                    <a:pt x="7382" y="4949"/>
                  </a:cubicBezTo>
                  <a:lnTo>
                    <a:pt x="6362" y="4949"/>
                  </a:lnTo>
                  <a:lnTo>
                    <a:pt x="6362" y="2685"/>
                  </a:lnTo>
                  <a:cubicBezTo>
                    <a:pt x="6362" y="2462"/>
                    <a:pt x="6180" y="2280"/>
                    <a:pt x="5958" y="2280"/>
                  </a:cubicBezTo>
                  <a:lnTo>
                    <a:pt x="4864" y="2280"/>
                  </a:lnTo>
                  <a:lnTo>
                    <a:pt x="4864" y="405"/>
                  </a:lnTo>
                  <a:cubicBezTo>
                    <a:pt x="4864" y="183"/>
                    <a:pt x="4682" y="1"/>
                    <a:pt x="44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4"/>
            <p:cNvSpPr/>
            <p:nvPr/>
          </p:nvSpPr>
          <p:spPr>
            <a:xfrm>
              <a:off x="6530947" y="4371876"/>
              <a:ext cx="37446" cy="60398"/>
            </a:xfrm>
            <a:custGeom>
              <a:avLst/>
              <a:gdLst/>
              <a:ahLst/>
              <a:cxnLst/>
              <a:rect l="l" t="t" r="r" b="b"/>
              <a:pathLst>
                <a:path w="1129" h="1821" extrusionOk="0">
                  <a:moveTo>
                    <a:pt x="291" y="1"/>
                  </a:moveTo>
                  <a:cubicBezTo>
                    <a:pt x="223" y="1"/>
                    <a:pt x="156" y="27"/>
                    <a:pt x="104" y="78"/>
                  </a:cubicBezTo>
                  <a:cubicBezTo>
                    <a:pt x="0" y="183"/>
                    <a:pt x="0" y="351"/>
                    <a:pt x="104" y="455"/>
                  </a:cubicBezTo>
                  <a:lnTo>
                    <a:pt x="560" y="911"/>
                  </a:lnTo>
                  <a:lnTo>
                    <a:pt x="104" y="1367"/>
                  </a:lnTo>
                  <a:cubicBezTo>
                    <a:pt x="0" y="1471"/>
                    <a:pt x="0" y="1639"/>
                    <a:pt x="104" y="1743"/>
                  </a:cubicBezTo>
                  <a:cubicBezTo>
                    <a:pt x="156" y="1795"/>
                    <a:pt x="224" y="1821"/>
                    <a:pt x="292" y="1821"/>
                  </a:cubicBezTo>
                  <a:cubicBezTo>
                    <a:pt x="360" y="1821"/>
                    <a:pt x="428" y="1795"/>
                    <a:pt x="480" y="1743"/>
                  </a:cubicBezTo>
                  <a:lnTo>
                    <a:pt x="998" y="1224"/>
                  </a:lnTo>
                  <a:cubicBezTo>
                    <a:pt x="1082" y="1141"/>
                    <a:pt x="1129" y="1029"/>
                    <a:pt x="1129" y="911"/>
                  </a:cubicBezTo>
                  <a:cubicBezTo>
                    <a:pt x="1128" y="792"/>
                    <a:pt x="1082" y="681"/>
                    <a:pt x="998" y="598"/>
                  </a:cubicBezTo>
                  <a:lnTo>
                    <a:pt x="480" y="79"/>
                  </a:lnTo>
                  <a:cubicBezTo>
                    <a:pt x="428" y="27"/>
                    <a:pt x="359" y="1"/>
                    <a:pt x="2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4"/>
            <p:cNvSpPr/>
            <p:nvPr/>
          </p:nvSpPr>
          <p:spPr>
            <a:xfrm>
              <a:off x="6466503" y="4331246"/>
              <a:ext cx="62090" cy="36617"/>
            </a:xfrm>
            <a:custGeom>
              <a:avLst/>
              <a:gdLst/>
              <a:ahLst/>
              <a:cxnLst/>
              <a:rect l="l" t="t" r="r" b="b"/>
              <a:pathLst>
                <a:path w="1872" h="1104" extrusionOk="0">
                  <a:moveTo>
                    <a:pt x="936" y="0"/>
                  </a:moveTo>
                  <a:cubicBezTo>
                    <a:pt x="818" y="0"/>
                    <a:pt x="706" y="47"/>
                    <a:pt x="623" y="131"/>
                  </a:cubicBezTo>
                  <a:lnTo>
                    <a:pt x="104" y="649"/>
                  </a:lnTo>
                  <a:cubicBezTo>
                    <a:pt x="1" y="753"/>
                    <a:pt x="1" y="921"/>
                    <a:pt x="104" y="1025"/>
                  </a:cubicBezTo>
                  <a:cubicBezTo>
                    <a:pt x="156" y="1076"/>
                    <a:pt x="224" y="1103"/>
                    <a:pt x="292" y="1103"/>
                  </a:cubicBezTo>
                  <a:cubicBezTo>
                    <a:pt x="360" y="1103"/>
                    <a:pt x="428" y="1076"/>
                    <a:pt x="480" y="1025"/>
                  </a:cubicBezTo>
                  <a:lnTo>
                    <a:pt x="936" y="569"/>
                  </a:lnTo>
                  <a:lnTo>
                    <a:pt x="1392" y="1025"/>
                  </a:lnTo>
                  <a:cubicBezTo>
                    <a:pt x="1444" y="1077"/>
                    <a:pt x="1512" y="1103"/>
                    <a:pt x="1580" y="1103"/>
                  </a:cubicBezTo>
                  <a:cubicBezTo>
                    <a:pt x="1648" y="1103"/>
                    <a:pt x="1716" y="1077"/>
                    <a:pt x="1768" y="1025"/>
                  </a:cubicBezTo>
                  <a:cubicBezTo>
                    <a:pt x="1871" y="921"/>
                    <a:pt x="1871" y="753"/>
                    <a:pt x="1768" y="649"/>
                  </a:cubicBezTo>
                  <a:lnTo>
                    <a:pt x="1249" y="131"/>
                  </a:lnTo>
                  <a:cubicBezTo>
                    <a:pt x="1166" y="47"/>
                    <a:pt x="1054" y="0"/>
                    <a:pt x="9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4"/>
            <p:cNvSpPr/>
            <p:nvPr/>
          </p:nvSpPr>
          <p:spPr>
            <a:xfrm>
              <a:off x="6466503" y="4436321"/>
              <a:ext cx="62090" cy="36584"/>
            </a:xfrm>
            <a:custGeom>
              <a:avLst/>
              <a:gdLst/>
              <a:ahLst/>
              <a:cxnLst/>
              <a:rect l="l" t="t" r="r" b="b"/>
              <a:pathLst>
                <a:path w="1872" h="1103" extrusionOk="0">
                  <a:moveTo>
                    <a:pt x="292" y="0"/>
                  </a:moveTo>
                  <a:cubicBezTo>
                    <a:pt x="224" y="0"/>
                    <a:pt x="156" y="27"/>
                    <a:pt x="104" y="79"/>
                  </a:cubicBezTo>
                  <a:cubicBezTo>
                    <a:pt x="1" y="183"/>
                    <a:pt x="1" y="351"/>
                    <a:pt x="104" y="455"/>
                  </a:cubicBezTo>
                  <a:lnTo>
                    <a:pt x="623" y="973"/>
                  </a:lnTo>
                  <a:cubicBezTo>
                    <a:pt x="706" y="1056"/>
                    <a:pt x="818" y="1103"/>
                    <a:pt x="936" y="1103"/>
                  </a:cubicBezTo>
                  <a:cubicBezTo>
                    <a:pt x="1054" y="1103"/>
                    <a:pt x="1166" y="1056"/>
                    <a:pt x="1249" y="973"/>
                  </a:cubicBezTo>
                  <a:lnTo>
                    <a:pt x="1768" y="455"/>
                  </a:lnTo>
                  <a:cubicBezTo>
                    <a:pt x="1871" y="351"/>
                    <a:pt x="1871" y="183"/>
                    <a:pt x="1768" y="79"/>
                  </a:cubicBezTo>
                  <a:cubicBezTo>
                    <a:pt x="1716" y="27"/>
                    <a:pt x="1648" y="0"/>
                    <a:pt x="1580" y="0"/>
                  </a:cubicBezTo>
                  <a:cubicBezTo>
                    <a:pt x="1512" y="0"/>
                    <a:pt x="1444" y="27"/>
                    <a:pt x="1392" y="79"/>
                  </a:cubicBezTo>
                  <a:lnTo>
                    <a:pt x="936" y="535"/>
                  </a:lnTo>
                  <a:lnTo>
                    <a:pt x="480" y="79"/>
                  </a:lnTo>
                  <a:cubicBezTo>
                    <a:pt x="428" y="27"/>
                    <a:pt x="360" y="0"/>
                    <a:pt x="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4"/>
            <p:cNvSpPr/>
            <p:nvPr/>
          </p:nvSpPr>
          <p:spPr>
            <a:xfrm>
              <a:off x="6425309" y="4371876"/>
              <a:ext cx="38839" cy="60398"/>
            </a:xfrm>
            <a:custGeom>
              <a:avLst/>
              <a:gdLst/>
              <a:ahLst/>
              <a:cxnLst/>
              <a:rect l="l" t="t" r="r" b="b"/>
              <a:pathLst>
                <a:path w="1171" h="1821" extrusionOk="0">
                  <a:moveTo>
                    <a:pt x="879" y="1"/>
                  </a:moveTo>
                  <a:cubicBezTo>
                    <a:pt x="811" y="1"/>
                    <a:pt x="743" y="27"/>
                    <a:pt x="691" y="79"/>
                  </a:cubicBezTo>
                  <a:lnTo>
                    <a:pt x="173" y="598"/>
                  </a:lnTo>
                  <a:cubicBezTo>
                    <a:pt x="0" y="770"/>
                    <a:pt x="0" y="1052"/>
                    <a:pt x="173" y="1224"/>
                  </a:cubicBezTo>
                  <a:lnTo>
                    <a:pt x="691" y="1743"/>
                  </a:lnTo>
                  <a:cubicBezTo>
                    <a:pt x="744" y="1795"/>
                    <a:pt x="811" y="1821"/>
                    <a:pt x="879" y="1821"/>
                  </a:cubicBezTo>
                  <a:cubicBezTo>
                    <a:pt x="947" y="1821"/>
                    <a:pt x="1016" y="1795"/>
                    <a:pt x="1067" y="1743"/>
                  </a:cubicBezTo>
                  <a:cubicBezTo>
                    <a:pt x="1171" y="1639"/>
                    <a:pt x="1171" y="1471"/>
                    <a:pt x="1067" y="1367"/>
                  </a:cubicBezTo>
                  <a:lnTo>
                    <a:pt x="611" y="911"/>
                  </a:lnTo>
                  <a:lnTo>
                    <a:pt x="1067" y="455"/>
                  </a:lnTo>
                  <a:cubicBezTo>
                    <a:pt x="1171" y="351"/>
                    <a:pt x="1171" y="183"/>
                    <a:pt x="1067" y="79"/>
                  </a:cubicBezTo>
                  <a:cubicBezTo>
                    <a:pt x="1015" y="27"/>
                    <a:pt x="947" y="1"/>
                    <a:pt x="8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4"/>
            <p:cNvSpPr/>
            <p:nvPr/>
          </p:nvSpPr>
          <p:spPr>
            <a:xfrm>
              <a:off x="6087962" y="4160334"/>
              <a:ext cx="114096" cy="17645"/>
            </a:xfrm>
            <a:custGeom>
              <a:avLst/>
              <a:gdLst/>
              <a:ahLst/>
              <a:cxnLst/>
              <a:rect l="l" t="t" r="r" b="b"/>
              <a:pathLst>
                <a:path w="3440" h="532" extrusionOk="0">
                  <a:moveTo>
                    <a:pt x="266" y="0"/>
                  </a:moveTo>
                  <a:cubicBezTo>
                    <a:pt x="119" y="0"/>
                    <a:pt x="0" y="119"/>
                    <a:pt x="0" y="266"/>
                  </a:cubicBezTo>
                  <a:cubicBezTo>
                    <a:pt x="0" y="413"/>
                    <a:pt x="119" y="532"/>
                    <a:pt x="266" y="532"/>
                  </a:cubicBezTo>
                  <a:lnTo>
                    <a:pt x="3174" y="532"/>
                  </a:lnTo>
                  <a:cubicBezTo>
                    <a:pt x="3321" y="532"/>
                    <a:pt x="3440" y="413"/>
                    <a:pt x="3440" y="266"/>
                  </a:cubicBezTo>
                  <a:cubicBezTo>
                    <a:pt x="3440" y="119"/>
                    <a:pt x="3321" y="0"/>
                    <a:pt x="3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4"/>
            <p:cNvSpPr/>
            <p:nvPr/>
          </p:nvSpPr>
          <p:spPr>
            <a:xfrm>
              <a:off x="6087962" y="4192937"/>
              <a:ext cx="114096" cy="17678"/>
            </a:xfrm>
            <a:custGeom>
              <a:avLst/>
              <a:gdLst/>
              <a:ahLst/>
              <a:cxnLst/>
              <a:rect l="l" t="t" r="r" b="b"/>
              <a:pathLst>
                <a:path w="3440" h="533" extrusionOk="0">
                  <a:moveTo>
                    <a:pt x="266" y="1"/>
                  </a:moveTo>
                  <a:cubicBezTo>
                    <a:pt x="119" y="1"/>
                    <a:pt x="0" y="120"/>
                    <a:pt x="0" y="267"/>
                  </a:cubicBezTo>
                  <a:cubicBezTo>
                    <a:pt x="0" y="414"/>
                    <a:pt x="119" y="533"/>
                    <a:pt x="266" y="533"/>
                  </a:cubicBezTo>
                  <a:lnTo>
                    <a:pt x="3174" y="533"/>
                  </a:lnTo>
                  <a:cubicBezTo>
                    <a:pt x="3321" y="533"/>
                    <a:pt x="3440" y="414"/>
                    <a:pt x="3440" y="267"/>
                  </a:cubicBezTo>
                  <a:cubicBezTo>
                    <a:pt x="3440" y="120"/>
                    <a:pt x="3321" y="1"/>
                    <a:pt x="3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4"/>
            <p:cNvSpPr/>
            <p:nvPr/>
          </p:nvSpPr>
          <p:spPr>
            <a:xfrm>
              <a:off x="6087962" y="4225574"/>
              <a:ext cx="114096" cy="17678"/>
            </a:xfrm>
            <a:custGeom>
              <a:avLst/>
              <a:gdLst/>
              <a:ahLst/>
              <a:cxnLst/>
              <a:rect l="l" t="t" r="r" b="b"/>
              <a:pathLst>
                <a:path w="3440" h="533" extrusionOk="0">
                  <a:moveTo>
                    <a:pt x="266" y="0"/>
                  </a:moveTo>
                  <a:cubicBezTo>
                    <a:pt x="119" y="0"/>
                    <a:pt x="0" y="119"/>
                    <a:pt x="0" y="266"/>
                  </a:cubicBezTo>
                  <a:cubicBezTo>
                    <a:pt x="0" y="413"/>
                    <a:pt x="119" y="532"/>
                    <a:pt x="266" y="532"/>
                  </a:cubicBezTo>
                  <a:lnTo>
                    <a:pt x="3174" y="532"/>
                  </a:lnTo>
                  <a:cubicBezTo>
                    <a:pt x="3321" y="532"/>
                    <a:pt x="3440" y="413"/>
                    <a:pt x="3440" y="266"/>
                  </a:cubicBezTo>
                  <a:cubicBezTo>
                    <a:pt x="3440" y="119"/>
                    <a:pt x="3321" y="0"/>
                    <a:pt x="3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4"/>
            <p:cNvSpPr/>
            <p:nvPr/>
          </p:nvSpPr>
          <p:spPr>
            <a:xfrm>
              <a:off x="6207067" y="4434695"/>
              <a:ext cx="67297" cy="17678"/>
            </a:xfrm>
            <a:custGeom>
              <a:avLst/>
              <a:gdLst/>
              <a:ahLst/>
              <a:cxnLst/>
              <a:rect l="l" t="t" r="r" b="b"/>
              <a:pathLst>
                <a:path w="2029" h="533" extrusionOk="0">
                  <a:moveTo>
                    <a:pt x="267" y="1"/>
                  </a:moveTo>
                  <a:cubicBezTo>
                    <a:pt x="120" y="1"/>
                    <a:pt x="1" y="120"/>
                    <a:pt x="1" y="267"/>
                  </a:cubicBezTo>
                  <a:cubicBezTo>
                    <a:pt x="1" y="413"/>
                    <a:pt x="120" y="532"/>
                    <a:pt x="267" y="532"/>
                  </a:cubicBezTo>
                  <a:lnTo>
                    <a:pt x="1763" y="532"/>
                  </a:lnTo>
                  <a:cubicBezTo>
                    <a:pt x="1910" y="532"/>
                    <a:pt x="2029" y="413"/>
                    <a:pt x="2029" y="267"/>
                  </a:cubicBezTo>
                  <a:cubicBezTo>
                    <a:pt x="2029" y="120"/>
                    <a:pt x="1910" y="1"/>
                    <a:pt x="1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4"/>
            <p:cNvSpPr/>
            <p:nvPr/>
          </p:nvSpPr>
          <p:spPr>
            <a:xfrm>
              <a:off x="6207067" y="4459538"/>
              <a:ext cx="67297" cy="17645"/>
            </a:xfrm>
            <a:custGeom>
              <a:avLst/>
              <a:gdLst/>
              <a:ahLst/>
              <a:cxnLst/>
              <a:rect l="l" t="t" r="r" b="b"/>
              <a:pathLst>
                <a:path w="2029" h="532" extrusionOk="0">
                  <a:moveTo>
                    <a:pt x="267" y="0"/>
                  </a:moveTo>
                  <a:cubicBezTo>
                    <a:pt x="120" y="0"/>
                    <a:pt x="1" y="119"/>
                    <a:pt x="1" y="266"/>
                  </a:cubicBezTo>
                  <a:cubicBezTo>
                    <a:pt x="1" y="413"/>
                    <a:pt x="120" y="532"/>
                    <a:pt x="267" y="532"/>
                  </a:cubicBezTo>
                  <a:lnTo>
                    <a:pt x="1763" y="532"/>
                  </a:lnTo>
                  <a:cubicBezTo>
                    <a:pt x="1910" y="532"/>
                    <a:pt x="2029" y="413"/>
                    <a:pt x="2029" y="266"/>
                  </a:cubicBezTo>
                  <a:cubicBezTo>
                    <a:pt x="2029" y="119"/>
                    <a:pt x="1910" y="0"/>
                    <a:pt x="1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4"/>
            <p:cNvSpPr/>
            <p:nvPr/>
          </p:nvSpPr>
          <p:spPr>
            <a:xfrm>
              <a:off x="6207067" y="4484347"/>
              <a:ext cx="67297" cy="17678"/>
            </a:xfrm>
            <a:custGeom>
              <a:avLst/>
              <a:gdLst/>
              <a:ahLst/>
              <a:cxnLst/>
              <a:rect l="l" t="t" r="r" b="b"/>
              <a:pathLst>
                <a:path w="2029" h="533" extrusionOk="0">
                  <a:moveTo>
                    <a:pt x="267" y="1"/>
                  </a:moveTo>
                  <a:cubicBezTo>
                    <a:pt x="120" y="1"/>
                    <a:pt x="1" y="120"/>
                    <a:pt x="1" y="267"/>
                  </a:cubicBezTo>
                  <a:cubicBezTo>
                    <a:pt x="1" y="413"/>
                    <a:pt x="120" y="532"/>
                    <a:pt x="267" y="532"/>
                  </a:cubicBezTo>
                  <a:lnTo>
                    <a:pt x="1763" y="532"/>
                  </a:lnTo>
                  <a:cubicBezTo>
                    <a:pt x="1910" y="532"/>
                    <a:pt x="2029" y="413"/>
                    <a:pt x="2029" y="267"/>
                  </a:cubicBezTo>
                  <a:cubicBezTo>
                    <a:pt x="2029" y="120"/>
                    <a:pt x="1910" y="1"/>
                    <a:pt x="1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4"/>
            <p:cNvSpPr/>
            <p:nvPr/>
          </p:nvSpPr>
          <p:spPr>
            <a:xfrm>
              <a:off x="6469355" y="4373866"/>
              <a:ext cx="56385" cy="56418"/>
            </a:xfrm>
            <a:custGeom>
              <a:avLst/>
              <a:gdLst/>
              <a:ahLst/>
              <a:cxnLst/>
              <a:rect l="l" t="t" r="r" b="b"/>
              <a:pathLst>
                <a:path w="1700" h="1701" extrusionOk="0">
                  <a:moveTo>
                    <a:pt x="850" y="533"/>
                  </a:moveTo>
                  <a:cubicBezTo>
                    <a:pt x="1026" y="533"/>
                    <a:pt x="1167" y="675"/>
                    <a:pt x="1167" y="851"/>
                  </a:cubicBezTo>
                  <a:cubicBezTo>
                    <a:pt x="1167" y="1026"/>
                    <a:pt x="1026" y="1168"/>
                    <a:pt x="850" y="1168"/>
                  </a:cubicBezTo>
                  <a:cubicBezTo>
                    <a:pt x="674" y="1168"/>
                    <a:pt x="532" y="1026"/>
                    <a:pt x="532" y="851"/>
                  </a:cubicBezTo>
                  <a:cubicBezTo>
                    <a:pt x="532" y="675"/>
                    <a:pt x="674" y="533"/>
                    <a:pt x="850" y="533"/>
                  </a:cubicBezTo>
                  <a:close/>
                  <a:moveTo>
                    <a:pt x="850" y="1"/>
                  </a:moveTo>
                  <a:cubicBezTo>
                    <a:pt x="382" y="1"/>
                    <a:pt x="1" y="383"/>
                    <a:pt x="1" y="851"/>
                  </a:cubicBezTo>
                  <a:cubicBezTo>
                    <a:pt x="1" y="1319"/>
                    <a:pt x="382" y="1700"/>
                    <a:pt x="850" y="1700"/>
                  </a:cubicBezTo>
                  <a:cubicBezTo>
                    <a:pt x="1318" y="1700"/>
                    <a:pt x="1699" y="1319"/>
                    <a:pt x="1699" y="851"/>
                  </a:cubicBezTo>
                  <a:cubicBezTo>
                    <a:pt x="1699" y="383"/>
                    <a:pt x="1318" y="1"/>
                    <a:pt x="8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5" name="Google Shape;2905;p64"/>
          <p:cNvGrpSpPr/>
          <p:nvPr/>
        </p:nvGrpSpPr>
        <p:grpSpPr>
          <a:xfrm>
            <a:off x="6686840" y="3902582"/>
            <a:ext cx="536733" cy="435076"/>
            <a:chOff x="6782291" y="4058974"/>
            <a:chExt cx="602056" cy="488027"/>
          </a:xfrm>
        </p:grpSpPr>
        <p:sp>
          <p:nvSpPr>
            <p:cNvPr id="2906" name="Google Shape;2906;p64"/>
            <p:cNvSpPr/>
            <p:nvPr/>
          </p:nvSpPr>
          <p:spPr>
            <a:xfrm>
              <a:off x="6782291" y="4058974"/>
              <a:ext cx="602056" cy="488027"/>
            </a:xfrm>
            <a:custGeom>
              <a:avLst/>
              <a:gdLst/>
              <a:ahLst/>
              <a:cxnLst/>
              <a:rect l="l" t="t" r="r" b="b"/>
              <a:pathLst>
                <a:path w="18152" h="14714" extrusionOk="0">
                  <a:moveTo>
                    <a:pt x="444" y="1"/>
                  </a:moveTo>
                  <a:cubicBezTo>
                    <a:pt x="200" y="1"/>
                    <a:pt x="1" y="200"/>
                    <a:pt x="1" y="444"/>
                  </a:cubicBezTo>
                  <a:lnTo>
                    <a:pt x="1" y="7567"/>
                  </a:lnTo>
                  <a:cubicBezTo>
                    <a:pt x="1" y="7811"/>
                    <a:pt x="200" y="8009"/>
                    <a:pt x="444" y="8009"/>
                  </a:cubicBezTo>
                  <a:lnTo>
                    <a:pt x="703" y="8009"/>
                  </a:lnTo>
                  <a:cubicBezTo>
                    <a:pt x="702" y="8049"/>
                    <a:pt x="701" y="8089"/>
                    <a:pt x="701" y="8129"/>
                  </a:cubicBezTo>
                  <a:cubicBezTo>
                    <a:pt x="701" y="9570"/>
                    <a:pt x="1465" y="10888"/>
                    <a:pt x="2705" y="11608"/>
                  </a:cubicBezTo>
                  <a:lnTo>
                    <a:pt x="2705" y="14266"/>
                  </a:lnTo>
                  <a:cubicBezTo>
                    <a:pt x="2705" y="14514"/>
                    <a:pt x="2905" y="14714"/>
                    <a:pt x="3153" y="14714"/>
                  </a:cubicBezTo>
                  <a:lnTo>
                    <a:pt x="6058" y="14714"/>
                  </a:lnTo>
                  <a:cubicBezTo>
                    <a:pt x="6306" y="14714"/>
                    <a:pt x="6506" y="14513"/>
                    <a:pt x="6506" y="14266"/>
                  </a:cubicBezTo>
                  <a:lnTo>
                    <a:pt x="6506" y="13388"/>
                  </a:lnTo>
                  <a:lnTo>
                    <a:pt x="7773" y="13388"/>
                  </a:lnTo>
                  <a:cubicBezTo>
                    <a:pt x="8309" y="13388"/>
                    <a:pt x="8745" y="12952"/>
                    <a:pt x="8745" y="12415"/>
                  </a:cubicBezTo>
                  <a:lnTo>
                    <a:pt x="8745" y="12333"/>
                  </a:lnTo>
                  <a:cubicBezTo>
                    <a:pt x="8745" y="12085"/>
                    <a:pt x="8544" y="11884"/>
                    <a:pt x="8298" y="11884"/>
                  </a:cubicBezTo>
                  <a:lnTo>
                    <a:pt x="7653" y="11884"/>
                  </a:lnTo>
                  <a:cubicBezTo>
                    <a:pt x="7457" y="11884"/>
                    <a:pt x="7299" y="11725"/>
                    <a:pt x="7299" y="11530"/>
                  </a:cubicBezTo>
                  <a:lnTo>
                    <a:pt x="7299" y="11297"/>
                  </a:lnTo>
                  <a:cubicBezTo>
                    <a:pt x="7299" y="11102"/>
                    <a:pt x="7457" y="10943"/>
                    <a:pt x="7653" y="10943"/>
                  </a:cubicBezTo>
                  <a:lnTo>
                    <a:pt x="8298" y="10943"/>
                  </a:lnTo>
                  <a:cubicBezTo>
                    <a:pt x="8544" y="10943"/>
                    <a:pt x="8745" y="10742"/>
                    <a:pt x="8745" y="10495"/>
                  </a:cubicBezTo>
                  <a:lnTo>
                    <a:pt x="8745" y="10402"/>
                  </a:lnTo>
                  <a:lnTo>
                    <a:pt x="9364" y="10402"/>
                  </a:lnTo>
                  <a:cubicBezTo>
                    <a:pt x="9506" y="10402"/>
                    <a:pt x="9630" y="10363"/>
                    <a:pt x="9724" y="10291"/>
                  </a:cubicBezTo>
                  <a:cubicBezTo>
                    <a:pt x="9795" y="10234"/>
                    <a:pt x="9847" y="10158"/>
                    <a:pt x="9874" y="10072"/>
                  </a:cubicBezTo>
                  <a:cubicBezTo>
                    <a:pt x="9917" y="9934"/>
                    <a:pt x="9892" y="9777"/>
                    <a:pt x="9805" y="9630"/>
                  </a:cubicBezTo>
                  <a:lnTo>
                    <a:pt x="8845" y="8009"/>
                  </a:lnTo>
                  <a:lnTo>
                    <a:pt x="13684" y="8009"/>
                  </a:lnTo>
                  <a:cubicBezTo>
                    <a:pt x="13831" y="8009"/>
                    <a:pt x="13950" y="7890"/>
                    <a:pt x="13950" y="7743"/>
                  </a:cubicBezTo>
                  <a:cubicBezTo>
                    <a:pt x="13950" y="7596"/>
                    <a:pt x="13831" y="7477"/>
                    <a:pt x="13684" y="7477"/>
                  </a:cubicBezTo>
                  <a:lnTo>
                    <a:pt x="8692" y="7477"/>
                  </a:lnTo>
                  <a:cubicBezTo>
                    <a:pt x="8481" y="6192"/>
                    <a:pt x="7654" y="5075"/>
                    <a:pt x="6462" y="4502"/>
                  </a:cubicBezTo>
                  <a:cubicBezTo>
                    <a:pt x="6425" y="4484"/>
                    <a:pt x="6385" y="4475"/>
                    <a:pt x="6346" y="4475"/>
                  </a:cubicBezTo>
                  <a:cubicBezTo>
                    <a:pt x="6247" y="4475"/>
                    <a:pt x="6152" y="4531"/>
                    <a:pt x="6107" y="4626"/>
                  </a:cubicBezTo>
                  <a:cubicBezTo>
                    <a:pt x="6043" y="4758"/>
                    <a:pt x="6098" y="4918"/>
                    <a:pt x="6231" y="4981"/>
                  </a:cubicBezTo>
                  <a:cubicBezTo>
                    <a:pt x="7375" y="5531"/>
                    <a:pt x="8132" y="6656"/>
                    <a:pt x="8207" y="7918"/>
                  </a:cubicBezTo>
                  <a:cubicBezTo>
                    <a:pt x="8209" y="7960"/>
                    <a:pt x="8223" y="8001"/>
                    <a:pt x="8244" y="8038"/>
                  </a:cubicBezTo>
                  <a:lnTo>
                    <a:pt x="9330" y="9871"/>
                  </a:lnTo>
                  <a:lnTo>
                    <a:pt x="8479" y="9871"/>
                  </a:lnTo>
                  <a:cubicBezTo>
                    <a:pt x="8333" y="9871"/>
                    <a:pt x="8213" y="9990"/>
                    <a:pt x="8213" y="10137"/>
                  </a:cubicBezTo>
                  <a:lnTo>
                    <a:pt x="8213" y="10412"/>
                  </a:lnTo>
                  <a:lnTo>
                    <a:pt x="7653" y="10412"/>
                  </a:lnTo>
                  <a:cubicBezTo>
                    <a:pt x="7164" y="10412"/>
                    <a:pt x="6767" y="10809"/>
                    <a:pt x="6767" y="11298"/>
                  </a:cubicBezTo>
                  <a:lnTo>
                    <a:pt x="6767" y="11530"/>
                  </a:lnTo>
                  <a:cubicBezTo>
                    <a:pt x="6767" y="12019"/>
                    <a:pt x="7164" y="12416"/>
                    <a:pt x="7653" y="12416"/>
                  </a:cubicBezTo>
                  <a:lnTo>
                    <a:pt x="8213" y="12416"/>
                  </a:lnTo>
                  <a:cubicBezTo>
                    <a:pt x="8213" y="12659"/>
                    <a:pt x="8015" y="12856"/>
                    <a:pt x="7773" y="12856"/>
                  </a:cubicBezTo>
                  <a:lnTo>
                    <a:pt x="6240" y="12856"/>
                  </a:lnTo>
                  <a:cubicBezTo>
                    <a:pt x="6094" y="12856"/>
                    <a:pt x="5975" y="12975"/>
                    <a:pt x="5975" y="13122"/>
                  </a:cubicBezTo>
                  <a:lnTo>
                    <a:pt x="5975" y="14182"/>
                  </a:lnTo>
                  <a:lnTo>
                    <a:pt x="3237" y="14182"/>
                  </a:lnTo>
                  <a:lnTo>
                    <a:pt x="3237" y="11452"/>
                  </a:lnTo>
                  <a:cubicBezTo>
                    <a:pt x="3237" y="11353"/>
                    <a:pt x="3181" y="11263"/>
                    <a:pt x="3095" y="11217"/>
                  </a:cubicBezTo>
                  <a:cubicBezTo>
                    <a:pt x="1946" y="10610"/>
                    <a:pt x="1233" y="9427"/>
                    <a:pt x="1233" y="8129"/>
                  </a:cubicBezTo>
                  <a:cubicBezTo>
                    <a:pt x="1233" y="6204"/>
                    <a:pt x="2798" y="4638"/>
                    <a:pt x="4724" y="4638"/>
                  </a:cubicBezTo>
                  <a:cubicBezTo>
                    <a:pt x="4870" y="4638"/>
                    <a:pt x="4989" y="4519"/>
                    <a:pt x="4989" y="4373"/>
                  </a:cubicBezTo>
                  <a:cubicBezTo>
                    <a:pt x="4989" y="4227"/>
                    <a:pt x="4870" y="4108"/>
                    <a:pt x="4724" y="4108"/>
                  </a:cubicBezTo>
                  <a:cubicBezTo>
                    <a:pt x="2728" y="4108"/>
                    <a:pt x="1067" y="5569"/>
                    <a:pt x="754" y="7477"/>
                  </a:cubicBezTo>
                  <a:lnTo>
                    <a:pt x="533" y="7477"/>
                  </a:lnTo>
                  <a:lnTo>
                    <a:pt x="533" y="532"/>
                  </a:lnTo>
                  <a:lnTo>
                    <a:pt x="17619" y="532"/>
                  </a:lnTo>
                  <a:lnTo>
                    <a:pt x="17619" y="7477"/>
                  </a:lnTo>
                  <a:lnTo>
                    <a:pt x="15421" y="7477"/>
                  </a:lnTo>
                  <a:cubicBezTo>
                    <a:pt x="15274" y="7477"/>
                    <a:pt x="15155" y="7596"/>
                    <a:pt x="15155" y="7743"/>
                  </a:cubicBezTo>
                  <a:cubicBezTo>
                    <a:pt x="15155" y="7890"/>
                    <a:pt x="15274" y="8009"/>
                    <a:pt x="15421" y="8009"/>
                  </a:cubicBezTo>
                  <a:lnTo>
                    <a:pt x="17708" y="8009"/>
                  </a:lnTo>
                  <a:cubicBezTo>
                    <a:pt x="17952" y="8009"/>
                    <a:pt x="18151" y="7811"/>
                    <a:pt x="18151" y="7567"/>
                  </a:cubicBezTo>
                  <a:lnTo>
                    <a:pt x="18151" y="444"/>
                  </a:lnTo>
                  <a:cubicBezTo>
                    <a:pt x="18150" y="200"/>
                    <a:pt x="17952" y="1"/>
                    <a:pt x="177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4"/>
            <p:cNvSpPr/>
            <p:nvPr/>
          </p:nvSpPr>
          <p:spPr>
            <a:xfrm>
              <a:off x="7153767" y="4151578"/>
              <a:ext cx="17678" cy="80398"/>
            </a:xfrm>
            <a:custGeom>
              <a:avLst/>
              <a:gdLst/>
              <a:ahLst/>
              <a:cxnLst/>
              <a:rect l="l" t="t" r="r" b="b"/>
              <a:pathLst>
                <a:path w="533" h="2424" extrusionOk="0">
                  <a:moveTo>
                    <a:pt x="266" y="0"/>
                  </a:moveTo>
                  <a:cubicBezTo>
                    <a:pt x="119" y="0"/>
                    <a:pt x="0" y="119"/>
                    <a:pt x="0" y="266"/>
                  </a:cubicBezTo>
                  <a:lnTo>
                    <a:pt x="0" y="2157"/>
                  </a:lnTo>
                  <a:cubicBezTo>
                    <a:pt x="0" y="2304"/>
                    <a:pt x="119" y="2423"/>
                    <a:pt x="266" y="2423"/>
                  </a:cubicBezTo>
                  <a:cubicBezTo>
                    <a:pt x="413" y="2423"/>
                    <a:pt x="532" y="2304"/>
                    <a:pt x="532" y="2157"/>
                  </a:cubicBezTo>
                  <a:lnTo>
                    <a:pt x="532" y="266"/>
                  </a:lnTo>
                  <a:cubicBezTo>
                    <a:pt x="532" y="119"/>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4"/>
            <p:cNvSpPr/>
            <p:nvPr/>
          </p:nvSpPr>
          <p:spPr>
            <a:xfrm>
              <a:off x="7122457" y="4168195"/>
              <a:ext cx="17678" cy="47131"/>
            </a:xfrm>
            <a:custGeom>
              <a:avLst/>
              <a:gdLst/>
              <a:ahLst/>
              <a:cxnLst/>
              <a:rect l="l" t="t" r="r" b="b"/>
              <a:pathLst>
                <a:path w="533" h="1421" extrusionOk="0">
                  <a:moveTo>
                    <a:pt x="267" y="0"/>
                  </a:moveTo>
                  <a:cubicBezTo>
                    <a:pt x="120" y="0"/>
                    <a:pt x="1" y="119"/>
                    <a:pt x="1" y="266"/>
                  </a:cubicBezTo>
                  <a:lnTo>
                    <a:pt x="1" y="1155"/>
                  </a:lnTo>
                  <a:cubicBezTo>
                    <a:pt x="1" y="1302"/>
                    <a:pt x="120" y="1420"/>
                    <a:pt x="267" y="1420"/>
                  </a:cubicBezTo>
                  <a:cubicBezTo>
                    <a:pt x="413" y="1420"/>
                    <a:pt x="533" y="1301"/>
                    <a:pt x="533" y="1155"/>
                  </a:cubicBezTo>
                  <a:lnTo>
                    <a:pt x="533" y="266"/>
                  </a:lnTo>
                  <a:cubicBezTo>
                    <a:pt x="533"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4"/>
            <p:cNvSpPr/>
            <p:nvPr/>
          </p:nvSpPr>
          <p:spPr>
            <a:xfrm>
              <a:off x="7091146" y="4177680"/>
              <a:ext cx="17645" cy="28159"/>
            </a:xfrm>
            <a:custGeom>
              <a:avLst/>
              <a:gdLst/>
              <a:ahLst/>
              <a:cxnLst/>
              <a:rect l="l" t="t" r="r" b="b"/>
              <a:pathLst>
                <a:path w="532" h="849" extrusionOk="0">
                  <a:moveTo>
                    <a:pt x="266" y="1"/>
                  </a:moveTo>
                  <a:cubicBezTo>
                    <a:pt x="119" y="1"/>
                    <a:pt x="0" y="120"/>
                    <a:pt x="0" y="267"/>
                  </a:cubicBezTo>
                  <a:lnTo>
                    <a:pt x="0" y="583"/>
                  </a:lnTo>
                  <a:cubicBezTo>
                    <a:pt x="0" y="730"/>
                    <a:pt x="119" y="849"/>
                    <a:pt x="266" y="849"/>
                  </a:cubicBezTo>
                  <a:cubicBezTo>
                    <a:pt x="413" y="849"/>
                    <a:pt x="532" y="730"/>
                    <a:pt x="532" y="583"/>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4"/>
            <p:cNvSpPr/>
            <p:nvPr/>
          </p:nvSpPr>
          <p:spPr>
            <a:xfrm>
              <a:off x="7184347" y="4140798"/>
              <a:ext cx="17645" cy="101924"/>
            </a:xfrm>
            <a:custGeom>
              <a:avLst/>
              <a:gdLst/>
              <a:ahLst/>
              <a:cxnLst/>
              <a:rect l="l" t="t" r="r" b="b"/>
              <a:pathLst>
                <a:path w="532" h="3073" extrusionOk="0">
                  <a:moveTo>
                    <a:pt x="265" y="1"/>
                  </a:moveTo>
                  <a:cubicBezTo>
                    <a:pt x="119" y="1"/>
                    <a:pt x="0" y="120"/>
                    <a:pt x="0" y="266"/>
                  </a:cubicBezTo>
                  <a:lnTo>
                    <a:pt x="0" y="2807"/>
                  </a:lnTo>
                  <a:cubicBezTo>
                    <a:pt x="0" y="2954"/>
                    <a:pt x="119" y="3073"/>
                    <a:pt x="265" y="3073"/>
                  </a:cubicBezTo>
                  <a:cubicBezTo>
                    <a:pt x="413" y="3073"/>
                    <a:pt x="531" y="2954"/>
                    <a:pt x="531" y="2807"/>
                  </a:cubicBezTo>
                  <a:lnTo>
                    <a:pt x="531" y="266"/>
                  </a:lnTo>
                  <a:cubicBezTo>
                    <a:pt x="531" y="120"/>
                    <a:pt x="413" y="1"/>
                    <a:pt x="2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4"/>
            <p:cNvSpPr/>
            <p:nvPr/>
          </p:nvSpPr>
          <p:spPr>
            <a:xfrm>
              <a:off x="7214894" y="4127631"/>
              <a:ext cx="17678" cy="128259"/>
            </a:xfrm>
            <a:custGeom>
              <a:avLst/>
              <a:gdLst/>
              <a:ahLst/>
              <a:cxnLst/>
              <a:rect l="l" t="t" r="r" b="b"/>
              <a:pathLst>
                <a:path w="533" h="3867" extrusionOk="0">
                  <a:moveTo>
                    <a:pt x="266" y="0"/>
                  </a:moveTo>
                  <a:cubicBezTo>
                    <a:pt x="119" y="0"/>
                    <a:pt x="0" y="120"/>
                    <a:pt x="0" y="266"/>
                  </a:cubicBezTo>
                  <a:lnTo>
                    <a:pt x="0" y="3600"/>
                  </a:lnTo>
                  <a:cubicBezTo>
                    <a:pt x="0" y="3748"/>
                    <a:pt x="119" y="3866"/>
                    <a:pt x="266" y="3866"/>
                  </a:cubicBezTo>
                  <a:cubicBezTo>
                    <a:pt x="413" y="3866"/>
                    <a:pt x="532" y="3748"/>
                    <a:pt x="532" y="3600"/>
                  </a:cubicBezTo>
                  <a:lnTo>
                    <a:pt x="532" y="266"/>
                  </a:lnTo>
                  <a:cubicBezTo>
                    <a:pt x="532" y="120"/>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4"/>
            <p:cNvSpPr/>
            <p:nvPr/>
          </p:nvSpPr>
          <p:spPr>
            <a:xfrm>
              <a:off x="7245442" y="4168460"/>
              <a:ext cx="17678" cy="46634"/>
            </a:xfrm>
            <a:custGeom>
              <a:avLst/>
              <a:gdLst/>
              <a:ahLst/>
              <a:cxnLst/>
              <a:rect l="l" t="t" r="r" b="b"/>
              <a:pathLst>
                <a:path w="533" h="1406" extrusionOk="0">
                  <a:moveTo>
                    <a:pt x="266" y="1"/>
                  </a:moveTo>
                  <a:cubicBezTo>
                    <a:pt x="119" y="1"/>
                    <a:pt x="0" y="120"/>
                    <a:pt x="0" y="266"/>
                  </a:cubicBezTo>
                  <a:lnTo>
                    <a:pt x="0" y="1139"/>
                  </a:lnTo>
                  <a:cubicBezTo>
                    <a:pt x="0" y="1286"/>
                    <a:pt x="119" y="1405"/>
                    <a:pt x="266" y="1405"/>
                  </a:cubicBezTo>
                  <a:cubicBezTo>
                    <a:pt x="413" y="1405"/>
                    <a:pt x="532" y="1286"/>
                    <a:pt x="532" y="1139"/>
                  </a:cubicBezTo>
                  <a:lnTo>
                    <a:pt x="532" y="266"/>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4"/>
            <p:cNvSpPr/>
            <p:nvPr/>
          </p:nvSpPr>
          <p:spPr>
            <a:xfrm>
              <a:off x="7275989" y="4143418"/>
              <a:ext cx="17678" cy="96650"/>
            </a:xfrm>
            <a:custGeom>
              <a:avLst/>
              <a:gdLst/>
              <a:ahLst/>
              <a:cxnLst/>
              <a:rect l="l" t="t" r="r" b="b"/>
              <a:pathLst>
                <a:path w="533" h="2914" extrusionOk="0">
                  <a:moveTo>
                    <a:pt x="266" y="1"/>
                  </a:moveTo>
                  <a:cubicBezTo>
                    <a:pt x="119" y="1"/>
                    <a:pt x="0" y="120"/>
                    <a:pt x="0" y="267"/>
                  </a:cubicBezTo>
                  <a:lnTo>
                    <a:pt x="0" y="2648"/>
                  </a:lnTo>
                  <a:cubicBezTo>
                    <a:pt x="0" y="2795"/>
                    <a:pt x="119" y="2914"/>
                    <a:pt x="266" y="2914"/>
                  </a:cubicBezTo>
                  <a:cubicBezTo>
                    <a:pt x="413" y="2914"/>
                    <a:pt x="532" y="2795"/>
                    <a:pt x="532" y="2648"/>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4"/>
            <p:cNvSpPr/>
            <p:nvPr/>
          </p:nvSpPr>
          <p:spPr>
            <a:xfrm>
              <a:off x="7306569" y="4164513"/>
              <a:ext cx="17678" cy="54527"/>
            </a:xfrm>
            <a:custGeom>
              <a:avLst/>
              <a:gdLst/>
              <a:ahLst/>
              <a:cxnLst/>
              <a:rect l="l" t="t" r="r" b="b"/>
              <a:pathLst>
                <a:path w="533" h="1644" extrusionOk="0">
                  <a:moveTo>
                    <a:pt x="266" y="0"/>
                  </a:moveTo>
                  <a:cubicBezTo>
                    <a:pt x="119" y="0"/>
                    <a:pt x="0" y="120"/>
                    <a:pt x="0" y="266"/>
                  </a:cubicBezTo>
                  <a:lnTo>
                    <a:pt x="0" y="1377"/>
                  </a:lnTo>
                  <a:cubicBezTo>
                    <a:pt x="0" y="1524"/>
                    <a:pt x="119" y="1643"/>
                    <a:pt x="266" y="1643"/>
                  </a:cubicBezTo>
                  <a:cubicBezTo>
                    <a:pt x="413" y="1643"/>
                    <a:pt x="532" y="1524"/>
                    <a:pt x="532" y="1377"/>
                  </a:cubicBezTo>
                  <a:lnTo>
                    <a:pt x="532" y="266"/>
                  </a:lnTo>
                  <a:cubicBezTo>
                    <a:pt x="532" y="120"/>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4"/>
            <p:cNvSpPr/>
            <p:nvPr/>
          </p:nvSpPr>
          <p:spPr>
            <a:xfrm>
              <a:off x="7294032" y="4096984"/>
              <a:ext cx="52736" cy="50879"/>
            </a:xfrm>
            <a:custGeom>
              <a:avLst/>
              <a:gdLst/>
              <a:ahLst/>
              <a:cxnLst/>
              <a:rect l="l" t="t" r="r" b="b"/>
              <a:pathLst>
                <a:path w="1590" h="1534" extrusionOk="0">
                  <a:moveTo>
                    <a:pt x="266" y="0"/>
                  </a:moveTo>
                  <a:cubicBezTo>
                    <a:pt x="120" y="0"/>
                    <a:pt x="0" y="119"/>
                    <a:pt x="0" y="266"/>
                  </a:cubicBezTo>
                  <a:cubicBezTo>
                    <a:pt x="0" y="413"/>
                    <a:pt x="120" y="531"/>
                    <a:pt x="266" y="531"/>
                  </a:cubicBezTo>
                  <a:lnTo>
                    <a:pt x="1058" y="531"/>
                  </a:lnTo>
                  <a:lnTo>
                    <a:pt x="1058" y="1268"/>
                  </a:lnTo>
                  <a:cubicBezTo>
                    <a:pt x="1058" y="1415"/>
                    <a:pt x="1177" y="1533"/>
                    <a:pt x="1324" y="1533"/>
                  </a:cubicBezTo>
                  <a:cubicBezTo>
                    <a:pt x="1471" y="1533"/>
                    <a:pt x="1589" y="1415"/>
                    <a:pt x="1589" y="1267"/>
                  </a:cubicBezTo>
                  <a:lnTo>
                    <a:pt x="1589" y="266"/>
                  </a:lnTo>
                  <a:cubicBezTo>
                    <a:pt x="1590" y="118"/>
                    <a:pt x="1471"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4"/>
            <p:cNvSpPr/>
            <p:nvPr/>
          </p:nvSpPr>
          <p:spPr>
            <a:xfrm>
              <a:off x="7294032" y="4234662"/>
              <a:ext cx="52736" cy="50912"/>
            </a:xfrm>
            <a:custGeom>
              <a:avLst/>
              <a:gdLst/>
              <a:ahLst/>
              <a:cxnLst/>
              <a:rect l="l" t="t" r="r" b="b"/>
              <a:pathLst>
                <a:path w="1590" h="1535" extrusionOk="0">
                  <a:moveTo>
                    <a:pt x="1324" y="1"/>
                  </a:moveTo>
                  <a:cubicBezTo>
                    <a:pt x="1177" y="1"/>
                    <a:pt x="1058" y="120"/>
                    <a:pt x="1058" y="266"/>
                  </a:cubicBezTo>
                  <a:lnTo>
                    <a:pt x="1058" y="1003"/>
                  </a:lnTo>
                  <a:lnTo>
                    <a:pt x="266" y="1003"/>
                  </a:lnTo>
                  <a:cubicBezTo>
                    <a:pt x="120" y="1003"/>
                    <a:pt x="0" y="1122"/>
                    <a:pt x="0" y="1269"/>
                  </a:cubicBezTo>
                  <a:cubicBezTo>
                    <a:pt x="0" y="1415"/>
                    <a:pt x="120" y="1534"/>
                    <a:pt x="266" y="1534"/>
                  </a:cubicBezTo>
                  <a:lnTo>
                    <a:pt x="1324" y="1534"/>
                  </a:lnTo>
                  <a:cubicBezTo>
                    <a:pt x="1471" y="1534"/>
                    <a:pt x="1590" y="1415"/>
                    <a:pt x="1590" y="1269"/>
                  </a:cubicBezTo>
                  <a:lnTo>
                    <a:pt x="1590" y="266"/>
                  </a:lnTo>
                  <a:cubicBezTo>
                    <a:pt x="1590" y="120"/>
                    <a:pt x="1471"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4"/>
            <p:cNvSpPr/>
            <p:nvPr/>
          </p:nvSpPr>
          <p:spPr>
            <a:xfrm>
              <a:off x="7078609" y="4234662"/>
              <a:ext cx="52736" cy="50912"/>
            </a:xfrm>
            <a:custGeom>
              <a:avLst/>
              <a:gdLst/>
              <a:ahLst/>
              <a:cxnLst/>
              <a:rect l="l" t="t" r="r" b="b"/>
              <a:pathLst>
                <a:path w="1590" h="1535" extrusionOk="0">
                  <a:moveTo>
                    <a:pt x="266" y="1"/>
                  </a:moveTo>
                  <a:cubicBezTo>
                    <a:pt x="119" y="1"/>
                    <a:pt x="0" y="120"/>
                    <a:pt x="0" y="266"/>
                  </a:cubicBezTo>
                  <a:lnTo>
                    <a:pt x="0" y="1269"/>
                  </a:lnTo>
                  <a:cubicBezTo>
                    <a:pt x="0" y="1415"/>
                    <a:pt x="119" y="1534"/>
                    <a:pt x="266" y="1534"/>
                  </a:cubicBezTo>
                  <a:lnTo>
                    <a:pt x="1324" y="1534"/>
                  </a:lnTo>
                  <a:cubicBezTo>
                    <a:pt x="1471" y="1534"/>
                    <a:pt x="1590" y="1415"/>
                    <a:pt x="1590" y="1269"/>
                  </a:cubicBezTo>
                  <a:cubicBezTo>
                    <a:pt x="1590" y="1122"/>
                    <a:pt x="1471" y="1003"/>
                    <a:pt x="1324" y="1003"/>
                  </a:cubicBezTo>
                  <a:lnTo>
                    <a:pt x="532" y="1003"/>
                  </a:lnTo>
                  <a:lnTo>
                    <a:pt x="532" y="266"/>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4"/>
            <p:cNvSpPr/>
            <p:nvPr/>
          </p:nvSpPr>
          <p:spPr>
            <a:xfrm>
              <a:off x="7078609" y="4096984"/>
              <a:ext cx="52736" cy="50879"/>
            </a:xfrm>
            <a:custGeom>
              <a:avLst/>
              <a:gdLst/>
              <a:ahLst/>
              <a:cxnLst/>
              <a:rect l="l" t="t" r="r" b="b"/>
              <a:pathLst>
                <a:path w="1590" h="1534" extrusionOk="0">
                  <a:moveTo>
                    <a:pt x="266" y="0"/>
                  </a:moveTo>
                  <a:cubicBezTo>
                    <a:pt x="119" y="0"/>
                    <a:pt x="0" y="119"/>
                    <a:pt x="0" y="266"/>
                  </a:cubicBezTo>
                  <a:lnTo>
                    <a:pt x="0" y="1268"/>
                  </a:lnTo>
                  <a:cubicBezTo>
                    <a:pt x="0" y="1415"/>
                    <a:pt x="119" y="1533"/>
                    <a:pt x="266" y="1533"/>
                  </a:cubicBezTo>
                  <a:cubicBezTo>
                    <a:pt x="413" y="1533"/>
                    <a:pt x="532" y="1414"/>
                    <a:pt x="532" y="1268"/>
                  </a:cubicBezTo>
                  <a:lnTo>
                    <a:pt x="532" y="531"/>
                  </a:lnTo>
                  <a:lnTo>
                    <a:pt x="1324" y="531"/>
                  </a:lnTo>
                  <a:cubicBezTo>
                    <a:pt x="1471" y="531"/>
                    <a:pt x="1590" y="412"/>
                    <a:pt x="1590" y="266"/>
                  </a:cubicBezTo>
                  <a:cubicBezTo>
                    <a:pt x="1590" y="118"/>
                    <a:pt x="1471"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4"/>
            <p:cNvSpPr/>
            <p:nvPr/>
          </p:nvSpPr>
          <p:spPr>
            <a:xfrm>
              <a:off x="6953833" y="4096984"/>
              <a:ext cx="66634" cy="17645"/>
            </a:xfrm>
            <a:custGeom>
              <a:avLst/>
              <a:gdLst/>
              <a:ahLst/>
              <a:cxnLst/>
              <a:rect l="l" t="t" r="r" b="b"/>
              <a:pathLst>
                <a:path w="2009" h="532" extrusionOk="0">
                  <a:moveTo>
                    <a:pt x="266" y="0"/>
                  </a:moveTo>
                  <a:cubicBezTo>
                    <a:pt x="119" y="0"/>
                    <a:pt x="0" y="119"/>
                    <a:pt x="0" y="266"/>
                  </a:cubicBezTo>
                  <a:cubicBezTo>
                    <a:pt x="0" y="413"/>
                    <a:pt x="119" y="531"/>
                    <a:pt x="266" y="531"/>
                  </a:cubicBezTo>
                  <a:lnTo>
                    <a:pt x="1743" y="531"/>
                  </a:lnTo>
                  <a:cubicBezTo>
                    <a:pt x="1889" y="531"/>
                    <a:pt x="2009" y="412"/>
                    <a:pt x="2009" y="266"/>
                  </a:cubicBezTo>
                  <a:cubicBezTo>
                    <a:pt x="2009" y="118"/>
                    <a:pt x="1889" y="0"/>
                    <a:pt x="17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4"/>
            <p:cNvSpPr/>
            <p:nvPr/>
          </p:nvSpPr>
          <p:spPr>
            <a:xfrm>
              <a:off x="6953833" y="4124480"/>
              <a:ext cx="98043" cy="17645"/>
            </a:xfrm>
            <a:custGeom>
              <a:avLst/>
              <a:gdLst/>
              <a:ahLst/>
              <a:cxnLst/>
              <a:rect l="l" t="t" r="r" b="b"/>
              <a:pathLst>
                <a:path w="2956" h="532" extrusionOk="0">
                  <a:moveTo>
                    <a:pt x="266" y="1"/>
                  </a:moveTo>
                  <a:cubicBezTo>
                    <a:pt x="119" y="1"/>
                    <a:pt x="0" y="120"/>
                    <a:pt x="0" y="266"/>
                  </a:cubicBezTo>
                  <a:cubicBezTo>
                    <a:pt x="0" y="414"/>
                    <a:pt x="119" y="532"/>
                    <a:pt x="266" y="532"/>
                  </a:cubicBezTo>
                  <a:lnTo>
                    <a:pt x="2689" y="532"/>
                  </a:lnTo>
                  <a:cubicBezTo>
                    <a:pt x="2836" y="532"/>
                    <a:pt x="2955" y="413"/>
                    <a:pt x="2955" y="266"/>
                  </a:cubicBezTo>
                  <a:cubicBezTo>
                    <a:pt x="2955" y="120"/>
                    <a:pt x="2836" y="1"/>
                    <a:pt x="26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4"/>
            <p:cNvSpPr/>
            <p:nvPr/>
          </p:nvSpPr>
          <p:spPr>
            <a:xfrm>
              <a:off x="6953833" y="4152009"/>
              <a:ext cx="98043" cy="17645"/>
            </a:xfrm>
            <a:custGeom>
              <a:avLst/>
              <a:gdLst/>
              <a:ahLst/>
              <a:cxnLst/>
              <a:rect l="l" t="t" r="r" b="b"/>
              <a:pathLst>
                <a:path w="2956" h="532" extrusionOk="0">
                  <a:moveTo>
                    <a:pt x="266" y="1"/>
                  </a:moveTo>
                  <a:cubicBezTo>
                    <a:pt x="119" y="1"/>
                    <a:pt x="0" y="120"/>
                    <a:pt x="0" y="267"/>
                  </a:cubicBezTo>
                  <a:cubicBezTo>
                    <a:pt x="0" y="413"/>
                    <a:pt x="119" y="531"/>
                    <a:pt x="266" y="531"/>
                  </a:cubicBezTo>
                  <a:lnTo>
                    <a:pt x="2689" y="531"/>
                  </a:lnTo>
                  <a:cubicBezTo>
                    <a:pt x="2836" y="531"/>
                    <a:pt x="2955" y="412"/>
                    <a:pt x="2955" y="267"/>
                  </a:cubicBezTo>
                  <a:cubicBezTo>
                    <a:pt x="2955" y="120"/>
                    <a:pt x="2836" y="1"/>
                    <a:pt x="26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4"/>
            <p:cNvSpPr/>
            <p:nvPr/>
          </p:nvSpPr>
          <p:spPr>
            <a:xfrm>
              <a:off x="6909720" y="4096951"/>
              <a:ext cx="17678" cy="17678"/>
            </a:xfrm>
            <a:custGeom>
              <a:avLst/>
              <a:gdLst/>
              <a:ahLst/>
              <a:cxnLst/>
              <a:rect l="l" t="t" r="r" b="b"/>
              <a:pathLst>
                <a:path w="533" h="533" extrusionOk="0">
                  <a:moveTo>
                    <a:pt x="267" y="0"/>
                  </a:moveTo>
                  <a:cubicBezTo>
                    <a:pt x="197" y="0"/>
                    <a:pt x="128" y="29"/>
                    <a:pt x="79" y="78"/>
                  </a:cubicBezTo>
                  <a:cubicBezTo>
                    <a:pt x="28" y="129"/>
                    <a:pt x="1" y="196"/>
                    <a:pt x="1" y="267"/>
                  </a:cubicBezTo>
                  <a:cubicBezTo>
                    <a:pt x="1" y="337"/>
                    <a:pt x="28" y="405"/>
                    <a:pt x="79" y="454"/>
                  </a:cubicBezTo>
                  <a:cubicBezTo>
                    <a:pt x="128" y="504"/>
                    <a:pt x="197" y="532"/>
                    <a:pt x="267" y="532"/>
                  </a:cubicBezTo>
                  <a:cubicBezTo>
                    <a:pt x="336" y="532"/>
                    <a:pt x="405" y="504"/>
                    <a:pt x="454" y="454"/>
                  </a:cubicBezTo>
                  <a:cubicBezTo>
                    <a:pt x="504" y="405"/>
                    <a:pt x="532" y="336"/>
                    <a:pt x="532" y="267"/>
                  </a:cubicBezTo>
                  <a:cubicBezTo>
                    <a:pt x="532" y="196"/>
                    <a:pt x="504" y="129"/>
                    <a:pt x="454" y="78"/>
                  </a:cubicBezTo>
                  <a:cubicBezTo>
                    <a:pt x="405" y="29"/>
                    <a:pt x="336"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4"/>
            <p:cNvSpPr/>
            <p:nvPr/>
          </p:nvSpPr>
          <p:spPr>
            <a:xfrm>
              <a:off x="6879472" y="4096984"/>
              <a:ext cx="17678" cy="17645"/>
            </a:xfrm>
            <a:custGeom>
              <a:avLst/>
              <a:gdLst/>
              <a:ahLst/>
              <a:cxnLst/>
              <a:rect l="l" t="t" r="r" b="b"/>
              <a:pathLst>
                <a:path w="533" h="532" extrusionOk="0">
                  <a:moveTo>
                    <a:pt x="267" y="0"/>
                  </a:moveTo>
                  <a:cubicBezTo>
                    <a:pt x="197" y="0"/>
                    <a:pt x="129" y="28"/>
                    <a:pt x="79" y="77"/>
                  </a:cubicBezTo>
                  <a:cubicBezTo>
                    <a:pt x="30" y="128"/>
                    <a:pt x="1" y="195"/>
                    <a:pt x="1" y="265"/>
                  </a:cubicBezTo>
                  <a:cubicBezTo>
                    <a:pt x="1" y="336"/>
                    <a:pt x="30" y="404"/>
                    <a:pt x="79" y="454"/>
                  </a:cubicBezTo>
                  <a:cubicBezTo>
                    <a:pt x="129" y="503"/>
                    <a:pt x="197" y="531"/>
                    <a:pt x="267" y="531"/>
                  </a:cubicBezTo>
                  <a:cubicBezTo>
                    <a:pt x="338" y="531"/>
                    <a:pt x="405" y="503"/>
                    <a:pt x="455" y="454"/>
                  </a:cubicBezTo>
                  <a:cubicBezTo>
                    <a:pt x="505" y="404"/>
                    <a:pt x="533" y="336"/>
                    <a:pt x="533" y="265"/>
                  </a:cubicBezTo>
                  <a:cubicBezTo>
                    <a:pt x="533" y="195"/>
                    <a:pt x="505" y="128"/>
                    <a:pt x="455" y="77"/>
                  </a:cubicBezTo>
                  <a:cubicBezTo>
                    <a:pt x="405" y="28"/>
                    <a:pt x="338"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4"/>
            <p:cNvSpPr/>
            <p:nvPr/>
          </p:nvSpPr>
          <p:spPr>
            <a:xfrm>
              <a:off x="6849289" y="4096951"/>
              <a:ext cx="17645" cy="17678"/>
            </a:xfrm>
            <a:custGeom>
              <a:avLst/>
              <a:gdLst/>
              <a:ahLst/>
              <a:cxnLst/>
              <a:rect l="l" t="t" r="r" b="b"/>
              <a:pathLst>
                <a:path w="532" h="533" extrusionOk="0">
                  <a:moveTo>
                    <a:pt x="266" y="0"/>
                  </a:moveTo>
                  <a:cubicBezTo>
                    <a:pt x="196" y="0"/>
                    <a:pt x="128" y="29"/>
                    <a:pt x="78" y="78"/>
                  </a:cubicBezTo>
                  <a:cubicBezTo>
                    <a:pt x="29" y="129"/>
                    <a:pt x="0" y="196"/>
                    <a:pt x="0" y="266"/>
                  </a:cubicBezTo>
                  <a:cubicBezTo>
                    <a:pt x="0" y="337"/>
                    <a:pt x="29" y="405"/>
                    <a:pt x="78" y="455"/>
                  </a:cubicBezTo>
                  <a:cubicBezTo>
                    <a:pt x="128" y="504"/>
                    <a:pt x="196" y="532"/>
                    <a:pt x="266" y="532"/>
                  </a:cubicBezTo>
                  <a:cubicBezTo>
                    <a:pt x="337" y="532"/>
                    <a:pt x="405" y="504"/>
                    <a:pt x="454" y="455"/>
                  </a:cubicBezTo>
                  <a:cubicBezTo>
                    <a:pt x="504" y="405"/>
                    <a:pt x="532" y="337"/>
                    <a:pt x="532" y="266"/>
                  </a:cubicBezTo>
                  <a:cubicBezTo>
                    <a:pt x="532" y="196"/>
                    <a:pt x="503" y="129"/>
                    <a:pt x="454" y="78"/>
                  </a:cubicBezTo>
                  <a:cubicBezTo>
                    <a:pt x="405" y="29"/>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4"/>
            <p:cNvSpPr/>
            <p:nvPr/>
          </p:nvSpPr>
          <p:spPr>
            <a:xfrm>
              <a:off x="6819073" y="4096984"/>
              <a:ext cx="17678" cy="17645"/>
            </a:xfrm>
            <a:custGeom>
              <a:avLst/>
              <a:gdLst/>
              <a:ahLst/>
              <a:cxnLst/>
              <a:rect l="l" t="t" r="r" b="b"/>
              <a:pathLst>
                <a:path w="533" h="532" extrusionOk="0">
                  <a:moveTo>
                    <a:pt x="266" y="0"/>
                  </a:moveTo>
                  <a:cubicBezTo>
                    <a:pt x="197" y="0"/>
                    <a:pt x="128" y="28"/>
                    <a:pt x="78" y="77"/>
                  </a:cubicBezTo>
                  <a:cubicBezTo>
                    <a:pt x="29" y="128"/>
                    <a:pt x="0" y="195"/>
                    <a:pt x="0" y="265"/>
                  </a:cubicBezTo>
                  <a:cubicBezTo>
                    <a:pt x="0" y="336"/>
                    <a:pt x="29" y="404"/>
                    <a:pt x="78" y="454"/>
                  </a:cubicBezTo>
                  <a:cubicBezTo>
                    <a:pt x="128" y="503"/>
                    <a:pt x="197" y="531"/>
                    <a:pt x="266" y="531"/>
                  </a:cubicBezTo>
                  <a:cubicBezTo>
                    <a:pt x="336" y="531"/>
                    <a:pt x="405" y="503"/>
                    <a:pt x="454" y="454"/>
                  </a:cubicBezTo>
                  <a:cubicBezTo>
                    <a:pt x="504" y="404"/>
                    <a:pt x="532" y="336"/>
                    <a:pt x="532" y="265"/>
                  </a:cubicBezTo>
                  <a:cubicBezTo>
                    <a:pt x="532" y="195"/>
                    <a:pt x="504" y="128"/>
                    <a:pt x="454" y="77"/>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4"/>
            <p:cNvSpPr/>
            <p:nvPr/>
          </p:nvSpPr>
          <p:spPr>
            <a:xfrm>
              <a:off x="6909720" y="4124480"/>
              <a:ext cx="17678" cy="17645"/>
            </a:xfrm>
            <a:custGeom>
              <a:avLst/>
              <a:gdLst/>
              <a:ahLst/>
              <a:cxnLst/>
              <a:rect l="l" t="t" r="r" b="b"/>
              <a:pathLst>
                <a:path w="533" h="532" extrusionOk="0">
                  <a:moveTo>
                    <a:pt x="267" y="1"/>
                  </a:moveTo>
                  <a:cubicBezTo>
                    <a:pt x="196" y="1"/>
                    <a:pt x="128" y="29"/>
                    <a:pt x="79" y="79"/>
                  </a:cubicBezTo>
                  <a:cubicBezTo>
                    <a:pt x="28" y="128"/>
                    <a:pt x="1" y="197"/>
                    <a:pt x="1" y="266"/>
                  </a:cubicBezTo>
                  <a:cubicBezTo>
                    <a:pt x="1" y="337"/>
                    <a:pt x="28" y="405"/>
                    <a:pt x="79" y="455"/>
                  </a:cubicBezTo>
                  <a:cubicBezTo>
                    <a:pt x="128" y="504"/>
                    <a:pt x="196" y="532"/>
                    <a:pt x="267" y="532"/>
                  </a:cubicBezTo>
                  <a:cubicBezTo>
                    <a:pt x="336" y="532"/>
                    <a:pt x="405" y="504"/>
                    <a:pt x="454" y="455"/>
                  </a:cubicBezTo>
                  <a:cubicBezTo>
                    <a:pt x="504" y="406"/>
                    <a:pt x="532" y="337"/>
                    <a:pt x="532" y="266"/>
                  </a:cubicBezTo>
                  <a:cubicBezTo>
                    <a:pt x="532" y="197"/>
                    <a:pt x="504" y="128"/>
                    <a:pt x="454" y="79"/>
                  </a:cubicBezTo>
                  <a:cubicBezTo>
                    <a:pt x="405" y="29"/>
                    <a:pt x="336"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4"/>
            <p:cNvSpPr/>
            <p:nvPr/>
          </p:nvSpPr>
          <p:spPr>
            <a:xfrm>
              <a:off x="6879472" y="4124480"/>
              <a:ext cx="17678" cy="17645"/>
            </a:xfrm>
            <a:custGeom>
              <a:avLst/>
              <a:gdLst/>
              <a:ahLst/>
              <a:cxnLst/>
              <a:rect l="l" t="t" r="r" b="b"/>
              <a:pathLst>
                <a:path w="533" h="532" extrusionOk="0">
                  <a:moveTo>
                    <a:pt x="267" y="1"/>
                  </a:moveTo>
                  <a:cubicBezTo>
                    <a:pt x="197" y="1"/>
                    <a:pt x="129" y="29"/>
                    <a:pt x="79" y="79"/>
                  </a:cubicBezTo>
                  <a:cubicBezTo>
                    <a:pt x="30" y="128"/>
                    <a:pt x="1" y="197"/>
                    <a:pt x="1" y="266"/>
                  </a:cubicBezTo>
                  <a:cubicBezTo>
                    <a:pt x="1" y="337"/>
                    <a:pt x="30" y="405"/>
                    <a:pt x="79" y="455"/>
                  </a:cubicBezTo>
                  <a:cubicBezTo>
                    <a:pt x="129" y="504"/>
                    <a:pt x="197" y="532"/>
                    <a:pt x="267" y="532"/>
                  </a:cubicBezTo>
                  <a:cubicBezTo>
                    <a:pt x="338" y="532"/>
                    <a:pt x="405" y="504"/>
                    <a:pt x="455" y="455"/>
                  </a:cubicBezTo>
                  <a:cubicBezTo>
                    <a:pt x="505" y="406"/>
                    <a:pt x="533" y="337"/>
                    <a:pt x="533" y="266"/>
                  </a:cubicBezTo>
                  <a:cubicBezTo>
                    <a:pt x="533" y="197"/>
                    <a:pt x="505" y="128"/>
                    <a:pt x="455" y="79"/>
                  </a:cubicBezTo>
                  <a:cubicBezTo>
                    <a:pt x="405" y="29"/>
                    <a:pt x="338"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4"/>
            <p:cNvSpPr/>
            <p:nvPr/>
          </p:nvSpPr>
          <p:spPr>
            <a:xfrm>
              <a:off x="6849289" y="4124480"/>
              <a:ext cx="17645" cy="17645"/>
            </a:xfrm>
            <a:custGeom>
              <a:avLst/>
              <a:gdLst/>
              <a:ahLst/>
              <a:cxnLst/>
              <a:rect l="l" t="t" r="r" b="b"/>
              <a:pathLst>
                <a:path w="532" h="532" extrusionOk="0">
                  <a:moveTo>
                    <a:pt x="266" y="1"/>
                  </a:moveTo>
                  <a:cubicBezTo>
                    <a:pt x="196" y="1"/>
                    <a:pt x="128" y="29"/>
                    <a:pt x="78" y="79"/>
                  </a:cubicBezTo>
                  <a:cubicBezTo>
                    <a:pt x="29" y="128"/>
                    <a:pt x="0" y="197"/>
                    <a:pt x="0" y="266"/>
                  </a:cubicBezTo>
                  <a:cubicBezTo>
                    <a:pt x="0" y="337"/>
                    <a:pt x="29" y="405"/>
                    <a:pt x="78" y="455"/>
                  </a:cubicBezTo>
                  <a:cubicBezTo>
                    <a:pt x="127" y="504"/>
                    <a:pt x="196" y="532"/>
                    <a:pt x="266" y="532"/>
                  </a:cubicBezTo>
                  <a:cubicBezTo>
                    <a:pt x="337" y="532"/>
                    <a:pt x="405" y="504"/>
                    <a:pt x="454" y="455"/>
                  </a:cubicBezTo>
                  <a:cubicBezTo>
                    <a:pt x="504" y="406"/>
                    <a:pt x="532" y="337"/>
                    <a:pt x="532" y="266"/>
                  </a:cubicBezTo>
                  <a:cubicBezTo>
                    <a:pt x="532" y="197"/>
                    <a:pt x="503" y="128"/>
                    <a:pt x="454" y="79"/>
                  </a:cubicBezTo>
                  <a:cubicBezTo>
                    <a:pt x="405" y="29"/>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4"/>
            <p:cNvSpPr/>
            <p:nvPr/>
          </p:nvSpPr>
          <p:spPr>
            <a:xfrm>
              <a:off x="6819073" y="4124480"/>
              <a:ext cx="17678" cy="17645"/>
            </a:xfrm>
            <a:custGeom>
              <a:avLst/>
              <a:gdLst/>
              <a:ahLst/>
              <a:cxnLst/>
              <a:rect l="l" t="t" r="r" b="b"/>
              <a:pathLst>
                <a:path w="533" h="532" extrusionOk="0">
                  <a:moveTo>
                    <a:pt x="266" y="1"/>
                  </a:moveTo>
                  <a:cubicBezTo>
                    <a:pt x="197" y="1"/>
                    <a:pt x="128" y="29"/>
                    <a:pt x="78" y="79"/>
                  </a:cubicBezTo>
                  <a:cubicBezTo>
                    <a:pt x="29" y="128"/>
                    <a:pt x="0" y="197"/>
                    <a:pt x="0" y="266"/>
                  </a:cubicBezTo>
                  <a:cubicBezTo>
                    <a:pt x="0" y="337"/>
                    <a:pt x="29" y="405"/>
                    <a:pt x="78" y="455"/>
                  </a:cubicBezTo>
                  <a:cubicBezTo>
                    <a:pt x="128" y="504"/>
                    <a:pt x="197" y="532"/>
                    <a:pt x="266" y="532"/>
                  </a:cubicBezTo>
                  <a:cubicBezTo>
                    <a:pt x="336" y="532"/>
                    <a:pt x="405" y="504"/>
                    <a:pt x="454" y="455"/>
                  </a:cubicBezTo>
                  <a:cubicBezTo>
                    <a:pt x="504" y="405"/>
                    <a:pt x="532" y="337"/>
                    <a:pt x="532" y="266"/>
                  </a:cubicBezTo>
                  <a:cubicBezTo>
                    <a:pt x="532" y="197"/>
                    <a:pt x="504" y="128"/>
                    <a:pt x="454" y="79"/>
                  </a:cubicBezTo>
                  <a:cubicBezTo>
                    <a:pt x="405" y="29"/>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4"/>
            <p:cNvSpPr/>
            <p:nvPr/>
          </p:nvSpPr>
          <p:spPr>
            <a:xfrm>
              <a:off x="6909720" y="4152009"/>
              <a:ext cx="17678" cy="17678"/>
            </a:xfrm>
            <a:custGeom>
              <a:avLst/>
              <a:gdLst/>
              <a:ahLst/>
              <a:cxnLst/>
              <a:rect l="l" t="t" r="r" b="b"/>
              <a:pathLst>
                <a:path w="533" h="533" extrusionOk="0">
                  <a:moveTo>
                    <a:pt x="267" y="1"/>
                  </a:moveTo>
                  <a:cubicBezTo>
                    <a:pt x="197" y="1"/>
                    <a:pt x="128" y="28"/>
                    <a:pt x="79" y="79"/>
                  </a:cubicBezTo>
                  <a:cubicBezTo>
                    <a:pt x="28" y="128"/>
                    <a:pt x="1" y="197"/>
                    <a:pt x="1" y="267"/>
                  </a:cubicBezTo>
                  <a:cubicBezTo>
                    <a:pt x="1" y="336"/>
                    <a:pt x="28" y="405"/>
                    <a:pt x="79" y="454"/>
                  </a:cubicBezTo>
                  <a:cubicBezTo>
                    <a:pt x="128" y="504"/>
                    <a:pt x="197" y="532"/>
                    <a:pt x="267" y="532"/>
                  </a:cubicBezTo>
                  <a:cubicBezTo>
                    <a:pt x="336" y="532"/>
                    <a:pt x="405" y="504"/>
                    <a:pt x="454" y="454"/>
                  </a:cubicBezTo>
                  <a:cubicBezTo>
                    <a:pt x="504" y="405"/>
                    <a:pt x="532" y="336"/>
                    <a:pt x="532" y="267"/>
                  </a:cubicBezTo>
                  <a:cubicBezTo>
                    <a:pt x="532" y="196"/>
                    <a:pt x="504" y="128"/>
                    <a:pt x="454" y="79"/>
                  </a:cubicBezTo>
                  <a:cubicBezTo>
                    <a:pt x="405" y="29"/>
                    <a:pt x="336"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4"/>
            <p:cNvSpPr/>
            <p:nvPr/>
          </p:nvSpPr>
          <p:spPr>
            <a:xfrm>
              <a:off x="6879472" y="4152009"/>
              <a:ext cx="17678" cy="17678"/>
            </a:xfrm>
            <a:custGeom>
              <a:avLst/>
              <a:gdLst/>
              <a:ahLst/>
              <a:cxnLst/>
              <a:rect l="l" t="t" r="r" b="b"/>
              <a:pathLst>
                <a:path w="533" h="533" extrusionOk="0">
                  <a:moveTo>
                    <a:pt x="267" y="1"/>
                  </a:moveTo>
                  <a:cubicBezTo>
                    <a:pt x="197" y="1"/>
                    <a:pt x="129" y="28"/>
                    <a:pt x="79" y="79"/>
                  </a:cubicBezTo>
                  <a:cubicBezTo>
                    <a:pt x="30" y="128"/>
                    <a:pt x="1" y="197"/>
                    <a:pt x="1" y="267"/>
                  </a:cubicBezTo>
                  <a:cubicBezTo>
                    <a:pt x="1" y="336"/>
                    <a:pt x="30" y="405"/>
                    <a:pt x="79" y="454"/>
                  </a:cubicBezTo>
                  <a:cubicBezTo>
                    <a:pt x="129" y="504"/>
                    <a:pt x="197" y="532"/>
                    <a:pt x="267" y="532"/>
                  </a:cubicBezTo>
                  <a:cubicBezTo>
                    <a:pt x="338" y="532"/>
                    <a:pt x="405" y="504"/>
                    <a:pt x="455" y="454"/>
                  </a:cubicBezTo>
                  <a:cubicBezTo>
                    <a:pt x="505" y="404"/>
                    <a:pt x="533" y="336"/>
                    <a:pt x="533" y="267"/>
                  </a:cubicBezTo>
                  <a:cubicBezTo>
                    <a:pt x="533" y="196"/>
                    <a:pt x="505" y="128"/>
                    <a:pt x="455" y="79"/>
                  </a:cubicBezTo>
                  <a:cubicBezTo>
                    <a:pt x="405" y="29"/>
                    <a:pt x="338"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4"/>
            <p:cNvSpPr/>
            <p:nvPr/>
          </p:nvSpPr>
          <p:spPr>
            <a:xfrm>
              <a:off x="6849289" y="4152009"/>
              <a:ext cx="17645" cy="17678"/>
            </a:xfrm>
            <a:custGeom>
              <a:avLst/>
              <a:gdLst/>
              <a:ahLst/>
              <a:cxnLst/>
              <a:rect l="l" t="t" r="r" b="b"/>
              <a:pathLst>
                <a:path w="532" h="533" extrusionOk="0">
                  <a:moveTo>
                    <a:pt x="266" y="1"/>
                  </a:moveTo>
                  <a:cubicBezTo>
                    <a:pt x="196" y="1"/>
                    <a:pt x="127" y="28"/>
                    <a:pt x="78" y="79"/>
                  </a:cubicBezTo>
                  <a:cubicBezTo>
                    <a:pt x="29" y="128"/>
                    <a:pt x="0" y="197"/>
                    <a:pt x="0" y="267"/>
                  </a:cubicBezTo>
                  <a:cubicBezTo>
                    <a:pt x="0" y="336"/>
                    <a:pt x="29" y="405"/>
                    <a:pt x="78" y="454"/>
                  </a:cubicBezTo>
                  <a:cubicBezTo>
                    <a:pt x="127" y="504"/>
                    <a:pt x="196" y="532"/>
                    <a:pt x="266" y="532"/>
                  </a:cubicBezTo>
                  <a:cubicBezTo>
                    <a:pt x="337" y="532"/>
                    <a:pt x="405" y="504"/>
                    <a:pt x="454" y="454"/>
                  </a:cubicBezTo>
                  <a:cubicBezTo>
                    <a:pt x="504" y="405"/>
                    <a:pt x="532" y="336"/>
                    <a:pt x="532" y="267"/>
                  </a:cubicBezTo>
                  <a:cubicBezTo>
                    <a:pt x="532" y="196"/>
                    <a:pt x="503" y="128"/>
                    <a:pt x="454" y="79"/>
                  </a:cubicBezTo>
                  <a:cubicBezTo>
                    <a:pt x="405" y="29"/>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4"/>
            <p:cNvSpPr/>
            <p:nvPr/>
          </p:nvSpPr>
          <p:spPr>
            <a:xfrm>
              <a:off x="6819073" y="4152009"/>
              <a:ext cx="17678" cy="17678"/>
            </a:xfrm>
            <a:custGeom>
              <a:avLst/>
              <a:gdLst/>
              <a:ahLst/>
              <a:cxnLst/>
              <a:rect l="l" t="t" r="r" b="b"/>
              <a:pathLst>
                <a:path w="533" h="533" extrusionOk="0">
                  <a:moveTo>
                    <a:pt x="266" y="1"/>
                  </a:moveTo>
                  <a:cubicBezTo>
                    <a:pt x="197" y="1"/>
                    <a:pt x="128" y="28"/>
                    <a:pt x="78" y="79"/>
                  </a:cubicBezTo>
                  <a:cubicBezTo>
                    <a:pt x="29" y="128"/>
                    <a:pt x="0" y="197"/>
                    <a:pt x="0" y="267"/>
                  </a:cubicBezTo>
                  <a:cubicBezTo>
                    <a:pt x="0" y="336"/>
                    <a:pt x="29" y="405"/>
                    <a:pt x="78" y="454"/>
                  </a:cubicBezTo>
                  <a:cubicBezTo>
                    <a:pt x="128" y="504"/>
                    <a:pt x="197" y="532"/>
                    <a:pt x="266" y="532"/>
                  </a:cubicBezTo>
                  <a:cubicBezTo>
                    <a:pt x="336" y="532"/>
                    <a:pt x="405" y="504"/>
                    <a:pt x="454" y="454"/>
                  </a:cubicBezTo>
                  <a:cubicBezTo>
                    <a:pt x="504" y="404"/>
                    <a:pt x="532" y="336"/>
                    <a:pt x="532" y="267"/>
                  </a:cubicBezTo>
                  <a:cubicBezTo>
                    <a:pt x="532" y="196"/>
                    <a:pt x="504" y="128"/>
                    <a:pt x="454" y="79"/>
                  </a:cubicBezTo>
                  <a:cubicBezTo>
                    <a:pt x="405" y="29"/>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4"/>
            <p:cNvSpPr/>
            <p:nvPr/>
          </p:nvSpPr>
          <p:spPr>
            <a:xfrm>
              <a:off x="7163219" y="4392175"/>
              <a:ext cx="17678" cy="98574"/>
            </a:xfrm>
            <a:custGeom>
              <a:avLst/>
              <a:gdLst/>
              <a:ahLst/>
              <a:cxnLst/>
              <a:rect l="l" t="t" r="r" b="b"/>
              <a:pathLst>
                <a:path w="533" h="2972" extrusionOk="0">
                  <a:moveTo>
                    <a:pt x="267" y="0"/>
                  </a:moveTo>
                  <a:cubicBezTo>
                    <a:pt x="120" y="0"/>
                    <a:pt x="1" y="119"/>
                    <a:pt x="1" y="266"/>
                  </a:cubicBezTo>
                  <a:lnTo>
                    <a:pt x="1" y="2706"/>
                  </a:lnTo>
                  <a:cubicBezTo>
                    <a:pt x="1" y="2852"/>
                    <a:pt x="120" y="2972"/>
                    <a:pt x="267" y="2972"/>
                  </a:cubicBezTo>
                  <a:cubicBezTo>
                    <a:pt x="413" y="2972"/>
                    <a:pt x="533" y="2852"/>
                    <a:pt x="533" y="2706"/>
                  </a:cubicBezTo>
                  <a:lnTo>
                    <a:pt x="533" y="266"/>
                  </a:lnTo>
                  <a:cubicBezTo>
                    <a:pt x="533"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4"/>
            <p:cNvSpPr/>
            <p:nvPr/>
          </p:nvSpPr>
          <p:spPr>
            <a:xfrm>
              <a:off x="7126304" y="4413601"/>
              <a:ext cx="17678" cy="55688"/>
            </a:xfrm>
            <a:custGeom>
              <a:avLst/>
              <a:gdLst/>
              <a:ahLst/>
              <a:cxnLst/>
              <a:rect l="l" t="t" r="r" b="b"/>
              <a:pathLst>
                <a:path w="533" h="1679" extrusionOk="0">
                  <a:moveTo>
                    <a:pt x="267" y="0"/>
                  </a:moveTo>
                  <a:cubicBezTo>
                    <a:pt x="119" y="0"/>
                    <a:pt x="1" y="119"/>
                    <a:pt x="1" y="266"/>
                  </a:cubicBezTo>
                  <a:lnTo>
                    <a:pt x="1" y="1413"/>
                  </a:lnTo>
                  <a:cubicBezTo>
                    <a:pt x="1" y="1560"/>
                    <a:pt x="119" y="1679"/>
                    <a:pt x="267" y="1679"/>
                  </a:cubicBezTo>
                  <a:cubicBezTo>
                    <a:pt x="412" y="1679"/>
                    <a:pt x="532" y="1560"/>
                    <a:pt x="532" y="1413"/>
                  </a:cubicBezTo>
                  <a:lnTo>
                    <a:pt x="532" y="266"/>
                  </a:lnTo>
                  <a:cubicBezTo>
                    <a:pt x="533"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4"/>
            <p:cNvSpPr/>
            <p:nvPr/>
          </p:nvSpPr>
          <p:spPr>
            <a:xfrm>
              <a:off x="7089355" y="4425840"/>
              <a:ext cx="17678" cy="31211"/>
            </a:xfrm>
            <a:custGeom>
              <a:avLst/>
              <a:gdLst/>
              <a:ahLst/>
              <a:cxnLst/>
              <a:rect l="l" t="t" r="r" b="b"/>
              <a:pathLst>
                <a:path w="533" h="941" extrusionOk="0">
                  <a:moveTo>
                    <a:pt x="267" y="1"/>
                  </a:moveTo>
                  <a:cubicBezTo>
                    <a:pt x="120" y="1"/>
                    <a:pt x="1" y="120"/>
                    <a:pt x="1" y="267"/>
                  </a:cubicBezTo>
                  <a:lnTo>
                    <a:pt x="1" y="674"/>
                  </a:lnTo>
                  <a:cubicBezTo>
                    <a:pt x="1" y="822"/>
                    <a:pt x="120" y="940"/>
                    <a:pt x="267" y="940"/>
                  </a:cubicBezTo>
                  <a:cubicBezTo>
                    <a:pt x="413" y="940"/>
                    <a:pt x="533" y="821"/>
                    <a:pt x="533" y="674"/>
                  </a:cubicBezTo>
                  <a:lnTo>
                    <a:pt x="533" y="267"/>
                  </a:lnTo>
                  <a:cubicBezTo>
                    <a:pt x="533" y="120"/>
                    <a:pt x="413"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4"/>
            <p:cNvSpPr/>
            <p:nvPr/>
          </p:nvSpPr>
          <p:spPr>
            <a:xfrm>
              <a:off x="7199239" y="4378277"/>
              <a:ext cx="17678" cy="126368"/>
            </a:xfrm>
            <a:custGeom>
              <a:avLst/>
              <a:gdLst/>
              <a:ahLst/>
              <a:cxnLst/>
              <a:rect l="l" t="t" r="r" b="b"/>
              <a:pathLst>
                <a:path w="533" h="3810" extrusionOk="0">
                  <a:moveTo>
                    <a:pt x="267" y="0"/>
                  </a:moveTo>
                  <a:cubicBezTo>
                    <a:pt x="120" y="0"/>
                    <a:pt x="1" y="118"/>
                    <a:pt x="1" y="265"/>
                  </a:cubicBezTo>
                  <a:lnTo>
                    <a:pt x="1" y="3544"/>
                  </a:lnTo>
                  <a:cubicBezTo>
                    <a:pt x="1" y="3690"/>
                    <a:pt x="120" y="3810"/>
                    <a:pt x="267" y="3810"/>
                  </a:cubicBezTo>
                  <a:cubicBezTo>
                    <a:pt x="414" y="3810"/>
                    <a:pt x="533" y="3690"/>
                    <a:pt x="533" y="3544"/>
                  </a:cubicBezTo>
                  <a:lnTo>
                    <a:pt x="533" y="265"/>
                  </a:lnTo>
                  <a:cubicBezTo>
                    <a:pt x="533" y="118"/>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4"/>
            <p:cNvSpPr/>
            <p:nvPr/>
          </p:nvSpPr>
          <p:spPr>
            <a:xfrm>
              <a:off x="7235326" y="4361263"/>
              <a:ext cx="17645" cy="160365"/>
            </a:xfrm>
            <a:custGeom>
              <a:avLst/>
              <a:gdLst/>
              <a:ahLst/>
              <a:cxnLst/>
              <a:rect l="l" t="t" r="r" b="b"/>
              <a:pathLst>
                <a:path w="532" h="4835" extrusionOk="0">
                  <a:moveTo>
                    <a:pt x="266" y="1"/>
                  </a:moveTo>
                  <a:cubicBezTo>
                    <a:pt x="118" y="1"/>
                    <a:pt x="0" y="120"/>
                    <a:pt x="0" y="266"/>
                  </a:cubicBezTo>
                  <a:lnTo>
                    <a:pt x="0" y="4569"/>
                  </a:lnTo>
                  <a:cubicBezTo>
                    <a:pt x="0" y="4716"/>
                    <a:pt x="119" y="4835"/>
                    <a:pt x="266" y="4835"/>
                  </a:cubicBezTo>
                  <a:cubicBezTo>
                    <a:pt x="413" y="4835"/>
                    <a:pt x="531" y="4716"/>
                    <a:pt x="531" y="4569"/>
                  </a:cubicBezTo>
                  <a:lnTo>
                    <a:pt x="531" y="266"/>
                  </a:lnTo>
                  <a:cubicBezTo>
                    <a:pt x="531"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4"/>
            <p:cNvSpPr/>
            <p:nvPr/>
          </p:nvSpPr>
          <p:spPr>
            <a:xfrm>
              <a:off x="7271346" y="4413933"/>
              <a:ext cx="17678" cy="55025"/>
            </a:xfrm>
            <a:custGeom>
              <a:avLst/>
              <a:gdLst/>
              <a:ahLst/>
              <a:cxnLst/>
              <a:rect l="l" t="t" r="r" b="b"/>
              <a:pathLst>
                <a:path w="533" h="1659" extrusionOk="0">
                  <a:moveTo>
                    <a:pt x="267" y="0"/>
                  </a:moveTo>
                  <a:cubicBezTo>
                    <a:pt x="120" y="0"/>
                    <a:pt x="1" y="119"/>
                    <a:pt x="1" y="266"/>
                  </a:cubicBezTo>
                  <a:lnTo>
                    <a:pt x="1" y="1393"/>
                  </a:lnTo>
                  <a:cubicBezTo>
                    <a:pt x="1" y="1539"/>
                    <a:pt x="120" y="1658"/>
                    <a:pt x="267" y="1658"/>
                  </a:cubicBezTo>
                  <a:cubicBezTo>
                    <a:pt x="413" y="1658"/>
                    <a:pt x="532" y="1539"/>
                    <a:pt x="532" y="1393"/>
                  </a:cubicBezTo>
                  <a:lnTo>
                    <a:pt x="532" y="266"/>
                  </a:lnTo>
                  <a:cubicBezTo>
                    <a:pt x="532"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4"/>
            <p:cNvSpPr/>
            <p:nvPr/>
          </p:nvSpPr>
          <p:spPr>
            <a:xfrm>
              <a:off x="7307365" y="4381627"/>
              <a:ext cx="17678" cy="119602"/>
            </a:xfrm>
            <a:custGeom>
              <a:avLst/>
              <a:gdLst/>
              <a:ahLst/>
              <a:cxnLst/>
              <a:rect l="l" t="t" r="r" b="b"/>
              <a:pathLst>
                <a:path w="533" h="3606" extrusionOk="0">
                  <a:moveTo>
                    <a:pt x="267" y="1"/>
                  </a:moveTo>
                  <a:cubicBezTo>
                    <a:pt x="120" y="1"/>
                    <a:pt x="1" y="120"/>
                    <a:pt x="1" y="267"/>
                  </a:cubicBezTo>
                  <a:lnTo>
                    <a:pt x="1" y="3340"/>
                  </a:lnTo>
                  <a:cubicBezTo>
                    <a:pt x="1" y="3487"/>
                    <a:pt x="120" y="3606"/>
                    <a:pt x="267" y="3606"/>
                  </a:cubicBezTo>
                  <a:cubicBezTo>
                    <a:pt x="414" y="3606"/>
                    <a:pt x="533" y="3487"/>
                    <a:pt x="533" y="3340"/>
                  </a:cubicBezTo>
                  <a:lnTo>
                    <a:pt x="533" y="267"/>
                  </a:lnTo>
                  <a:cubicBezTo>
                    <a:pt x="533" y="120"/>
                    <a:pt x="414"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4"/>
            <p:cNvSpPr/>
            <p:nvPr/>
          </p:nvSpPr>
          <p:spPr>
            <a:xfrm>
              <a:off x="7343452" y="4408858"/>
              <a:ext cx="17645" cy="65207"/>
            </a:xfrm>
            <a:custGeom>
              <a:avLst/>
              <a:gdLst/>
              <a:ahLst/>
              <a:cxnLst/>
              <a:rect l="l" t="t" r="r" b="b"/>
              <a:pathLst>
                <a:path w="532" h="1966" extrusionOk="0">
                  <a:moveTo>
                    <a:pt x="265" y="0"/>
                  </a:moveTo>
                  <a:cubicBezTo>
                    <a:pt x="118" y="0"/>
                    <a:pt x="0" y="119"/>
                    <a:pt x="0" y="265"/>
                  </a:cubicBezTo>
                  <a:lnTo>
                    <a:pt x="0" y="1700"/>
                  </a:lnTo>
                  <a:cubicBezTo>
                    <a:pt x="0" y="1846"/>
                    <a:pt x="119" y="1965"/>
                    <a:pt x="265" y="1965"/>
                  </a:cubicBezTo>
                  <a:cubicBezTo>
                    <a:pt x="413" y="1965"/>
                    <a:pt x="531" y="1846"/>
                    <a:pt x="531" y="1700"/>
                  </a:cubicBezTo>
                  <a:lnTo>
                    <a:pt x="531" y="265"/>
                  </a:lnTo>
                  <a:cubicBezTo>
                    <a:pt x="531" y="119"/>
                    <a:pt x="413"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4"/>
            <p:cNvSpPr/>
            <p:nvPr/>
          </p:nvSpPr>
          <p:spPr>
            <a:xfrm>
              <a:off x="7007797" y="4300699"/>
              <a:ext cx="17678" cy="41128"/>
            </a:xfrm>
            <a:custGeom>
              <a:avLst/>
              <a:gdLst/>
              <a:ahLst/>
              <a:cxnLst/>
              <a:rect l="l" t="t" r="r" b="b"/>
              <a:pathLst>
                <a:path w="533" h="1240" extrusionOk="0">
                  <a:moveTo>
                    <a:pt x="267" y="0"/>
                  </a:moveTo>
                  <a:cubicBezTo>
                    <a:pt x="120" y="0"/>
                    <a:pt x="1" y="119"/>
                    <a:pt x="1" y="266"/>
                  </a:cubicBezTo>
                  <a:lnTo>
                    <a:pt x="1" y="974"/>
                  </a:lnTo>
                  <a:cubicBezTo>
                    <a:pt x="1" y="1121"/>
                    <a:pt x="120" y="1240"/>
                    <a:pt x="267" y="1240"/>
                  </a:cubicBezTo>
                  <a:cubicBezTo>
                    <a:pt x="413" y="1240"/>
                    <a:pt x="532" y="1121"/>
                    <a:pt x="532" y="974"/>
                  </a:cubicBezTo>
                  <a:lnTo>
                    <a:pt x="532" y="266"/>
                  </a:lnTo>
                  <a:cubicBezTo>
                    <a:pt x="532"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4"/>
            <p:cNvSpPr/>
            <p:nvPr/>
          </p:nvSpPr>
          <p:spPr>
            <a:xfrm>
              <a:off x="6865442" y="4323253"/>
              <a:ext cx="67927" cy="91410"/>
            </a:xfrm>
            <a:custGeom>
              <a:avLst/>
              <a:gdLst/>
              <a:ahLst/>
              <a:cxnLst/>
              <a:rect l="l" t="t" r="r" b="b"/>
              <a:pathLst>
                <a:path w="2048" h="2756" extrusionOk="0">
                  <a:moveTo>
                    <a:pt x="1008" y="0"/>
                  </a:moveTo>
                  <a:cubicBezTo>
                    <a:pt x="453" y="0"/>
                    <a:pt x="1" y="452"/>
                    <a:pt x="1" y="1007"/>
                  </a:cubicBezTo>
                  <a:lnTo>
                    <a:pt x="1" y="1749"/>
                  </a:lnTo>
                  <a:cubicBezTo>
                    <a:pt x="1" y="2304"/>
                    <a:pt x="453" y="2756"/>
                    <a:pt x="1008" y="2756"/>
                  </a:cubicBezTo>
                  <a:lnTo>
                    <a:pt x="1070" y="2756"/>
                  </a:lnTo>
                  <a:cubicBezTo>
                    <a:pt x="1356" y="2756"/>
                    <a:pt x="1630" y="2634"/>
                    <a:pt x="1821" y="2420"/>
                  </a:cubicBezTo>
                  <a:cubicBezTo>
                    <a:pt x="1919" y="2311"/>
                    <a:pt x="1910" y="2143"/>
                    <a:pt x="1800" y="2045"/>
                  </a:cubicBezTo>
                  <a:cubicBezTo>
                    <a:pt x="1749" y="2000"/>
                    <a:pt x="1685" y="1977"/>
                    <a:pt x="1622" y="1977"/>
                  </a:cubicBezTo>
                  <a:cubicBezTo>
                    <a:pt x="1549" y="1977"/>
                    <a:pt x="1477" y="2007"/>
                    <a:pt x="1425" y="2066"/>
                  </a:cubicBezTo>
                  <a:cubicBezTo>
                    <a:pt x="1335" y="2167"/>
                    <a:pt x="1205" y="2224"/>
                    <a:pt x="1070" y="2224"/>
                  </a:cubicBezTo>
                  <a:lnTo>
                    <a:pt x="1008" y="2224"/>
                  </a:lnTo>
                  <a:cubicBezTo>
                    <a:pt x="746" y="2224"/>
                    <a:pt x="533" y="2011"/>
                    <a:pt x="533" y="1749"/>
                  </a:cubicBezTo>
                  <a:lnTo>
                    <a:pt x="533" y="1007"/>
                  </a:lnTo>
                  <a:cubicBezTo>
                    <a:pt x="533" y="745"/>
                    <a:pt x="746" y="532"/>
                    <a:pt x="1008" y="532"/>
                  </a:cubicBezTo>
                  <a:lnTo>
                    <a:pt x="1070" y="532"/>
                  </a:lnTo>
                  <a:cubicBezTo>
                    <a:pt x="1256" y="532"/>
                    <a:pt x="1425" y="641"/>
                    <a:pt x="1503" y="809"/>
                  </a:cubicBezTo>
                  <a:cubicBezTo>
                    <a:pt x="1547" y="907"/>
                    <a:pt x="1644" y="964"/>
                    <a:pt x="1745" y="964"/>
                  </a:cubicBezTo>
                  <a:cubicBezTo>
                    <a:pt x="1782" y="964"/>
                    <a:pt x="1819" y="957"/>
                    <a:pt x="1855" y="941"/>
                  </a:cubicBezTo>
                  <a:cubicBezTo>
                    <a:pt x="1989" y="879"/>
                    <a:pt x="2047" y="721"/>
                    <a:pt x="1986" y="587"/>
                  </a:cubicBezTo>
                  <a:cubicBezTo>
                    <a:pt x="1822" y="231"/>
                    <a:pt x="1463" y="0"/>
                    <a:pt x="1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4" name="Google Shape;2944;p64"/>
          <p:cNvGrpSpPr/>
          <p:nvPr/>
        </p:nvGrpSpPr>
        <p:grpSpPr>
          <a:xfrm>
            <a:off x="7398821" y="3864941"/>
            <a:ext cx="536674" cy="510358"/>
            <a:chOff x="7476387" y="4016321"/>
            <a:chExt cx="601990" cy="572471"/>
          </a:xfrm>
        </p:grpSpPr>
        <p:sp>
          <p:nvSpPr>
            <p:cNvPr id="2945" name="Google Shape;2945;p64"/>
            <p:cNvSpPr/>
            <p:nvPr/>
          </p:nvSpPr>
          <p:spPr>
            <a:xfrm>
              <a:off x="7476387" y="4041959"/>
              <a:ext cx="601990" cy="546833"/>
            </a:xfrm>
            <a:custGeom>
              <a:avLst/>
              <a:gdLst/>
              <a:ahLst/>
              <a:cxnLst/>
              <a:rect l="l" t="t" r="r" b="b"/>
              <a:pathLst>
                <a:path w="18150" h="16487" extrusionOk="0">
                  <a:moveTo>
                    <a:pt x="3686" y="531"/>
                  </a:moveTo>
                  <a:cubicBezTo>
                    <a:pt x="3996" y="531"/>
                    <a:pt x="4247" y="784"/>
                    <a:pt x="4247" y="1093"/>
                  </a:cubicBezTo>
                  <a:cubicBezTo>
                    <a:pt x="4247" y="1403"/>
                    <a:pt x="3996" y="1654"/>
                    <a:pt x="3686" y="1654"/>
                  </a:cubicBezTo>
                  <a:cubicBezTo>
                    <a:pt x="3377" y="1654"/>
                    <a:pt x="3124" y="1403"/>
                    <a:pt x="3124" y="1093"/>
                  </a:cubicBezTo>
                  <a:cubicBezTo>
                    <a:pt x="3124" y="784"/>
                    <a:pt x="3376" y="531"/>
                    <a:pt x="3686" y="531"/>
                  </a:cubicBezTo>
                  <a:close/>
                  <a:moveTo>
                    <a:pt x="14464" y="531"/>
                  </a:moveTo>
                  <a:cubicBezTo>
                    <a:pt x="14774" y="531"/>
                    <a:pt x="15026" y="784"/>
                    <a:pt x="15026" y="1093"/>
                  </a:cubicBezTo>
                  <a:cubicBezTo>
                    <a:pt x="15026" y="1403"/>
                    <a:pt x="14774" y="1654"/>
                    <a:pt x="14464" y="1654"/>
                  </a:cubicBezTo>
                  <a:cubicBezTo>
                    <a:pt x="14155" y="1654"/>
                    <a:pt x="13904" y="1403"/>
                    <a:pt x="13904" y="1093"/>
                  </a:cubicBezTo>
                  <a:cubicBezTo>
                    <a:pt x="13904" y="784"/>
                    <a:pt x="14155" y="531"/>
                    <a:pt x="14464" y="531"/>
                  </a:cubicBezTo>
                  <a:close/>
                  <a:moveTo>
                    <a:pt x="1602" y="6161"/>
                  </a:moveTo>
                  <a:lnTo>
                    <a:pt x="1602" y="10054"/>
                  </a:lnTo>
                  <a:lnTo>
                    <a:pt x="621" y="10054"/>
                  </a:lnTo>
                  <a:cubicBezTo>
                    <a:pt x="573" y="10054"/>
                    <a:pt x="532" y="10014"/>
                    <a:pt x="532" y="9966"/>
                  </a:cubicBezTo>
                  <a:lnTo>
                    <a:pt x="532" y="6249"/>
                  </a:lnTo>
                  <a:cubicBezTo>
                    <a:pt x="532" y="6202"/>
                    <a:pt x="573" y="6161"/>
                    <a:pt x="621" y="6161"/>
                  </a:cubicBezTo>
                  <a:close/>
                  <a:moveTo>
                    <a:pt x="1897" y="15125"/>
                  </a:moveTo>
                  <a:lnTo>
                    <a:pt x="1897" y="15955"/>
                  </a:lnTo>
                  <a:lnTo>
                    <a:pt x="532" y="15955"/>
                  </a:lnTo>
                  <a:lnTo>
                    <a:pt x="532" y="15125"/>
                  </a:lnTo>
                  <a:close/>
                  <a:moveTo>
                    <a:pt x="11422" y="12862"/>
                  </a:moveTo>
                  <a:lnTo>
                    <a:pt x="11422" y="13637"/>
                  </a:lnTo>
                  <a:lnTo>
                    <a:pt x="9217" y="13637"/>
                  </a:lnTo>
                  <a:cubicBezTo>
                    <a:pt x="9070" y="13637"/>
                    <a:pt x="8951" y="13756"/>
                    <a:pt x="8951" y="13903"/>
                  </a:cubicBezTo>
                  <a:cubicBezTo>
                    <a:pt x="8951" y="14050"/>
                    <a:pt x="9070" y="14169"/>
                    <a:pt x="9217" y="14169"/>
                  </a:cubicBezTo>
                  <a:lnTo>
                    <a:pt x="15722" y="14169"/>
                  </a:lnTo>
                  <a:lnTo>
                    <a:pt x="15722" y="15955"/>
                  </a:lnTo>
                  <a:lnTo>
                    <a:pt x="2429" y="15955"/>
                  </a:lnTo>
                  <a:lnTo>
                    <a:pt x="2429" y="14169"/>
                  </a:lnTo>
                  <a:lnTo>
                    <a:pt x="7444" y="14169"/>
                  </a:lnTo>
                  <a:cubicBezTo>
                    <a:pt x="7591" y="14169"/>
                    <a:pt x="7710" y="14049"/>
                    <a:pt x="7710" y="13903"/>
                  </a:cubicBezTo>
                  <a:cubicBezTo>
                    <a:pt x="7710" y="13756"/>
                    <a:pt x="7591" y="13637"/>
                    <a:pt x="7444" y="13637"/>
                  </a:cubicBezTo>
                  <a:lnTo>
                    <a:pt x="6728" y="13637"/>
                  </a:lnTo>
                  <a:lnTo>
                    <a:pt x="6728" y="12862"/>
                  </a:lnTo>
                  <a:close/>
                  <a:moveTo>
                    <a:pt x="17618" y="15125"/>
                  </a:moveTo>
                  <a:lnTo>
                    <a:pt x="17618" y="15955"/>
                  </a:lnTo>
                  <a:lnTo>
                    <a:pt x="16253" y="15955"/>
                  </a:lnTo>
                  <a:lnTo>
                    <a:pt x="16253" y="15125"/>
                  </a:lnTo>
                  <a:close/>
                  <a:moveTo>
                    <a:pt x="3686" y="0"/>
                  </a:moveTo>
                  <a:cubicBezTo>
                    <a:pt x="3083" y="0"/>
                    <a:pt x="2592" y="490"/>
                    <a:pt x="2592" y="1093"/>
                  </a:cubicBezTo>
                  <a:cubicBezTo>
                    <a:pt x="2592" y="1604"/>
                    <a:pt x="2945" y="2034"/>
                    <a:pt x="3420" y="2153"/>
                  </a:cubicBezTo>
                  <a:lnTo>
                    <a:pt x="3420" y="3354"/>
                  </a:lnTo>
                  <a:lnTo>
                    <a:pt x="2399" y="3354"/>
                  </a:lnTo>
                  <a:cubicBezTo>
                    <a:pt x="1960" y="3354"/>
                    <a:pt x="1602" y="3711"/>
                    <a:pt x="1602" y="4151"/>
                  </a:cubicBezTo>
                  <a:lnTo>
                    <a:pt x="1602" y="5630"/>
                  </a:lnTo>
                  <a:lnTo>
                    <a:pt x="621" y="5630"/>
                  </a:lnTo>
                  <a:cubicBezTo>
                    <a:pt x="279" y="5630"/>
                    <a:pt x="1" y="5908"/>
                    <a:pt x="1" y="6250"/>
                  </a:cubicBezTo>
                  <a:lnTo>
                    <a:pt x="1" y="9966"/>
                  </a:lnTo>
                  <a:cubicBezTo>
                    <a:pt x="1" y="10309"/>
                    <a:pt x="279" y="10587"/>
                    <a:pt x="621" y="10587"/>
                  </a:cubicBezTo>
                  <a:lnTo>
                    <a:pt x="1602" y="10587"/>
                  </a:lnTo>
                  <a:lnTo>
                    <a:pt x="1602" y="12065"/>
                  </a:lnTo>
                  <a:cubicBezTo>
                    <a:pt x="1602" y="12505"/>
                    <a:pt x="1960" y="12862"/>
                    <a:pt x="2399" y="12862"/>
                  </a:cubicBezTo>
                  <a:lnTo>
                    <a:pt x="6196" y="12862"/>
                  </a:lnTo>
                  <a:lnTo>
                    <a:pt x="6196" y="13637"/>
                  </a:lnTo>
                  <a:lnTo>
                    <a:pt x="2340" y="13637"/>
                  </a:lnTo>
                  <a:cubicBezTo>
                    <a:pt x="2095" y="13637"/>
                    <a:pt x="1897" y="13836"/>
                    <a:pt x="1897" y="14080"/>
                  </a:cubicBezTo>
                  <a:lnTo>
                    <a:pt x="1897" y="14594"/>
                  </a:lnTo>
                  <a:lnTo>
                    <a:pt x="443" y="14594"/>
                  </a:lnTo>
                  <a:cubicBezTo>
                    <a:pt x="199" y="14594"/>
                    <a:pt x="1" y="14792"/>
                    <a:pt x="1" y="15037"/>
                  </a:cubicBezTo>
                  <a:lnTo>
                    <a:pt x="1" y="16222"/>
                  </a:lnTo>
                  <a:cubicBezTo>
                    <a:pt x="1" y="16367"/>
                    <a:pt x="120" y="16487"/>
                    <a:pt x="266" y="16487"/>
                  </a:cubicBezTo>
                  <a:lnTo>
                    <a:pt x="17883" y="16487"/>
                  </a:lnTo>
                  <a:cubicBezTo>
                    <a:pt x="18030" y="16487"/>
                    <a:pt x="18149" y="16367"/>
                    <a:pt x="18149" y="16222"/>
                  </a:cubicBezTo>
                  <a:lnTo>
                    <a:pt x="18149" y="15037"/>
                  </a:lnTo>
                  <a:cubicBezTo>
                    <a:pt x="18149" y="14792"/>
                    <a:pt x="17951" y="14594"/>
                    <a:pt x="17707" y="14594"/>
                  </a:cubicBezTo>
                  <a:lnTo>
                    <a:pt x="16253" y="14594"/>
                  </a:lnTo>
                  <a:lnTo>
                    <a:pt x="16253" y="14080"/>
                  </a:lnTo>
                  <a:cubicBezTo>
                    <a:pt x="16253" y="13836"/>
                    <a:pt x="16054" y="13637"/>
                    <a:pt x="15809" y="13637"/>
                  </a:cubicBezTo>
                  <a:lnTo>
                    <a:pt x="11954" y="13637"/>
                  </a:lnTo>
                  <a:lnTo>
                    <a:pt x="11954" y="12862"/>
                  </a:lnTo>
                  <a:lnTo>
                    <a:pt x="15751" y="12862"/>
                  </a:lnTo>
                  <a:cubicBezTo>
                    <a:pt x="16190" y="12862"/>
                    <a:pt x="16548" y="12505"/>
                    <a:pt x="16548" y="12064"/>
                  </a:cubicBezTo>
                  <a:lnTo>
                    <a:pt x="16548" y="10586"/>
                  </a:lnTo>
                  <a:lnTo>
                    <a:pt x="17529" y="10586"/>
                  </a:lnTo>
                  <a:cubicBezTo>
                    <a:pt x="17871" y="10586"/>
                    <a:pt x="18149" y="10308"/>
                    <a:pt x="18149" y="9966"/>
                  </a:cubicBezTo>
                  <a:lnTo>
                    <a:pt x="18149" y="6250"/>
                  </a:lnTo>
                  <a:cubicBezTo>
                    <a:pt x="18149" y="5907"/>
                    <a:pt x="17871" y="5629"/>
                    <a:pt x="17529" y="5629"/>
                  </a:cubicBezTo>
                  <a:lnTo>
                    <a:pt x="16548" y="5629"/>
                  </a:lnTo>
                  <a:lnTo>
                    <a:pt x="16548" y="4151"/>
                  </a:lnTo>
                  <a:cubicBezTo>
                    <a:pt x="16548" y="3711"/>
                    <a:pt x="16190" y="3354"/>
                    <a:pt x="15751" y="3354"/>
                  </a:cubicBezTo>
                  <a:lnTo>
                    <a:pt x="14730" y="3354"/>
                  </a:lnTo>
                  <a:lnTo>
                    <a:pt x="14730" y="2153"/>
                  </a:lnTo>
                  <a:cubicBezTo>
                    <a:pt x="15206" y="2034"/>
                    <a:pt x="15558" y="1604"/>
                    <a:pt x="15558" y="1093"/>
                  </a:cubicBezTo>
                  <a:cubicBezTo>
                    <a:pt x="15558" y="490"/>
                    <a:pt x="15067" y="0"/>
                    <a:pt x="14464" y="0"/>
                  </a:cubicBezTo>
                  <a:cubicBezTo>
                    <a:pt x="13862" y="0"/>
                    <a:pt x="13372" y="490"/>
                    <a:pt x="13372" y="1093"/>
                  </a:cubicBezTo>
                  <a:cubicBezTo>
                    <a:pt x="13372" y="1604"/>
                    <a:pt x="13724" y="2034"/>
                    <a:pt x="14198" y="2153"/>
                  </a:cubicBezTo>
                  <a:lnTo>
                    <a:pt x="14198" y="3354"/>
                  </a:lnTo>
                  <a:lnTo>
                    <a:pt x="12904" y="3354"/>
                  </a:lnTo>
                  <a:cubicBezTo>
                    <a:pt x="12757" y="3354"/>
                    <a:pt x="12638" y="3473"/>
                    <a:pt x="12638" y="3619"/>
                  </a:cubicBezTo>
                  <a:cubicBezTo>
                    <a:pt x="12638" y="3766"/>
                    <a:pt x="12757" y="3884"/>
                    <a:pt x="12904" y="3884"/>
                  </a:cubicBezTo>
                  <a:lnTo>
                    <a:pt x="15751" y="3884"/>
                  </a:lnTo>
                  <a:cubicBezTo>
                    <a:pt x="15898" y="3884"/>
                    <a:pt x="16017" y="4004"/>
                    <a:pt x="16017" y="4150"/>
                  </a:cubicBezTo>
                  <a:lnTo>
                    <a:pt x="16017" y="7139"/>
                  </a:lnTo>
                  <a:cubicBezTo>
                    <a:pt x="16017" y="7286"/>
                    <a:pt x="16136" y="7405"/>
                    <a:pt x="16282" y="7405"/>
                  </a:cubicBezTo>
                  <a:cubicBezTo>
                    <a:pt x="16430" y="7405"/>
                    <a:pt x="16548" y="7286"/>
                    <a:pt x="16548" y="7139"/>
                  </a:cubicBezTo>
                  <a:lnTo>
                    <a:pt x="16548" y="6161"/>
                  </a:lnTo>
                  <a:lnTo>
                    <a:pt x="17529" y="6161"/>
                  </a:lnTo>
                  <a:cubicBezTo>
                    <a:pt x="17577" y="6161"/>
                    <a:pt x="17617" y="6202"/>
                    <a:pt x="17617" y="6249"/>
                  </a:cubicBezTo>
                  <a:lnTo>
                    <a:pt x="17617" y="9966"/>
                  </a:lnTo>
                  <a:cubicBezTo>
                    <a:pt x="17617" y="10014"/>
                    <a:pt x="17577" y="10055"/>
                    <a:pt x="17529" y="10055"/>
                  </a:cubicBezTo>
                  <a:lnTo>
                    <a:pt x="16548" y="10055"/>
                  </a:lnTo>
                  <a:lnTo>
                    <a:pt x="16548" y="8699"/>
                  </a:lnTo>
                  <a:cubicBezTo>
                    <a:pt x="16548" y="8552"/>
                    <a:pt x="16430" y="8433"/>
                    <a:pt x="16282" y="8433"/>
                  </a:cubicBezTo>
                  <a:cubicBezTo>
                    <a:pt x="16136" y="8433"/>
                    <a:pt x="16017" y="8552"/>
                    <a:pt x="16017" y="8699"/>
                  </a:cubicBezTo>
                  <a:lnTo>
                    <a:pt x="16017" y="12064"/>
                  </a:lnTo>
                  <a:cubicBezTo>
                    <a:pt x="16017" y="12211"/>
                    <a:pt x="15897" y="12330"/>
                    <a:pt x="15751" y="12330"/>
                  </a:cubicBezTo>
                  <a:lnTo>
                    <a:pt x="2400" y="12330"/>
                  </a:lnTo>
                  <a:cubicBezTo>
                    <a:pt x="2253" y="12330"/>
                    <a:pt x="2134" y="12211"/>
                    <a:pt x="2134" y="12064"/>
                  </a:cubicBezTo>
                  <a:lnTo>
                    <a:pt x="2134" y="4150"/>
                  </a:lnTo>
                  <a:cubicBezTo>
                    <a:pt x="2134" y="4004"/>
                    <a:pt x="2253" y="3885"/>
                    <a:pt x="2400" y="3885"/>
                  </a:cubicBezTo>
                  <a:lnTo>
                    <a:pt x="11166" y="3885"/>
                  </a:lnTo>
                  <a:cubicBezTo>
                    <a:pt x="11313" y="3885"/>
                    <a:pt x="11432" y="3766"/>
                    <a:pt x="11432" y="3619"/>
                  </a:cubicBezTo>
                  <a:cubicBezTo>
                    <a:pt x="11432" y="3472"/>
                    <a:pt x="11313" y="3354"/>
                    <a:pt x="11166" y="3354"/>
                  </a:cubicBezTo>
                  <a:lnTo>
                    <a:pt x="3952" y="3354"/>
                  </a:lnTo>
                  <a:lnTo>
                    <a:pt x="3952" y="2153"/>
                  </a:lnTo>
                  <a:cubicBezTo>
                    <a:pt x="4426" y="2034"/>
                    <a:pt x="4779" y="1604"/>
                    <a:pt x="4779" y="1093"/>
                  </a:cubicBezTo>
                  <a:cubicBezTo>
                    <a:pt x="4779" y="490"/>
                    <a:pt x="4288" y="0"/>
                    <a:pt x="36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4"/>
            <p:cNvSpPr/>
            <p:nvPr/>
          </p:nvSpPr>
          <p:spPr>
            <a:xfrm>
              <a:off x="7571445" y="4195093"/>
              <a:ext cx="411874" cy="231575"/>
            </a:xfrm>
            <a:custGeom>
              <a:avLst/>
              <a:gdLst/>
              <a:ahLst/>
              <a:cxnLst/>
              <a:rect l="l" t="t" r="r" b="b"/>
              <a:pathLst>
                <a:path w="12418" h="6982" extrusionOk="0">
                  <a:moveTo>
                    <a:pt x="7700" y="532"/>
                  </a:moveTo>
                  <a:lnTo>
                    <a:pt x="7524" y="880"/>
                  </a:lnTo>
                  <a:lnTo>
                    <a:pt x="4894" y="880"/>
                  </a:lnTo>
                  <a:lnTo>
                    <a:pt x="4718" y="532"/>
                  </a:lnTo>
                  <a:close/>
                  <a:moveTo>
                    <a:pt x="11886" y="532"/>
                  </a:moveTo>
                  <a:lnTo>
                    <a:pt x="11886" y="6449"/>
                  </a:lnTo>
                  <a:lnTo>
                    <a:pt x="532" y="6449"/>
                  </a:lnTo>
                  <a:lnTo>
                    <a:pt x="532" y="532"/>
                  </a:lnTo>
                  <a:lnTo>
                    <a:pt x="4124" y="532"/>
                  </a:lnTo>
                  <a:lnTo>
                    <a:pt x="4444" y="1170"/>
                  </a:lnTo>
                  <a:cubicBezTo>
                    <a:pt x="4516" y="1313"/>
                    <a:pt x="4677" y="1411"/>
                    <a:pt x="4836" y="1411"/>
                  </a:cubicBezTo>
                  <a:lnTo>
                    <a:pt x="7583" y="1411"/>
                  </a:lnTo>
                  <a:cubicBezTo>
                    <a:pt x="7742" y="1411"/>
                    <a:pt x="7903" y="1313"/>
                    <a:pt x="7974" y="1170"/>
                  </a:cubicBezTo>
                  <a:lnTo>
                    <a:pt x="8295" y="532"/>
                  </a:lnTo>
                  <a:close/>
                  <a:moveTo>
                    <a:pt x="444" y="0"/>
                  </a:moveTo>
                  <a:cubicBezTo>
                    <a:pt x="199" y="0"/>
                    <a:pt x="0" y="200"/>
                    <a:pt x="0" y="444"/>
                  </a:cubicBezTo>
                  <a:lnTo>
                    <a:pt x="0" y="6538"/>
                  </a:lnTo>
                  <a:cubicBezTo>
                    <a:pt x="0" y="6782"/>
                    <a:pt x="199" y="6981"/>
                    <a:pt x="444" y="6981"/>
                  </a:cubicBezTo>
                  <a:lnTo>
                    <a:pt x="11975" y="6981"/>
                  </a:lnTo>
                  <a:cubicBezTo>
                    <a:pt x="12219" y="6981"/>
                    <a:pt x="12418" y="6782"/>
                    <a:pt x="12418" y="6538"/>
                  </a:cubicBezTo>
                  <a:lnTo>
                    <a:pt x="12418" y="444"/>
                  </a:lnTo>
                  <a:cubicBezTo>
                    <a:pt x="12418" y="200"/>
                    <a:pt x="12219" y="0"/>
                    <a:pt x="119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4"/>
            <p:cNvSpPr/>
            <p:nvPr/>
          </p:nvSpPr>
          <p:spPr>
            <a:xfrm>
              <a:off x="7634331" y="4249621"/>
              <a:ext cx="54063" cy="79171"/>
            </a:xfrm>
            <a:custGeom>
              <a:avLst/>
              <a:gdLst/>
              <a:ahLst/>
              <a:cxnLst/>
              <a:rect l="l" t="t" r="r" b="b"/>
              <a:pathLst>
                <a:path w="1630" h="2387" extrusionOk="0">
                  <a:moveTo>
                    <a:pt x="1097" y="532"/>
                  </a:moveTo>
                  <a:lnTo>
                    <a:pt x="1097" y="1855"/>
                  </a:lnTo>
                  <a:lnTo>
                    <a:pt x="532" y="1855"/>
                  </a:lnTo>
                  <a:lnTo>
                    <a:pt x="532" y="532"/>
                  </a:lnTo>
                  <a:close/>
                  <a:moveTo>
                    <a:pt x="373" y="0"/>
                  </a:moveTo>
                  <a:cubicBezTo>
                    <a:pt x="168" y="0"/>
                    <a:pt x="1" y="168"/>
                    <a:pt x="1" y="372"/>
                  </a:cubicBezTo>
                  <a:lnTo>
                    <a:pt x="1" y="2014"/>
                  </a:lnTo>
                  <a:cubicBezTo>
                    <a:pt x="1" y="2219"/>
                    <a:pt x="168" y="2386"/>
                    <a:pt x="373" y="2386"/>
                  </a:cubicBezTo>
                  <a:lnTo>
                    <a:pt x="1256" y="2386"/>
                  </a:lnTo>
                  <a:cubicBezTo>
                    <a:pt x="1462" y="2386"/>
                    <a:pt x="1629" y="2219"/>
                    <a:pt x="1629" y="2014"/>
                  </a:cubicBezTo>
                  <a:lnTo>
                    <a:pt x="1629" y="372"/>
                  </a:lnTo>
                  <a:cubicBezTo>
                    <a:pt x="1629" y="168"/>
                    <a:pt x="1462" y="0"/>
                    <a:pt x="12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4"/>
            <p:cNvSpPr/>
            <p:nvPr/>
          </p:nvSpPr>
          <p:spPr>
            <a:xfrm>
              <a:off x="7866404" y="4249621"/>
              <a:ext cx="54030" cy="79171"/>
            </a:xfrm>
            <a:custGeom>
              <a:avLst/>
              <a:gdLst/>
              <a:ahLst/>
              <a:cxnLst/>
              <a:rect l="l" t="t" r="r" b="b"/>
              <a:pathLst>
                <a:path w="1629" h="2387" extrusionOk="0">
                  <a:moveTo>
                    <a:pt x="1096" y="532"/>
                  </a:moveTo>
                  <a:lnTo>
                    <a:pt x="1096" y="1855"/>
                  </a:lnTo>
                  <a:lnTo>
                    <a:pt x="532" y="1855"/>
                  </a:lnTo>
                  <a:lnTo>
                    <a:pt x="532" y="532"/>
                  </a:lnTo>
                  <a:close/>
                  <a:moveTo>
                    <a:pt x="373" y="0"/>
                  </a:moveTo>
                  <a:cubicBezTo>
                    <a:pt x="167" y="0"/>
                    <a:pt x="1" y="168"/>
                    <a:pt x="1" y="372"/>
                  </a:cubicBezTo>
                  <a:lnTo>
                    <a:pt x="1" y="2014"/>
                  </a:lnTo>
                  <a:cubicBezTo>
                    <a:pt x="1" y="2219"/>
                    <a:pt x="167" y="2386"/>
                    <a:pt x="373" y="2386"/>
                  </a:cubicBezTo>
                  <a:lnTo>
                    <a:pt x="1256" y="2386"/>
                  </a:lnTo>
                  <a:cubicBezTo>
                    <a:pt x="1461" y="2386"/>
                    <a:pt x="1628" y="2219"/>
                    <a:pt x="1628" y="2014"/>
                  </a:cubicBezTo>
                  <a:lnTo>
                    <a:pt x="1628" y="372"/>
                  </a:lnTo>
                  <a:cubicBezTo>
                    <a:pt x="1628" y="168"/>
                    <a:pt x="1461" y="0"/>
                    <a:pt x="12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4"/>
            <p:cNvSpPr/>
            <p:nvPr/>
          </p:nvSpPr>
          <p:spPr>
            <a:xfrm>
              <a:off x="7705641" y="4327365"/>
              <a:ext cx="143483" cy="49486"/>
            </a:xfrm>
            <a:custGeom>
              <a:avLst/>
              <a:gdLst/>
              <a:ahLst/>
              <a:cxnLst/>
              <a:rect l="l" t="t" r="r" b="b"/>
              <a:pathLst>
                <a:path w="4326" h="1492" extrusionOk="0">
                  <a:moveTo>
                    <a:pt x="3794" y="532"/>
                  </a:moveTo>
                  <a:lnTo>
                    <a:pt x="3794" y="959"/>
                  </a:lnTo>
                  <a:lnTo>
                    <a:pt x="532" y="959"/>
                  </a:lnTo>
                  <a:lnTo>
                    <a:pt x="532" y="532"/>
                  </a:lnTo>
                  <a:close/>
                  <a:moveTo>
                    <a:pt x="372" y="0"/>
                  </a:moveTo>
                  <a:cubicBezTo>
                    <a:pt x="168" y="0"/>
                    <a:pt x="1" y="168"/>
                    <a:pt x="1" y="373"/>
                  </a:cubicBezTo>
                  <a:lnTo>
                    <a:pt x="1" y="1119"/>
                  </a:lnTo>
                  <a:cubicBezTo>
                    <a:pt x="1" y="1324"/>
                    <a:pt x="168" y="1491"/>
                    <a:pt x="372" y="1491"/>
                  </a:cubicBezTo>
                  <a:lnTo>
                    <a:pt x="3954" y="1491"/>
                  </a:lnTo>
                  <a:cubicBezTo>
                    <a:pt x="4159" y="1491"/>
                    <a:pt x="4325" y="1324"/>
                    <a:pt x="4325" y="1119"/>
                  </a:cubicBezTo>
                  <a:lnTo>
                    <a:pt x="4325" y="373"/>
                  </a:lnTo>
                  <a:cubicBezTo>
                    <a:pt x="4325" y="168"/>
                    <a:pt x="4159" y="0"/>
                    <a:pt x="3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4"/>
            <p:cNvSpPr/>
            <p:nvPr/>
          </p:nvSpPr>
          <p:spPr>
            <a:xfrm>
              <a:off x="7659704" y="4016321"/>
              <a:ext cx="235390" cy="97048"/>
            </a:xfrm>
            <a:custGeom>
              <a:avLst/>
              <a:gdLst/>
              <a:ahLst/>
              <a:cxnLst/>
              <a:rect l="l" t="t" r="r" b="b"/>
              <a:pathLst>
                <a:path w="7097" h="2926" extrusionOk="0">
                  <a:moveTo>
                    <a:pt x="4059" y="0"/>
                  </a:moveTo>
                  <a:cubicBezTo>
                    <a:pt x="4009" y="0"/>
                    <a:pt x="3970" y="12"/>
                    <a:pt x="3950" y="20"/>
                  </a:cubicBezTo>
                  <a:cubicBezTo>
                    <a:pt x="3902" y="38"/>
                    <a:pt x="3744" y="116"/>
                    <a:pt x="3744" y="354"/>
                  </a:cubicBezTo>
                  <a:lnTo>
                    <a:pt x="3744" y="2062"/>
                  </a:lnTo>
                  <a:lnTo>
                    <a:pt x="2633" y="845"/>
                  </a:lnTo>
                  <a:cubicBezTo>
                    <a:pt x="2539" y="742"/>
                    <a:pt x="2442" y="716"/>
                    <a:pt x="2368" y="716"/>
                  </a:cubicBezTo>
                  <a:cubicBezTo>
                    <a:pt x="2316" y="716"/>
                    <a:pt x="2276" y="729"/>
                    <a:pt x="2256" y="736"/>
                  </a:cubicBezTo>
                  <a:cubicBezTo>
                    <a:pt x="2208" y="755"/>
                    <a:pt x="2052" y="834"/>
                    <a:pt x="2052" y="1071"/>
                  </a:cubicBezTo>
                  <a:lnTo>
                    <a:pt x="2052" y="1763"/>
                  </a:lnTo>
                  <a:lnTo>
                    <a:pt x="266" y="1763"/>
                  </a:lnTo>
                  <a:cubicBezTo>
                    <a:pt x="120" y="1763"/>
                    <a:pt x="1" y="1882"/>
                    <a:pt x="1" y="2029"/>
                  </a:cubicBezTo>
                  <a:cubicBezTo>
                    <a:pt x="1" y="2176"/>
                    <a:pt x="120" y="2295"/>
                    <a:pt x="266" y="2295"/>
                  </a:cubicBezTo>
                  <a:lnTo>
                    <a:pt x="2140" y="2295"/>
                  </a:lnTo>
                  <a:cubicBezTo>
                    <a:pt x="2385" y="2295"/>
                    <a:pt x="2584" y="2096"/>
                    <a:pt x="2584" y="1851"/>
                  </a:cubicBezTo>
                  <a:lnTo>
                    <a:pt x="2584" y="1579"/>
                  </a:lnTo>
                  <a:lnTo>
                    <a:pt x="3694" y="2796"/>
                  </a:lnTo>
                  <a:cubicBezTo>
                    <a:pt x="3788" y="2900"/>
                    <a:pt x="3886" y="2925"/>
                    <a:pt x="3960" y="2925"/>
                  </a:cubicBezTo>
                  <a:cubicBezTo>
                    <a:pt x="4011" y="2925"/>
                    <a:pt x="4051" y="2913"/>
                    <a:pt x="4071" y="2905"/>
                  </a:cubicBezTo>
                  <a:cubicBezTo>
                    <a:pt x="4119" y="2886"/>
                    <a:pt x="4276" y="2807"/>
                    <a:pt x="4276" y="2571"/>
                  </a:cubicBezTo>
                  <a:lnTo>
                    <a:pt x="4276" y="878"/>
                  </a:lnTo>
                  <a:lnTo>
                    <a:pt x="5001" y="1696"/>
                  </a:lnTo>
                  <a:cubicBezTo>
                    <a:pt x="5117" y="1827"/>
                    <a:pt x="5320" y="1918"/>
                    <a:pt x="5495" y="1918"/>
                  </a:cubicBezTo>
                  <a:lnTo>
                    <a:pt x="6830" y="1918"/>
                  </a:lnTo>
                  <a:cubicBezTo>
                    <a:pt x="6977" y="1918"/>
                    <a:pt x="7095" y="1799"/>
                    <a:pt x="7095" y="1652"/>
                  </a:cubicBezTo>
                  <a:cubicBezTo>
                    <a:pt x="7096" y="1506"/>
                    <a:pt x="6977" y="1387"/>
                    <a:pt x="6830" y="1387"/>
                  </a:cubicBezTo>
                  <a:lnTo>
                    <a:pt x="5496" y="1387"/>
                  </a:lnTo>
                  <a:cubicBezTo>
                    <a:pt x="5471" y="1386"/>
                    <a:pt x="5416" y="1360"/>
                    <a:pt x="5399" y="1344"/>
                  </a:cubicBezTo>
                  <a:lnTo>
                    <a:pt x="4326" y="134"/>
                  </a:lnTo>
                  <a:cubicBezTo>
                    <a:pt x="4232" y="27"/>
                    <a:pt x="4133" y="0"/>
                    <a:pt x="40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4"/>
            <p:cNvSpPr/>
            <p:nvPr/>
          </p:nvSpPr>
          <p:spPr>
            <a:xfrm>
              <a:off x="7861130" y="4533402"/>
              <a:ext cx="17678" cy="17645"/>
            </a:xfrm>
            <a:custGeom>
              <a:avLst/>
              <a:gdLst/>
              <a:ahLst/>
              <a:cxnLst/>
              <a:rect l="l" t="t" r="r" b="b"/>
              <a:pathLst>
                <a:path w="533" h="532" extrusionOk="0">
                  <a:moveTo>
                    <a:pt x="267" y="0"/>
                  </a:moveTo>
                  <a:cubicBezTo>
                    <a:pt x="197" y="0"/>
                    <a:pt x="128" y="29"/>
                    <a:pt x="79" y="78"/>
                  </a:cubicBezTo>
                  <a:cubicBezTo>
                    <a:pt x="29" y="127"/>
                    <a:pt x="1" y="196"/>
                    <a:pt x="1" y="266"/>
                  </a:cubicBezTo>
                  <a:cubicBezTo>
                    <a:pt x="1" y="336"/>
                    <a:pt x="29" y="405"/>
                    <a:pt x="79" y="454"/>
                  </a:cubicBezTo>
                  <a:cubicBezTo>
                    <a:pt x="128" y="503"/>
                    <a:pt x="197" y="532"/>
                    <a:pt x="267" y="532"/>
                  </a:cubicBezTo>
                  <a:cubicBezTo>
                    <a:pt x="336" y="532"/>
                    <a:pt x="405" y="503"/>
                    <a:pt x="455" y="454"/>
                  </a:cubicBezTo>
                  <a:cubicBezTo>
                    <a:pt x="504" y="405"/>
                    <a:pt x="533" y="336"/>
                    <a:pt x="533" y="266"/>
                  </a:cubicBezTo>
                  <a:cubicBezTo>
                    <a:pt x="533" y="196"/>
                    <a:pt x="504" y="127"/>
                    <a:pt x="455" y="78"/>
                  </a:cubicBezTo>
                  <a:cubicBezTo>
                    <a:pt x="405" y="29"/>
                    <a:pt x="336"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4"/>
            <p:cNvSpPr/>
            <p:nvPr/>
          </p:nvSpPr>
          <p:spPr>
            <a:xfrm>
              <a:off x="7906271" y="4533402"/>
              <a:ext cx="17678" cy="17645"/>
            </a:xfrm>
            <a:custGeom>
              <a:avLst/>
              <a:gdLst/>
              <a:ahLst/>
              <a:cxnLst/>
              <a:rect l="l" t="t" r="r" b="b"/>
              <a:pathLst>
                <a:path w="533" h="532" extrusionOk="0">
                  <a:moveTo>
                    <a:pt x="266" y="0"/>
                  </a:moveTo>
                  <a:cubicBezTo>
                    <a:pt x="195" y="0"/>
                    <a:pt x="127" y="29"/>
                    <a:pt x="77" y="78"/>
                  </a:cubicBezTo>
                  <a:cubicBezTo>
                    <a:pt x="29" y="127"/>
                    <a:pt x="0" y="196"/>
                    <a:pt x="0" y="266"/>
                  </a:cubicBezTo>
                  <a:cubicBezTo>
                    <a:pt x="0" y="336"/>
                    <a:pt x="28" y="405"/>
                    <a:pt x="77" y="454"/>
                  </a:cubicBezTo>
                  <a:cubicBezTo>
                    <a:pt x="127" y="503"/>
                    <a:pt x="195" y="532"/>
                    <a:pt x="266" y="532"/>
                  </a:cubicBezTo>
                  <a:cubicBezTo>
                    <a:pt x="336" y="532"/>
                    <a:pt x="405" y="503"/>
                    <a:pt x="454" y="454"/>
                  </a:cubicBezTo>
                  <a:cubicBezTo>
                    <a:pt x="503" y="405"/>
                    <a:pt x="532" y="336"/>
                    <a:pt x="532" y="266"/>
                  </a:cubicBezTo>
                  <a:cubicBezTo>
                    <a:pt x="532" y="196"/>
                    <a:pt x="503" y="127"/>
                    <a:pt x="454" y="78"/>
                  </a:cubicBezTo>
                  <a:cubicBezTo>
                    <a:pt x="404" y="29"/>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4"/>
            <p:cNvSpPr/>
            <p:nvPr/>
          </p:nvSpPr>
          <p:spPr>
            <a:xfrm>
              <a:off x="7951346" y="4533402"/>
              <a:ext cx="17678" cy="17645"/>
            </a:xfrm>
            <a:custGeom>
              <a:avLst/>
              <a:gdLst/>
              <a:ahLst/>
              <a:cxnLst/>
              <a:rect l="l" t="t" r="r" b="b"/>
              <a:pathLst>
                <a:path w="533" h="532" extrusionOk="0">
                  <a:moveTo>
                    <a:pt x="267" y="0"/>
                  </a:moveTo>
                  <a:cubicBezTo>
                    <a:pt x="197" y="0"/>
                    <a:pt x="128" y="29"/>
                    <a:pt x="79" y="78"/>
                  </a:cubicBezTo>
                  <a:cubicBezTo>
                    <a:pt x="29" y="127"/>
                    <a:pt x="1" y="196"/>
                    <a:pt x="1" y="266"/>
                  </a:cubicBezTo>
                  <a:cubicBezTo>
                    <a:pt x="1" y="336"/>
                    <a:pt x="29" y="405"/>
                    <a:pt x="79" y="454"/>
                  </a:cubicBezTo>
                  <a:cubicBezTo>
                    <a:pt x="128" y="503"/>
                    <a:pt x="197" y="532"/>
                    <a:pt x="267" y="532"/>
                  </a:cubicBezTo>
                  <a:cubicBezTo>
                    <a:pt x="336" y="532"/>
                    <a:pt x="405" y="503"/>
                    <a:pt x="454" y="454"/>
                  </a:cubicBezTo>
                  <a:cubicBezTo>
                    <a:pt x="504" y="405"/>
                    <a:pt x="532" y="336"/>
                    <a:pt x="532" y="266"/>
                  </a:cubicBezTo>
                  <a:cubicBezTo>
                    <a:pt x="532" y="196"/>
                    <a:pt x="504" y="127"/>
                    <a:pt x="454" y="78"/>
                  </a:cubicBezTo>
                  <a:cubicBezTo>
                    <a:pt x="405" y="29"/>
                    <a:pt x="336"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4"/>
            <p:cNvSpPr/>
            <p:nvPr/>
          </p:nvSpPr>
          <p:spPr>
            <a:xfrm>
              <a:off x="7585773" y="4533402"/>
              <a:ext cx="90348" cy="17645"/>
            </a:xfrm>
            <a:custGeom>
              <a:avLst/>
              <a:gdLst/>
              <a:ahLst/>
              <a:cxnLst/>
              <a:rect l="l" t="t" r="r" b="b"/>
              <a:pathLst>
                <a:path w="2724" h="532" extrusionOk="0">
                  <a:moveTo>
                    <a:pt x="265" y="0"/>
                  </a:moveTo>
                  <a:cubicBezTo>
                    <a:pt x="119" y="0"/>
                    <a:pt x="1" y="119"/>
                    <a:pt x="1" y="266"/>
                  </a:cubicBezTo>
                  <a:cubicBezTo>
                    <a:pt x="1" y="413"/>
                    <a:pt x="120" y="532"/>
                    <a:pt x="265" y="532"/>
                  </a:cubicBezTo>
                  <a:lnTo>
                    <a:pt x="2457" y="532"/>
                  </a:lnTo>
                  <a:cubicBezTo>
                    <a:pt x="2604" y="532"/>
                    <a:pt x="2723" y="413"/>
                    <a:pt x="2723" y="266"/>
                  </a:cubicBezTo>
                  <a:cubicBezTo>
                    <a:pt x="2723" y="119"/>
                    <a:pt x="2604" y="0"/>
                    <a:pt x="24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955" name="Google Shape;2955;p64"/>
          <p:cNvPicPr preferRelativeResize="0"/>
          <p:nvPr/>
        </p:nvPicPr>
        <p:blipFill rotWithShape="1">
          <a:blip r:embed="rId3">
            <a:alphaModFix/>
          </a:blip>
          <a:srcRect l="18647" t="7960" r="8852" b="8336"/>
          <a:stretch/>
        </p:blipFill>
        <p:spPr>
          <a:xfrm rot="9520382">
            <a:off x="1070733" y="351226"/>
            <a:ext cx="1175235" cy="763225"/>
          </a:xfrm>
          <a:prstGeom prst="rect">
            <a:avLst/>
          </a:prstGeom>
          <a:noFill/>
          <a:ln>
            <a:noFill/>
          </a:ln>
        </p:spPr>
      </p:pic>
      <p:grpSp>
        <p:nvGrpSpPr>
          <p:cNvPr id="2956" name="Google Shape;2956;p64"/>
          <p:cNvGrpSpPr/>
          <p:nvPr/>
        </p:nvGrpSpPr>
        <p:grpSpPr>
          <a:xfrm>
            <a:off x="7816150" y="894463"/>
            <a:ext cx="76825" cy="76800"/>
            <a:chOff x="3104875" y="1099400"/>
            <a:chExt cx="76825" cy="76800"/>
          </a:xfrm>
        </p:grpSpPr>
        <p:sp>
          <p:nvSpPr>
            <p:cNvPr id="2957" name="Google Shape;2957;p64"/>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4"/>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9" name="Google Shape;2959;p64"/>
          <p:cNvGrpSpPr/>
          <p:nvPr/>
        </p:nvGrpSpPr>
        <p:grpSpPr>
          <a:xfrm rot="1891135">
            <a:off x="727637" y="2668368"/>
            <a:ext cx="76828" cy="76803"/>
            <a:chOff x="3104875" y="1099400"/>
            <a:chExt cx="76825" cy="76800"/>
          </a:xfrm>
        </p:grpSpPr>
        <p:sp>
          <p:nvSpPr>
            <p:cNvPr id="2960" name="Google Shape;2960;p64"/>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4"/>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2" name="Google Shape;2962;p64"/>
          <p:cNvGrpSpPr/>
          <p:nvPr/>
        </p:nvGrpSpPr>
        <p:grpSpPr>
          <a:xfrm>
            <a:off x="818875" y="817663"/>
            <a:ext cx="76825" cy="76800"/>
            <a:chOff x="3104875" y="1099400"/>
            <a:chExt cx="76825" cy="76800"/>
          </a:xfrm>
        </p:grpSpPr>
        <p:sp>
          <p:nvSpPr>
            <p:cNvPr id="2963" name="Google Shape;2963;p64"/>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4"/>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36">
          <a:extLst>
            <a:ext uri="{FF2B5EF4-FFF2-40B4-BE49-F238E27FC236}">
              <a16:creationId xmlns:a16="http://schemas.microsoft.com/office/drawing/2014/main" id="{D3E78CF3-901A-390F-1D3D-5D9FB8DA6537}"/>
            </a:ext>
          </a:extLst>
        </p:cNvPr>
        <p:cNvGrpSpPr/>
        <p:nvPr/>
      </p:nvGrpSpPr>
      <p:grpSpPr>
        <a:xfrm>
          <a:off x="0" y="0"/>
          <a:ext cx="0" cy="0"/>
          <a:chOff x="0" y="0"/>
          <a:chExt cx="0" cy="0"/>
        </a:xfrm>
      </p:grpSpPr>
      <p:pic>
        <p:nvPicPr>
          <p:cNvPr id="1937" name="Google Shape;1937;p56">
            <a:extLst>
              <a:ext uri="{FF2B5EF4-FFF2-40B4-BE49-F238E27FC236}">
                <a16:creationId xmlns:a16="http://schemas.microsoft.com/office/drawing/2014/main" id="{D096FBD5-32C3-89C3-2BBD-EAF152875B9E}"/>
              </a:ext>
            </a:extLst>
          </p:cNvPr>
          <p:cNvPicPr preferRelativeResize="0"/>
          <p:nvPr/>
        </p:nvPicPr>
        <p:blipFill rotWithShape="1">
          <a:blip r:embed="rId3">
            <a:alphaModFix/>
          </a:blip>
          <a:srcRect l="25537" t="7152" r="23467" b="5838"/>
          <a:stretch/>
        </p:blipFill>
        <p:spPr>
          <a:xfrm>
            <a:off x="-44978" y="2636636"/>
            <a:ext cx="1920000" cy="1842726"/>
          </a:xfrm>
          <a:prstGeom prst="rect">
            <a:avLst/>
          </a:prstGeom>
          <a:noFill/>
          <a:ln>
            <a:noFill/>
          </a:ln>
        </p:spPr>
      </p:pic>
      <p:sp>
        <p:nvSpPr>
          <p:cNvPr id="1938" name="Google Shape;1938;p56">
            <a:extLst>
              <a:ext uri="{FF2B5EF4-FFF2-40B4-BE49-F238E27FC236}">
                <a16:creationId xmlns:a16="http://schemas.microsoft.com/office/drawing/2014/main" id="{C485580A-D24E-C5C9-00CD-855CFBD90221}"/>
              </a:ext>
            </a:extLst>
          </p:cNvPr>
          <p:cNvSpPr txBox="1">
            <a:spLocks noGrp="1"/>
          </p:cNvSpPr>
          <p:nvPr>
            <p:ph type="title"/>
          </p:nvPr>
        </p:nvSpPr>
        <p:spPr>
          <a:xfrm>
            <a:off x="3316925" y="1460384"/>
            <a:ext cx="5104648"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pl-PL" sz="2800" dirty="0" err="1"/>
              <a:t>Exploratory</a:t>
            </a:r>
            <a:r>
              <a:rPr lang="pl-PL" sz="2800" dirty="0"/>
              <a:t> Data Analysis</a:t>
            </a:r>
          </a:p>
        </p:txBody>
      </p:sp>
      <p:sp>
        <p:nvSpPr>
          <p:cNvPr id="1939" name="Google Shape;1939;p56">
            <a:extLst>
              <a:ext uri="{FF2B5EF4-FFF2-40B4-BE49-F238E27FC236}">
                <a16:creationId xmlns:a16="http://schemas.microsoft.com/office/drawing/2014/main" id="{FAAB801C-FFF7-8616-F6BD-95C45630E60E}"/>
              </a:ext>
            </a:extLst>
          </p:cNvPr>
          <p:cNvSpPr txBox="1">
            <a:spLocks noGrp="1"/>
          </p:cNvSpPr>
          <p:nvPr>
            <p:ph type="subTitle" idx="1"/>
          </p:nvPr>
        </p:nvSpPr>
        <p:spPr>
          <a:xfrm>
            <a:off x="3811379" y="1976734"/>
            <a:ext cx="4625223" cy="1596398"/>
          </a:xfrm>
          <a:prstGeom prst="rect">
            <a:avLst/>
          </a:prstGeom>
        </p:spPr>
        <p:txBody>
          <a:bodyPr spcFirstLastPara="1" wrap="square" lIns="91425" tIns="91425" rIns="91425" bIns="91425" anchor="t" anchorCtr="0">
            <a:noAutofit/>
          </a:bodyPr>
          <a:lstStyle/>
          <a:p>
            <a:pPr marL="285750" lvl="0" indent="-285750" algn="r" rtl="0">
              <a:lnSpc>
                <a:spcPts val="2100"/>
              </a:lnSpc>
              <a:spcBef>
                <a:spcPts val="0"/>
              </a:spcBef>
              <a:spcAft>
                <a:spcPts val="0"/>
              </a:spcAft>
              <a:buFont typeface="Arial" panose="020B0604020202020204" pitchFamily="34" charset="0"/>
              <a:buChar char="•"/>
            </a:pPr>
            <a:r>
              <a:rPr lang="pl-PL" dirty="0"/>
              <a:t>Highly </a:t>
            </a:r>
            <a:r>
              <a:rPr lang="pl-PL" dirty="0" err="1"/>
              <a:t>imbalanced</a:t>
            </a:r>
            <a:r>
              <a:rPr lang="pl-PL" dirty="0"/>
              <a:t> target </a:t>
            </a:r>
            <a:r>
              <a:rPr lang="pl-PL" dirty="0" err="1"/>
              <a:t>variable</a:t>
            </a:r>
            <a:endParaRPr lang="pl-PL" dirty="0"/>
          </a:p>
          <a:p>
            <a:pPr marL="285750" indent="-285750">
              <a:lnSpc>
                <a:spcPts val="2100"/>
              </a:lnSpc>
              <a:buFont typeface="Arial" panose="020B0604020202020204" pitchFamily="34" charset="0"/>
              <a:buChar char="•"/>
            </a:pPr>
            <a:r>
              <a:rPr lang="en-US" dirty="0"/>
              <a:t>Separated plotting for </a:t>
            </a:r>
            <a:r>
              <a:rPr lang="en-US" dirty="0" err="1"/>
              <a:t>claim_status</a:t>
            </a:r>
            <a:r>
              <a:rPr lang="en-US" dirty="0"/>
              <a:t> 1 &amp; 0</a:t>
            </a:r>
          </a:p>
          <a:p>
            <a:pPr marL="285750" lvl="0" indent="-285750" algn="r" rtl="0">
              <a:lnSpc>
                <a:spcPts val="2100"/>
              </a:lnSpc>
              <a:spcBef>
                <a:spcPts val="0"/>
              </a:spcBef>
              <a:spcAft>
                <a:spcPts val="0"/>
              </a:spcAft>
              <a:buFont typeface="Arial" panose="020B0604020202020204" pitchFamily="34" charset="0"/>
              <a:buChar char="•"/>
            </a:pPr>
            <a:r>
              <a:rPr lang="pl-PL" dirty="0" err="1"/>
              <a:t>Weak</a:t>
            </a:r>
            <a:r>
              <a:rPr lang="pl-PL" dirty="0"/>
              <a:t> </a:t>
            </a:r>
            <a:r>
              <a:rPr lang="pl-PL" dirty="0" err="1"/>
              <a:t>correlations</a:t>
            </a:r>
            <a:r>
              <a:rPr lang="pl-PL" dirty="0"/>
              <a:t> with </a:t>
            </a:r>
            <a:r>
              <a:rPr lang="pl-PL" dirty="0" err="1"/>
              <a:t>claim</a:t>
            </a:r>
            <a:r>
              <a:rPr lang="pl-PL" dirty="0"/>
              <a:t> status</a:t>
            </a:r>
          </a:p>
          <a:p>
            <a:pPr marL="285750" lvl="0" indent="-285750" algn="r" rtl="0">
              <a:lnSpc>
                <a:spcPts val="2100"/>
              </a:lnSpc>
              <a:spcBef>
                <a:spcPts val="0"/>
              </a:spcBef>
              <a:spcAft>
                <a:spcPts val="0"/>
              </a:spcAft>
              <a:buFont typeface="Arial" panose="020B0604020202020204" pitchFamily="34" charset="0"/>
              <a:buChar char="•"/>
            </a:pPr>
            <a:r>
              <a:rPr lang="pl-PL" dirty="0" err="1"/>
              <a:t>Skewed</a:t>
            </a:r>
            <a:r>
              <a:rPr lang="pl-PL" dirty="0"/>
              <a:t> </a:t>
            </a:r>
            <a:r>
              <a:rPr lang="pl-PL" dirty="0" err="1"/>
              <a:t>Distributions</a:t>
            </a:r>
            <a:endParaRPr lang="pl-PL" dirty="0"/>
          </a:p>
          <a:p>
            <a:pPr marL="285750" lvl="0" indent="-285750" algn="r" rtl="0">
              <a:lnSpc>
                <a:spcPts val="2100"/>
              </a:lnSpc>
              <a:spcBef>
                <a:spcPts val="0"/>
              </a:spcBef>
              <a:spcAft>
                <a:spcPts val="0"/>
              </a:spcAft>
              <a:buFont typeface="Arial" panose="020B0604020202020204" pitchFamily="34" charset="0"/>
              <a:buChar char="•"/>
            </a:pPr>
            <a:r>
              <a:rPr lang="pl-PL" dirty="0" err="1"/>
              <a:t>Outliers</a:t>
            </a:r>
            <a:endParaRPr lang="pl-PL" dirty="0"/>
          </a:p>
          <a:p>
            <a:pPr marL="285750" lvl="0" indent="-285750" algn="r" rtl="0">
              <a:lnSpc>
                <a:spcPts val="2100"/>
              </a:lnSpc>
              <a:spcBef>
                <a:spcPts val="0"/>
              </a:spcBef>
              <a:spcAft>
                <a:spcPts val="0"/>
              </a:spcAft>
              <a:buFont typeface="Arial" panose="020B0604020202020204" pitchFamily="34" charset="0"/>
              <a:buChar char="•"/>
            </a:pPr>
            <a:r>
              <a:rPr lang="pl-PL" dirty="0" err="1"/>
              <a:t>Need</a:t>
            </a:r>
            <a:r>
              <a:rPr lang="pl-PL" dirty="0"/>
              <a:t> of </a:t>
            </a:r>
            <a:r>
              <a:rPr lang="pl-PL" dirty="0" err="1"/>
              <a:t>logaritmisation</a:t>
            </a:r>
            <a:endParaRPr lang="pl-PL" dirty="0"/>
          </a:p>
        </p:txBody>
      </p:sp>
      <p:grpSp>
        <p:nvGrpSpPr>
          <p:cNvPr id="1940" name="Google Shape;1940;p56">
            <a:extLst>
              <a:ext uri="{FF2B5EF4-FFF2-40B4-BE49-F238E27FC236}">
                <a16:creationId xmlns:a16="http://schemas.microsoft.com/office/drawing/2014/main" id="{1D82F38A-C2ED-C781-A37E-A66E521B87D1}"/>
              </a:ext>
            </a:extLst>
          </p:cNvPr>
          <p:cNvGrpSpPr/>
          <p:nvPr/>
        </p:nvGrpSpPr>
        <p:grpSpPr>
          <a:xfrm>
            <a:off x="117226" y="185389"/>
            <a:ext cx="3125874" cy="2073612"/>
            <a:chOff x="5132202" y="929275"/>
            <a:chExt cx="3246461" cy="2819752"/>
          </a:xfrm>
        </p:grpSpPr>
        <p:grpSp>
          <p:nvGrpSpPr>
            <p:cNvPr id="1941" name="Google Shape;1941;p56">
              <a:extLst>
                <a:ext uri="{FF2B5EF4-FFF2-40B4-BE49-F238E27FC236}">
                  <a16:creationId xmlns:a16="http://schemas.microsoft.com/office/drawing/2014/main" id="{0273905A-F16D-9F81-4556-92B9D7B28287}"/>
                </a:ext>
              </a:extLst>
            </p:cNvPr>
            <p:cNvGrpSpPr/>
            <p:nvPr/>
          </p:nvGrpSpPr>
          <p:grpSpPr>
            <a:xfrm>
              <a:off x="5132202" y="929275"/>
              <a:ext cx="3246461" cy="2819752"/>
              <a:chOff x="5132202" y="929275"/>
              <a:chExt cx="3246461" cy="2819752"/>
            </a:xfrm>
          </p:grpSpPr>
          <p:sp>
            <p:nvSpPr>
              <p:cNvPr id="1942" name="Google Shape;1942;p56">
                <a:extLst>
                  <a:ext uri="{FF2B5EF4-FFF2-40B4-BE49-F238E27FC236}">
                    <a16:creationId xmlns:a16="http://schemas.microsoft.com/office/drawing/2014/main" id="{82E66BCC-14B9-0FEA-DD32-2182E3283CB4}"/>
                  </a:ext>
                </a:extLst>
              </p:cNvPr>
              <p:cNvSpPr/>
              <p:nvPr/>
            </p:nvSpPr>
            <p:spPr>
              <a:xfrm>
                <a:off x="5132202" y="929275"/>
                <a:ext cx="3246461" cy="2819752"/>
              </a:xfrm>
              <a:custGeom>
                <a:avLst/>
                <a:gdLst/>
                <a:ahLst/>
                <a:cxnLst/>
                <a:rect l="l" t="t" r="r" b="b"/>
                <a:pathLst>
                  <a:path w="168254" h="146139" extrusionOk="0">
                    <a:moveTo>
                      <a:pt x="4437" y="1"/>
                    </a:moveTo>
                    <a:cubicBezTo>
                      <a:pt x="2002" y="1"/>
                      <a:pt x="0" y="1969"/>
                      <a:pt x="0" y="4437"/>
                    </a:cubicBezTo>
                    <a:lnTo>
                      <a:pt x="0" y="141702"/>
                    </a:lnTo>
                    <a:cubicBezTo>
                      <a:pt x="0" y="144137"/>
                      <a:pt x="2002" y="146139"/>
                      <a:pt x="4437" y="146139"/>
                    </a:cubicBezTo>
                    <a:lnTo>
                      <a:pt x="163817" y="146139"/>
                    </a:lnTo>
                    <a:cubicBezTo>
                      <a:pt x="166252" y="146139"/>
                      <a:pt x="168254" y="144137"/>
                      <a:pt x="168254" y="141702"/>
                    </a:cubicBezTo>
                    <a:lnTo>
                      <a:pt x="168254" y="4437"/>
                    </a:lnTo>
                    <a:cubicBezTo>
                      <a:pt x="168254" y="1969"/>
                      <a:pt x="166252" y="1"/>
                      <a:pt x="163817"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6">
                <a:extLst>
                  <a:ext uri="{FF2B5EF4-FFF2-40B4-BE49-F238E27FC236}">
                    <a16:creationId xmlns:a16="http://schemas.microsoft.com/office/drawing/2014/main" id="{F54F17AA-D55F-A344-5C0C-CAF0C45D4547}"/>
                  </a:ext>
                </a:extLst>
              </p:cNvPr>
              <p:cNvSpPr/>
              <p:nvPr/>
            </p:nvSpPr>
            <p:spPr>
              <a:xfrm>
                <a:off x="5369582" y="1106294"/>
                <a:ext cx="39285" cy="39265"/>
              </a:xfrm>
              <a:custGeom>
                <a:avLst/>
                <a:gdLst/>
                <a:ahLst/>
                <a:cxnLst/>
                <a:rect l="l" t="t" r="r" b="b"/>
                <a:pathLst>
                  <a:path w="2036" h="2035" extrusionOk="0">
                    <a:moveTo>
                      <a:pt x="1035" y="0"/>
                    </a:moveTo>
                    <a:cubicBezTo>
                      <a:pt x="468" y="0"/>
                      <a:pt x="1" y="467"/>
                      <a:pt x="1" y="1034"/>
                    </a:cubicBezTo>
                    <a:cubicBezTo>
                      <a:pt x="1" y="1601"/>
                      <a:pt x="468" y="2035"/>
                      <a:pt x="1035" y="2035"/>
                    </a:cubicBezTo>
                    <a:cubicBezTo>
                      <a:pt x="1602" y="2035"/>
                      <a:pt x="2035" y="1601"/>
                      <a:pt x="2035" y="1034"/>
                    </a:cubicBezTo>
                    <a:cubicBezTo>
                      <a:pt x="2035" y="467"/>
                      <a:pt x="1602" y="0"/>
                      <a:pt x="1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6">
                <a:extLst>
                  <a:ext uri="{FF2B5EF4-FFF2-40B4-BE49-F238E27FC236}">
                    <a16:creationId xmlns:a16="http://schemas.microsoft.com/office/drawing/2014/main" id="{AB30CE3C-F00C-47F3-5C71-375622031F33}"/>
                  </a:ext>
                </a:extLst>
              </p:cNvPr>
              <p:cNvSpPr/>
              <p:nvPr/>
            </p:nvSpPr>
            <p:spPr>
              <a:xfrm>
                <a:off x="5347466" y="3275383"/>
                <a:ext cx="97845" cy="106219"/>
              </a:xfrm>
              <a:custGeom>
                <a:avLst/>
                <a:gdLst/>
                <a:ahLst/>
                <a:cxnLst/>
                <a:rect l="l" t="t" r="r" b="b"/>
                <a:pathLst>
                  <a:path w="5071" h="5505" extrusionOk="0">
                    <a:moveTo>
                      <a:pt x="2169" y="1"/>
                    </a:moveTo>
                    <a:cubicBezTo>
                      <a:pt x="1969" y="1"/>
                      <a:pt x="1835" y="134"/>
                      <a:pt x="1802" y="334"/>
                    </a:cubicBezTo>
                    <a:cubicBezTo>
                      <a:pt x="1769" y="735"/>
                      <a:pt x="1669" y="1135"/>
                      <a:pt x="1502" y="1535"/>
                    </a:cubicBezTo>
                    <a:cubicBezTo>
                      <a:pt x="1402" y="1735"/>
                      <a:pt x="1202" y="1902"/>
                      <a:pt x="968" y="1902"/>
                    </a:cubicBezTo>
                    <a:lnTo>
                      <a:pt x="568" y="1902"/>
                    </a:lnTo>
                    <a:cubicBezTo>
                      <a:pt x="234" y="1902"/>
                      <a:pt x="1" y="2136"/>
                      <a:pt x="1" y="2436"/>
                    </a:cubicBezTo>
                    <a:lnTo>
                      <a:pt x="1" y="5038"/>
                    </a:lnTo>
                    <a:cubicBezTo>
                      <a:pt x="1" y="5305"/>
                      <a:pt x="201" y="5505"/>
                      <a:pt x="468" y="5505"/>
                    </a:cubicBezTo>
                    <a:lnTo>
                      <a:pt x="3770" y="5505"/>
                    </a:lnTo>
                    <a:cubicBezTo>
                      <a:pt x="3970" y="5505"/>
                      <a:pt x="4170" y="5338"/>
                      <a:pt x="4170" y="5105"/>
                    </a:cubicBezTo>
                    <a:cubicBezTo>
                      <a:pt x="4170" y="4938"/>
                      <a:pt x="4070" y="4804"/>
                      <a:pt x="3903" y="4738"/>
                    </a:cubicBezTo>
                    <a:cubicBezTo>
                      <a:pt x="3903" y="4738"/>
                      <a:pt x="3903" y="4704"/>
                      <a:pt x="3903" y="4704"/>
                    </a:cubicBezTo>
                    <a:lnTo>
                      <a:pt x="4037" y="4704"/>
                    </a:lnTo>
                    <a:cubicBezTo>
                      <a:pt x="4304" y="4704"/>
                      <a:pt x="4504" y="4504"/>
                      <a:pt x="4504" y="4237"/>
                    </a:cubicBezTo>
                    <a:cubicBezTo>
                      <a:pt x="4504" y="4037"/>
                      <a:pt x="4370" y="3870"/>
                      <a:pt x="4204" y="3804"/>
                    </a:cubicBezTo>
                    <a:cubicBezTo>
                      <a:pt x="4204" y="3804"/>
                      <a:pt x="4204" y="3804"/>
                      <a:pt x="4204" y="3770"/>
                    </a:cubicBezTo>
                    <a:lnTo>
                      <a:pt x="4337" y="3770"/>
                    </a:lnTo>
                    <a:cubicBezTo>
                      <a:pt x="4604" y="3770"/>
                      <a:pt x="4804" y="3570"/>
                      <a:pt x="4804" y="3303"/>
                    </a:cubicBezTo>
                    <a:cubicBezTo>
                      <a:pt x="4804" y="3103"/>
                      <a:pt x="4704" y="2936"/>
                      <a:pt x="4504" y="2870"/>
                    </a:cubicBezTo>
                    <a:cubicBezTo>
                      <a:pt x="4504" y="2870"/>
                      <a:pt x="4504" y="2836"/>
                      <a:pt x="4504" y="2836"/>
                    </a:cubicBezTo>
                    <a:lnTo>
                      <a:pt x="4571" y="2836"/>
                    </a:lnTo>
                    <a:cubicBezTo>
                      <a:pt x="4837" y="2836"/>
                      <a:pt x="5071" y="2603"/>
                      <a:pt x="5038" y="2336"/>
                    </a:cubicBezTo>
                    <a:cubicBezTo>
                      <a:pt x="5038" y="2069"/>
                      <a:pt x="4837" y="1902"/>
                      <a:pt x="4571" y="1902"/>
                    </a:cubicBezTo>
                    <a:lnTo>
                      <a:pt x="3136" y="1902"/>
                    </a:lnTo>
                    <a:cubicBezTo>
                      <a:pt x="2969" y="1902"/>
                      <a:pt x="2869" y="1769"/>
                      <a:pt x="2869" y="1602"/>
                    </a:cubicBezTo>
                    <a:lnTo>
                      <a:pt x="2903" y="1302"/>
                    </a:lnTo>
                    <a:cubicBezTo>
                      <a:pt x="2936" y="1002"/>
                      <a:pt x="2969" y="635"/>
                      <a:pt x="2803" y="368"/>
                    </a:cubicBezTo>
                    <a:cubicBezTo>
                      <a:pt x="2669" y="168"/>
                      <a:pt x="2436" y="1"/>
                      <a:pt x="21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6">
                <a:extLst>
                  <a:ext uri="{FF2B5EF4-FFF2-40B4-BE49-F238E27FC236}">
                    <a16:creationId xmlns:a16="http://schemas.microsoft.com/office/drawing/2014/main" id="{035F0269-0C72-3565-F953-5B6B54276773}"/>
                  </a:ext>
                </a:extLst>
              </p:cNvPr>
              <p:cNvSpPr/>
              <p:nvPr/>
            </p:nvSpPr>
            <p:spPr>
              <a:xfrm>
                <a:off x="5308856" y="3312083"/>
                <a:ext cx="34770" cy="69520"/>
              </a:xfrm>
              <a:custGeom>
                <a:avLst/>
                <a:gdLst/>
                <a:ahLst/>
                <a:cxnLst/>
                <a:rect l="l" t="t" r="r" b="b"/>
                <a:pathLst>
                  <a:path w="1802" h="3603" extrusionOk="0">
                    <a:moveTo>
                      <a:pt x="401" y="0"/>
                    </a:moveTo>
                    <a:cubicBezTo>
                      <a:pt x="167" y="0"/>
                      <a:pt x="0" y="200"/>
                      <a:pt x="0" y="434"/>
                    </a:cubicBezTo>
                    <a:lnTo>
                      <a:pt x="0" y="3203"/>
                    </a:lnTo>
                    <a:cubicBezTo>
                      <a:pt x="0" y="3436"/>
                      <a:pt x="167" y="3603"/>
                      <a:pt x="401" y="3603"/>
                    </a:cubicBezTo>
                    <a:lnTo>
                      <a:pt x="1401" y="3603"/>
                    </a:lnTo>
                    <a:cubicBezTo>
                      <a:pt x="1635" y="3603"/>
                      <a:pt x="1802" y="3436"/>
                      <a:pt x="1802" y="3203"/>
                    </a:cubicBezTo>
                    <a:lnTo>
                      <a:pt x="1802" y="434"/>
                    </a:lnTo>
                    <a:cubicBezTo>
                      <a:pt x="1802" y="200"/>
                      <a:pt x="1601" y="0"/>
                      <a:pt x="1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6">
                <a:extLst>
                  <a:ext uri="{FF2B5EF4-FFF2-40B4-BE49-F238E27FC236}">
                    <a16:creationId xmlns:a16="http://schemas.microsoft.com/office/drawing/2014/main" id="{EC6E87B6-A3FB-A30F-5197-BB51CB20A7A2}"/>
                  </a:ext>
                </a:extLst>
              </p:cNvPr>
              <p:cNvSpPr/>
              <p:nvPr/>
            </p:nvSpPr>
            <p:spPr>
              <a:xfrm>
                <a:off x="5536061" y="3312083"/>
                <a:ext cx="97845" cy="106219"/>
              </a:xfrm>
              <a:custGeom>
                <a:avLst/>
                <a:gdLst/>
                <a:ahLst/>
                <a:cxnLst/>
                <a:rect l="l" t="t" r="r" b="b"/>
                <a:pathLst>
                  <a:path w="5071" h="5505" extrusionOk="0">
                    <a:moveTo>
                      <a:pt x="1301" y="0"/>
                    </a:moveTo>
                    <a:cubicBezTo>
                      <a:pt x="1068" y="0"/>
                      <a:pt x="901" y="200"/>
                      <a:pt x="901" y="401"/>
                    </a:cubicBezTo>
                    <a:cubicBezTo>
                      <a:pt x="901" y="567"/>
                      <a:pt x="1001" y="734"/>
                      <a:pt x="1134" y="801"/>
                    </a:cubicBezTo>
                    <a:cubicBezTo>
                      <a:pt x="1134" y="801"/>
                      <a:pt x="1168" y="801"/>
                      <a:pt x="1168" y="834"/>
                    </a:cubicBezTo>
                    <a:lnTo>
                      <a:pt x="1001" y="834"/>
                    </a:lnTo>
                    <a:cubicBezTo>
                      <a:pt x="768" y="834"/>
                      <a:pt x="534" y="1034"/>
                      <a:pt x="534" y="1301"/>
                    </a:cubicBezTo>
                    <a:cubicBezTo>
                      <a:pt x="534" y="1501"/>
                      <a:pt x="667" y="1668"/>
                      <a:pt x="834" y="1735"/>
                    </a:cubicBezTo>
                    <a:cubicBezTo>
                      <a:pt x="834" y="1735"/>
                      <a:pt x="834" y="1768"/>
                      <a:pt x="834" y="1768"/>
                    </a:cubicBezTo>
                    <a:lnTo>
                      <a:pt x="701" y="1768"/>
                    </a:lnTo>
                    <a:cubicBezTo>
                      <a:pt x="434" y="1768"/>
                      <a:pt x="234" y="1968"/>
                      <a:pt x="234" y="2235"/>
                    </a:cubicBezTo>
                    <a:cubicBezTo>
                      <a:pt x="234" y="2435"/>
                      <a:pt x="367" y="2602"/>
                      <a:pt x="534" y="2669"/>
                    </a:cubicBezTo>
                    <a:cubicBezTo>
                      <a:pt x="534" y="2702"/>
                      <a:pt x="534" y="2702"/>
                      <a:pt x="534" y="2702"/>
                    </a:cubicBezTo>
                    <a:lnTo>
                      <a:pt x="467" y="2702"/>
                    </a:lnTo>
                    <a:cubicBezTo>
                      <a:pt x="200" y="2702"/>
                      <a:pt x="0" y="2936"/>
                      <a:pt x="0" y="3203"/>
                    </a:cubicBezTo>
                    <a:cubicBezTo>
                      <a:pt x="0" y="3436"/>
                      <a:pt x="234" y="3636"/>
                      <a:pt x="467" y="3636"/>
                    </a:cubicBezTo>
                    <a:lnTo>
                      <a:pt x="1935" y="3636"/>
                    </a:lnTo>
                    <a:cubicBezTo>
                      <a:pt x="2068" y="3636"/>
                      <a:pt x="2202" y="3770"/>
                      <a:pt x="2169" y="3903"/>
                    </a:cubicBezTo>
                    <a:lnTo>
                      <a:pt x="2135" y="4237"/>
                    </a:lnTo>
                    <a:cubicBezTo>
                      <a:pt x="2102" y="4503"/>
                      <a:pt x="2068" y="4870"/>
                      <a:pt x="2235" y="5137"/>
                    </a:cubicBezTo>
                    <a:cubicBezTo>
                      <a:pt x="2369" y="5371"/>
                      <a:pt x="2636" y="5504"/>
                      <a:pt x="2902" y="5504"/>
                    </a:cubicBezTo>
                    <a:cubicBezTo>
                      <a:pt x="3069" y="5504"/>
                      <a:pt x="3236" y="5371"/>
                      <a:pt x="3236" y="5204"/>
                    </a:cubicBezTo>
                    <a:cubicBezTo>
                      <a:pt x="3269" y="4770"/>
                      <a:pt x="3369" y="4370"/>
                      <a:pt x="3536" y="4003"/>
                    </a:cubicBezTo>
                    <a:cubicBezTo>
                      <a:pt x="3636" y="3770"/>
                      <a:pt x="3870" y="3636"/>
                      <a:pt x="4103" y="3636"/>
                    </a:cubicBezTo>
                    <a:lnTo>
                      <a:pt x="4504" y="3636"/>
                    </a:lnTo>
                    <a:cubicBezTo>
                      <a:pt x="4804" y="3636"/>
                      <a:pt x="5071" y="3369"/>
                      <a:pt x="5071" y="3069"/>
                    </a:cubicBezTo>
                    <a:lnTo>
                      <a:pt x="5071" y="467"/>
                    </a:lnTo>
                    <a:cubicBezTo>
                      <a:pt x="5071" y="200"/>
                      <a:pt x="4837" y="0"/>
                      <a:pt x="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6">
                <a:extLst>
                  <a:ext uri="{FF2B5EF4-FFF2-40B4-BE49-F238E27FC236}">
                    <a16:creationId xmlns:a16="http://schemas.microsoft.com/office/drawing/2014/main" id="{C4D76A5B-7720-387D-AFD1-6365823756C5}"/>
                  </a:ext>
                </a:extLst>
              </p:cNvPr>
              <p:cNvSpPr/>
              <p:nvPr/>
            </p:nvSpPr>
            <p:spPr>
              <a:xfrm>
                <a:off x="5637111" y="3312083"/>
                <a:ext cx="35426" cy="69520"/>
              </a:xfrm>
              <a:custGeom>
                <a:avLst/>
                <a:gdLst/>
                <a:ahLst/>
                <a:cxnLst/>
                <a:rect l="l" t="t" r="r" b="b"/>
                <a:pathLst>
                  <a:path w="1836" h="3603" extrusionOk="0">
                    <a:moveTo>
                      <a:pt x="434" y="0"/>
                    </a:moveTo>
                    <a:cubicBezTo>
                      <a:pt x="201" y="0"/>
                      <a:pt x="0" y="200"/>
                      <a:pt x="0" y="434"/>
                    </a:cubicBezTo>
                    <a:lnTo>
                      <a:pt x="0" y="3203"/>
                    </a:lnTo>
                    <a:cubicBezTo>
                      <a:pt x="0" y="3436"/>
                      <a:pt x="201" y="3603"/>
                      <a:pt x="434" y="3603"/>
                    </a:cubicBezTo>
                    <a:lnTo>
                      <a:pt x="1401" y="3603"/>
                    </a:lnTo>
                    <a:cubicBezTo>
                      <a:pt x="1635" y="3603"/>
                      <a:pt x="1835" y="3436"/>
                      <a:pt x="1835" y="3203"/>
                    </a:cubicBezTo>
                    <a:lnTo>
                      <a:pt x="1835" y="434"/>
                    </a:lnTo>
                    <a:cubicBezTo>
                      <a:pt x="1835" y="200"/>
                      <a:pt x="1635" y="0"/>
                      <a:pt x="1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6">
                <a:extLst>
                  <a:ext uri="{FF2B5EF4-FFF2-40B4-BE49-F238E27FC236}">
                    <a16:creationId xmlns:a16="http://schemas.microsoft.com/office/drawing/2014/main" id="{6F357D85-8C87-654E-B0A7-E1B14E0C1A9E}"/>
                  </a:ext>
                </a:extLst>
              </p:cNvPr>
              <p:cNvSpPr/>
              <p:nvPr/>
            </p:nvSpPr>
            <p:spPr>
              <a:xfrm>
                <a:off x="6005926" y="3312083"/>
                <a:ext cx="105563" cy="8374"/>
              </a:xfrm>
              <a:custGeom>
                <a:avLst/>
                <a:gdLst/>
                <a:ahLst/>
                <a:cxnLst/>
                <a:rect l="l" t="t" r="r" b="b"/>
                <a:pathLst>
                  <a:path w="5471" h="434" extrusionOk="0">
                    <a:moveTo>
                      <a:pt x="0" y="0"/>
                    </a:moveTo>
                    <a:lnTo>
                      <a:pt x="0" y="434"/>
                    </a:lnTo>
                    <a:lnTo>
                      <a:pt x="5471" y="434"/>
                    </a:lnTo>
                    <a:lnTo>
                      <a:pt x="54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6">
                <a:extLst>
                  <a:ext uri="{FF2B5EF4-FFF2-40B4-BE49-F238E27FC236}">
                    <a16:creationId xmlns:a16="http://schemas.microsoft.com/office/drawing/2014/main" id="{1CF36F97-1E36-EF3D-AC01-99186673E2E6}"/>
                  </a:ext>
                </a:extLst>
              </p:cNvPr>
              <p:cNvSpPr/>
              <p:nvPr/>
            </p:nvSpPr>
            <p:spPr>
              <a:xfrm>
                <a:off x="6005926" y="3324953"/>
                <a:ext cx="105563" cy="7737"/>
              </a:xfrm>
              <a:custGeom>
                <a:avLst/>
                <a:gdLst/>
                <a:ahLst/>
                <a:cxnLst/>
                <a:rect l="l" t="t" r="r" b="b"/>
                <a:pathLst>
                  <a:path w="5471" h="401" extrusionOk="0">
                    <a:moveTo>
                      <a:pt x="0" y="0"/>
                    </a:moveTo>
                    <a:lnTo>
                      <a:pt x="0" y="401"/>
                    </a:lnTo>
                    <a:lnTo>
                      <a:pt x="5471" y="401"/>
                    </a:lnTo>
                    <a:lnTo>
                      <a:pt x="54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6">
                <a:extLst>
                  <a:ext uri="{FF2B5EF4-FFF2-40B4-BE49-F238E27FC236}">
                    <a16:creationId xmlns:a16="http://schemas.microsoft.com/office/drawing/2014/main" id="{33863CFC-2457-8574-5248-DF71C0AA7B54}"/>
                  </a:ext>
                </a:extLst>
              </p:cNvPr>
              <p:cNvSpPr/>
              <p:nvPr/>
            </p:nvSpPr>
            <p:spPr>
              <a:xfrm>
                <a:off x="6005926" y="3337187"/>
                <a:ext cx="32840" cy="8374"/>
              </a:xfrm>
              <a:custGeom>
                <a:avLst/>
                <a:gdLst/>
                <a:ahLst/>
                <a:cxnLst/>
                <a:rect l="l" t="t" r="r" b="b"/>
                <a:pathLst>
                  <a:path w="1702" h="434" extrusionOk="0">
                    <a:moveTo>
                      <a:pt x="0" y="0"/>
                    </a:moveTo>
                    <a:lnTo>
                      <a:pt x="0" y="434"/>
                    </a:lnTo>
                    <a:lnTo>
                      <a:pt x="1701" y="434"/>
                    </a:lnTo>
                    <a:lnTo>
                      <a:pt x="17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6">
                <a:extLst>
                  <a:ext uri="{FF2B5EF4-FFF2-40B4-BE49-F238E27FC236}">
                    <a16:creationId xmlns:a16="http://schemas.microsoft.com/office/drawing/2014/main" id="{5F7CC7D6-7570-D1B3-52B5-864B0CD9695A}"/>
                  </a:ext>
                </a:extLst>
              </p:cNvPr>
              <p:cNvSpPr/>
              <p:nvPr/>
            </p:nvSpPr>
            <p:spPr>
              <a:xfrm>
                <a:off x="6005926" y="3349401"/>
                <a:ext cx="32840" cy="8393"/>
              </a:xfrm>
              <a:custGeom>
                <a:avLst/>
                <a:gdLst/>
                <a:ahLst/>
                <a:cxnLst/>
                <a:rect l="l" t="t" r="r" b="b"/>
                <a:pathLst>
                  <a:path w="1702" h="435" extrusionOk="0">
                    <a:moveTo>
                      <a:pt x="0" y="1"/>
                    </a:moveTo>
                    <a:lnTo>
                      <a:pt x="0" y="435"/>
                    </a:lnTo>
                    <a:lnTo>
                      <a:pt x="1701" y="435"/>
                    </a:lnTo>
                    <a:lnTo>
                      <a:pt x="17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6">
                <a:extLst>
                  <a:ext uri="{FF2B5EF4-FFF2-40B4-BE49-F238E27FC236}">
                    <a16:creationId xmlns:a16="http://schemas.microsoft.com/office/drawing/2014/main" id="{1B662175-3AFE-5D91-D398-E2EEA6D9B557}"/>
                  </a:ext>
                </a:extLst>
              </p:cNvPr>
              <p:cNvSpPr/>
              <p:nvPr/>
            </p:nvSpPr>
            <p:spPr>
              <a:xfrm>
                <a:off x="6005926" y="3362291"/>
                <a:ext cx="32840" cy="7737"/>
              </a:xfrm>
              <a:custGeom>
                <a:avLst/>
                <a:gdLst/>
                <a:ahLst/>
                <a:cxnLst/>
                <a:rect l="l" t="t" r="r" b="b"/>
                <a:pathLst>
                  <a:path w="1702" h="401" extrusionOk="0">
                    <a:moveTo>
                      <a:pt x="0" y="0"/>
                    </a:moveTo>
                    <a:lnTo>
                      <a:pt x="0" y="400"/>
                    </a:lnTo>
                    <a:lnTo>
                      <a:pt x="1701" y="400"/>
                    </a:lnTo>
                    <a:lnTo>
                      <a:pt x="17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6">
                <a:extLst>
                  <a:ext uri="{FF2B5EF4-FFF2-40B4-BE49-F238E27FC236}">
                    <a16:creationId xmlns:a16="http://schemas.microsoft.com/office/drawing/2014/main" id="{38E4B475-A768-EA18-BF34-70776EF62B1E}"/>
                  </a:ext>
                </a:extLst>
              </p:cNvPr>
              <p:cNvSpPr/>
              <p:nvPr/>
            </p:nvSpPr>
            <p:spPr>
              <a:xfrm>
                <a:off x="6005926" y="3374505"/>
                <a:ext cx="32840" cy="8393"/>
              </a:xfrm>
              <a:custGeom>
                <a:avLst/>
                <a:gdLst/>
                <a:ahLst/>
                <a:cxnLst/>
                <a:rect l="l" t="t" r="r" b="b"/>
                <a:pathLst>
                  <a:path w="1702" h="435" extrusionOk="0">
                    <a:moveTo>
                      <a:pt x="0" y="1"/>
                    </a:moveTo>
                    <a:lnTo>
                      <a:pt x="0" y="435"/>
                    </a:lnTo>
                    <a:lnTo>
                      <a:pt x="1701" y="435"/>
                    </a:lnTo>
                    <a:lnTo>
                      <a:pt x="17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6">
                <a:extLst>
                  <a:ext uri="{FF2B5EF4-FFF2-40B4-BE49-F238E27FC236}">
                    <a16:creationId xmlns:a16="http://schemas.microsoft.com/office/drawing/2014/main" id="{57437043-D4B1-B767-14E3-02BCC08BA3C5}"/>
                  </a:ext>
                </a:extLst>
              </p:cNvPr>
              <p:cNvSpPr/>
              <p:nvPr/>
            </p:nvSpPr>
            <p:spPr>
              <a:xfrm>
                <a:off x="6058043" y="3337187"/>
                <a:ext cx="44436" cy="44417"/>
              </a:xfrm>
              <a:custGeom>
                <a:avLst/>
                <a:gdLst/>
                <a:ahLst/>
                <a:cxnLst/>
                <a:rect l="l" t="t" r="r" b="b"/>
                <a:pathLst>
                  <a:path w="2303" h="2302" extrusionOk="0">
                    <a:moveTo>
                      <a:pt x="1002" y="0"/>
                    </a:moveTo>
                    <a:cubicBezTo>
                      <a:pt x="868" y="0"/>
                      <a:pt x="768" y="100"/>
                      <a:pt x="768" y="234"/>
                    </a:cubicBezTo>
                    <a:lnTo>
                      <a:pt x="768" y="534"/>
                    </a:lnTo>
                    <a:cubicBezTo>
                      <a:pt x="768" y="667"/>
                      <a:pt x="668" y="767"/>
                      <a:pt x="535" y="767"/>
                    </a:cubicBezTo>
                    <a:lnTo>
                      <a:pt x="234" y="767"/>
                    </a:lnTo>
                    <a:cubicBezTo>
                      <a:pt x="101" y="767"/>
                      <a:pt x="1" y="867"/>
                      <a:pt x="1" y="1001"/>
                    </a:cubicBezTo>
                    <a:lnTo>
                      <a:pt x="1" y="1301"/>
                    </a:lnTo>
                    <a:cubicBezTo>
                      <a:pt x="1" y="1435"/>
                      <a:pt x="101" y="1535"/>
                      <a:pt x="234" y="1535"/>
                    </a:cubicBezTo>
                    <a:lnTo>
                      <a:pt x="535" y="1535"/>
                    </a:lnTo>
                    <a:cubicBezTo>
                      <a:pt x="668" y="1535"/>
                      <a:pt x="768" y="1668"/>
                      <a:pt x="768" y="1801"/>
                    </a:cubicBezTo>
                    <a:lnTo>
                      <a:pt x="768" y="2068"/>
                    </a:lnTo>
                    <a:cubicBezTo>
                      <a:pt x="768" y="2202"/>
                      <a:pt x="868" y="2302"/>
                      <a:pt x="1002" y="2302"/>
                    </a:cubicBezTo>
                    <a:lnTo>
                      <a:pt x="1302" y="2302"/>
                    </a:lnTo>
                    <a:cubicBezTo>
                      <a:pt x="1435" y="2302"/>
                      <a:pt x="1535" y="2202"/>
                      <a:pt x="1535" y="2068"/>
                    </a:cubicBezTo>
                    <a:lnTo>
                      <a:pt x="1535" y="1801"/>
                    </a:lnTo>
                    <a:cubicBezTo>
                      <a:pt x="1535" y="1668"/>
                      <a:pt x="1635" y="1535"/>
                      <a:pt x="1802" y="1535"/>
                    </a:cubicBezTo>
                    <a:lnTo>
                      <a:pt x="2069" y="1535"/>
                    </a:lnTo>
                    <a:cubicBezTo>
                      <a:pt x="2203" y="1535"/>
                      <a:pt x="2303" y="1435"/>
                      <a:pt x="2303" y="1301"/>
                    </a:cubicBezTo>
                    <a:lnTo>
                      <a:pt x="2303" y="1001"/>
                    </a:lnTo>
                    <a:cubicBezTo>
                      <a:pt x="2303" y="867"/>
                      <a:pt x="2203" y="767"/>
                      <a:pt x="2069" y="767"/>
                    </a:cubicBezTo>
                    <a:lnTo>
                      <a:pt x="1802" y="767"/>
                    </a:lnTo>
                    <a:cubicBezTo>
                      <a:pt x="1669" y="767"/>
                      <a:pt x="1535" y="667"/>
                      <a:pt x="1535" y="534"/>
                    </a:cubicBezTo>
                    <a:lnTo>
                      <a:pt x="1535" y="234"/>
                    </a:lnTo>
                    <a:cubicBezTo>
                      <a:pt x="1535" y="100"/>
                      <a:pt x="1435" y="0"/>
                      <a:pt x="1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6">
                <a:extLst>
                  <a:ext uri="{FF2B5EF4-FFF2-40B4-BE49-F238E27FC236}">
                    <a16:creationId xmlns:a16="http://schemas.microsoft.com/office/drawing/2014/main" id="{1682598E-E63A-CEB3-169A-51C9F9E80936}"/>
                  </a:ext>
                </a:extLst>
              </p:cNvPr>
              <p:cNvSpPr/>
              <p:nvPr/>
            </p:nvSpPr>
            <p:spPr>
              <a:xfrm>
                <a:off x="6244708" y="3339753"/>
                <a:ext cx="16111" cy="16111"/>
              </a:xfrm>
              <a:custGeom>
                <a:avLst/>
                <a:gdLst/>
                <a:ahLst/>
                <a:cxnLst/>
                <a:rect l="l" t="t" r="r" b="b"/>
                <a:pathLst>
                  <a:path w="835" h="835" extrusionOk="0">
                    <a:moveTo>
                      <a:pt x="434" y="1"/>
                    </a:moveTo>
                    <a:cubicBezTo>
                      <a:pt x="201" y="1"/>
                      <a:pt x="1" y="167"/>
                      <a:pt x="1" y="401"/>
                    </a:cubicBezTo>
                    <a:cubicBezTo>
                      <a:pt x="1" y="634"/>
                      <a:pt x="201" y="835"/>
                      <a:pt x="434" y="835"/>
                    </a:cubicBezTo>
                    <a:cubicBezTo>
                      <a:pt x="634" y="835"/>
                      <a:pt x="834" y="634"/>
                      <a:pt x="834" y="401"/>
                    </a:cubicBezTo>
                    <a:cubicBezTo>
                      <a:pt x="834" y="167"/>
                      <a:pt x="634"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6">
                <a:extLst>
                  <a:ext uri="{FF2B5EF4-FFF2-40B4-BE49-F238E27FC236}">
                    <a16:creationId xmlns:a16="http://schemas.microsoft.com/office/drawing/2014/main" id="{569FA591-657F-F1CD-89F8-7B1D3FAFD3FE}"/>
                  </a:ext>
                </a:extLst>
              </p:cNvPr>
              <p:cNvSpPr/>
              <p:nvPr/>
            </p:nvSpPr>
            <p:spPr>
              <a:xfrm>
                <a:off x="6278186" y="3339753"/>
                <a:ext cx="16111" cy="16111"/>
              </a:xfrm>
              <a:custGeom>
                <a:avLst/>
                <a:gdLst/>
                <a:ahLst/>
                <a:cxnLst/>
                <a:rect l="l" t="t" r="r" b="b"/>
                <a:pathLst>
                  <a:path w="835" h="835" extrusionOk="0">
                    <a:moveTo>
                      <a:pt x="400" y="1"/>
                    </a:moveTo>
                    <a:cubicBezTo>
                      <a:pt x="167" y="1"/>
                      <a:pt x="0" y="167"/>
                      <a:pt x="0" y="401"/>
                    </a:cubicBezTo>
                    <a:cubicBezTo>
                      <a:pt x="0" y="634"/>
                      <a:pt x="167" y="835"/>
                      <a:pt x="400" y="835"/>
                    </a:cubicBezTo>
                    <a:cubicBezTo>
                      <a:pt x="634" y="835"/>
                      <a:pt x="834" y="634"/>
                      <a:pt x="834" y="401"/>
                    </a:cubicBezTo>
                    <a:cubicBezTo>
                      <a:pt x="834" y="167"/>
                      <a:pt x="634" y="1"/>
                      <a:pt x="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6">
                <a:extLst>
                  <a:ext uri="{FF2B5EF4-FFF2-40B4-BE49-F238E27FC236}">
                    <a16:creationId xmlns:a16="http://schemas.microsoft.com/office/drawing/2014/main" id="{0F9DDDDA-51FF-507A-260D-C28A48F3CDDE}"/>
                  </a:ext>
                </a:extLst>
              </p:cNvPr>
              <p:cNvSpPr/>
              <p:nvPr/>
            </p:nvSpPr>
            <p:spPr>
              <a:xfrm>
                <a:off x="6311007" y="3339753"/>
                <a:ext cx="16111" cy="16111"/>
              </a:xfrm>
              <a:custGeom>
                <a:avLst/>
                <a:gdLst/>
                <a:ahLst/>
                <a:cxnLst/>
                <a:rect l="l" t="t" r="r" b="b"/>
                <a:pathLst>
                  <a:path w="835" h="835" extrusionOk="0">
                    <a:moveTo>
                      <a:pt x="434" y="1"/>
                    </a:moveTo>
                    <a:cubicBezTo>
                      <a:pt x="200" y="1"/>
                      <a:pt x="0" y="167"/>
                      <a:pt x="0" y="401"/>
                    </a:cubicBezTo>
                    <a:cubicBezTo>
                      <a:pt x="0" y="634"/>
                      <a:pt x="200" y="835"/>
                      <a:pt x="434" y="835"/>
                    </a:cubicBezTo>
                    <a:cubicBezTo>
                      <a:pt x="667" y="835"/>
                      <a:pt x="834" y="634"/>
                      <a:pt x="834" y="401"/>
                    </a:cubicBezTo>
                    <a:cubicBezTo>
                      <a:pt x="834" y="167"/>
                      <a:pt x="667"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3" name="Google Shape;1963;p56">
              <a:extLst>
                <a:ext uri="{FF2B5EF4-FFF2-40B4-BE49-F238E27FC236}">
                  <a16:creationId xmlns:a16="http://schemas.microsoft.com/office/drawing/2014/main" id="{18ECD079-88A3-8ADD-C433-E9E3BFD9DEE4}"/>
                </a:ext>
              </a:extLst>
            </p:cNvPr>
            <p:cNvSpPr/>
            <p:nvPr/>
          </p:nvSpPr>
          <p:spPr>
            <a:xfrm>
              <a:off x="5250638" y="1371475"/>
              <a:ext cx="3004463" cy="1813113"/>
            </a:xfrm>
            <a:custGeom>
              <a:avLst/>
              <a:gdLst/>
              <a:ahLst/>
              <a:cxnLst/>
              <a:rect l="l" t="t" r="r" b="b"/>
              <a:pathLst>
                <a:path w="155712" h="93968" extrusionOk="0">
                  <a:moveTo>
                    <a:pt x="0" y="0"/>
                  </a:moveTo>
                  <a:lnTo>
                    <a:pt x="0" y="93968"/>
                  </a:lnTo>
                  <a:lnTo>
                    <a:pt x="155711" y="93968"/>
                  </a:lnTo>
                  <a:lnTo>
                    <a:pt x="155711" y="0"/>
                  </a:lnTo>
                  <a:close/>
                </a:path>
              </a:pathLst>
            </a:custGeom>
            <a:solidFill>
              <a:srgbClr val="F1F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965" name="Google Shape;1965;p56">
            <a:extLst>
              <a:ext uri="{FF2B5EF4-FFF2-40B4-BE49-F238E27FC236}">
                <a16:creationId xmlns:a16="http://schemas.microsoft.com/office/drawing/2014/main" id="{2B3A391F-3714-7CAD-A66A-B1F1B019BD9F}"/>
              </a:ext>
            </a:extLst>
          </p:cNvPr>
          <p:cNvPicPr preferRelativeResize="0"/>
          <p:nvPr/>
        </p:nvPicPr>
        <p:blipFill rotWithShape="1">
          <a:blip r:embed="rId4">
            <a:alphaModFix/>
          </a:blip>
          <a:srcRect l="22009" r="18455"/>
          <a:stretch/>
        </p:blipFill>
        <p:spPr>
          <a:xfrm rot="1203246">
            <a:off x="4469080" y="58397"/>
            <a:ext cx="1115441" cy="1053905"/>
          </a:xfrm>
          <a:prstGeom prst="rect">
            <a:avLst/>
          </a:prstGeom>
          <a:noFill/>
          <a:ln>
            <a:noFill/>
          </a:ln>
        </p:spPr>
      </p:pic>
      <p:pic>
        <p:nvPicPr>
          <p:cNvPr id="1966" name="Google Shape;1966;p56">
            <a:extLst>
              <a:ext uri="{FF2B5EF4-FFF2-40B4-BE49-F238E27FC236}">
                <a16:creationId xmlns:a16="http://schemas.microsoft.com/office/drawing/2014/main" id="{6D2004B1-8E61-C502-F0FB-D3922B0D2809}"/>
              </a:ext>
            </a:extLst>
          </p:cNvPr>
          <p:cNvPicPr preferRelativeResize="0"/>
          <p:nvPr/>
        </p:nvPicPr>
        <p:blipFill rotWithShape="1">
          <a:blip r:embed="rId5">
            <a:alphaModFix/>
          </a:blip>
          <a:srcRect l="18647" t="7960" r="8852" b="8336"/>
          <a:stretch/>
        </p:blipFill>
        <p:spPr>
          <a:xfrm rot="-1406513">
            <a:off x="4543282" y="4014147"/>
            <a:ext cx="1175233" cy="763227"/>
          </a:xfrm>
          <a:prstGeom prst="rect">
            <a:avLst/>
          </a:prstGeom>
          <a:noFill/>
          <a:ln>
            <a:noFill/>
          </a:ln>
        </p:spPr>
      </p:pic>
      <p:grpSp>
        <p:nvGrpSpPr>
          <p:cNvPr id="1967" name="Google Shape;1967;p56">
            <a:extLst>
              <a:ext uri="{FF2B5EF4-FFF2-40B4-BE49-F238E27FC236}">
                <a16:creationId xmlns:a16="http://schemas.microsoft.com/office/drawing/2014/main" id="{DAAB5598-1F0A-7DD0-3127-CA784290B9AE}"/>
              </a:ext>
            </a:extLst>
          </p:cNvPr>
          <p:cNvGrpSpPr/>
          <p:nvPr/>
        </p:nvGrpSpPr>
        <p:grpSpPr>
          <a:xfrm>
            <a:off x="864100" y="4424850"/>
            <a:ext cx="76825" cy="76800"/>
            <a:chOff x="3104875" y="1099400"/>
            <a:chExt cx="76825" cy="76800"/>
          </a:xfrm>
        </p:grpSpPr>
        <p:sp>
          <p:nvSpPr>
            <p:cNvPr id="1968" name="Google Shape;1968;p56">
              <a:extLst>
                <a:ext uri="{FF2B5EF4-FFF2-40B4-BE49-F238E27FC236}">
                  <a16:creationId xmlns:a16="http://schemas.microsoft.com/office/drawing/2014/main" id="{45F08C8A-0958-F1DE-E3C3-22F361BA27B2}"/>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6">
              <a:extLst>
                <a:ext uri="{FF2B5EF4-FFF2-40B4-BE49-F238E27FC236}">
                  <a16:creationId xmlns:a16="http://schemas.microsoft.com/office/drawing/2014/main" id="{731027DD-2DAE-900D-9E27-FC2851799331}"/>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0" name="Google Shape;1970;p56">
            <a:extLst>
              <a:ext uri="{FF2B5EF4-FFF2-40B4-BE49-F238E27FC236}">
                <a16:creationId xmlns:a16="http://schemas.microsoft.com/office/drawing/2014/main" id="{DDC85CFC-A9D9-47AC-1FB9-B8A7C0F7EA16}"/>
              </a:ext>
            </a:extLst>
          </p:cNvPr>
          <p:cNvGrpSpPr/>
          <p:nvPr/>
        </p:nvGrpSpPr>
        <p:grpSpPr>
          <a:xfrm>
            <a:off x="3191534" y="2206666"/>
            <a:ext cx="107533" cy="100328"/>
            <a:chOff x="3104875" y="1099400"/>
            <a:chExt cx="76825" cy="76800"/>
          </a:xfrm>
        </p:grpSpPr>
        <p:sp>
          <p:nvSpPr>
            <p:cNvPr id="1971" name="Google Shape;1971;p56">
              <a:extLst>
                <a:ext uri="{FF2B5EF4-FFF2-40B4-BE49-F238E27FC236}">
                  <a16:creationId xmlns:a16="http://schemas.microsoft.com/office/drawing/2014/main" id="{BA52A58E-FD81-C603-3A20-2DCC680AE236}"/>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6">
              <a:extLst>
                <a:ext uri="{FF2B5EF4-FFF2-40B4-BE49-F238E27FC236}">
                  <a16:creationId xmlns:a16="http://schemas.microsoft.com/office/drawing/2014/main" id="{3910E41E-9811-EE5C-B09A-C3E0E16FA46D}"/>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3" name="Google Shape;1973;p56">
            <a:extLst>
              <a:ext uri="{FF2B5EF4-FFF2-40B4-BE49-F238E27FC236}">
                <a16:creationId xmlns:a16="http://schemas.microsoft.com/office/drawing/2014/main" id="{C92397B4-87C1-B981-781C-0AAF5D1675C5}"/>
              </a:ext>
            </a:extLst>
          </p:cNvPr>
          <p:cNvGrpSpPr/>
          <p:nvPr/>
        </p:nvGrpSpPr>
        <p:grpSpPr>
          <a:xfrm>
            <a:off x="6158550" y="3879375"/>
            <a:ext cx="76825" cy="76800"/>
            <a:chOff x="3104875" y="1099400"/>
            <a:chExt cx="76825" cy="76800"/>
          </a:xfrm>
        </p:grpSpPr>
        <p:sp>
          <p:nvSpPr>
            <p:cNvPr id="1974" name="Google Shape;1974;p56">
              <a:extLst>
                <a:ext uri="{FF2B5EF4-FFF2-40B4-BE49-F238E27FC236}">
                  <a16:creationId xmlns:a16="http://schemas.microsoft.com/office/drawing/2014/main" id="{3EF229AA-7778-0DE4-042D-B76B1B2F4682}"/>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6">
              <a:extLst>
                <a:ext uri="{FF2B5EF4-FFF2-40B4-BE49-F238E27FC236}">
                  <a16:creationId xmlns:a16="http://schemas.microsoft.com/office/drawing/2014/main" id="{295CCE29-5B5B-562F-4F4D-82F215A7E8F9}"/>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Google Shape;1940;p56">
            <a:extLst>
              <a:ext uri="{FF2B5EF4-FFF2-40B4-BE49-F238E27FC236}">
                <a16:creationId xmlns:a16="http://schemas.microsoft.com/office/drawing/2014/main" id="{DE54599A-3013-E026-B13B-C3FC30333130}"/>
              </a:ext>
            </a:extLst>
          </p:cNvPr>
          <p:cNvGrpSpPr/>
          <p:nvPr/>
        </p:nvGrpSpPr>
        <p:grpSpPr>
          <a:xfrm>
            <a:off x="123909" y="2953124"/>
            <a:ext cx="2532925" cy="2079094"/>
            <a:chOff x="5132202" y="929275"/>
            <a:chExt cx="3246461" cy="2819752"/>
          </a:xfrm>
        </p:grpSpPr>
        <p:grpSp>
          <p:nvGrpSpPr>
            <p:cNvPr id="3" name="Google Shape;1941;p56">
              <a:extLst>
                <a:ext uri="{FF2B5EF4-FFF2-40B4-BE49-F238E27FC236}">
                  <a16:creationId xmlns:a16="http://schemas.microsoft.com/office/drawing/2014/main" id="{C7B45AD4-861B-0AA2-2D4D-0592E76BE724}"/>
                </a:ext>
              </a:extLst>
            </p:cNvPr>
            <p:cNvGrpSpPr/>
            <p:nvPr/>
          </p:nvGrpSpPr>
          <p:grpSpPr>
            <a:xfrm>
              <a:off x="5132202" y="929275"/>
              <a:ext cx="3246461" cy="2819752"/>
              <a:chOff x="5132202" y="929275"/>
              <a:chExt cx="3246461" cy="2819752"/>
            </a:xfrm>
          </p:grpSpPr>
          <p:sp>
            <p:nvSpPr>
              <p:cNvPr id="5" name="Google Shape;1942;p56">
                <a:extLst>
                  <a:ext uri="{FF2B5EF4-FFF2-40B4-BE49-F238E27FC236}">
                    <a16:creationId xmlns:a16="http://schemas.microsoft.com/office/drawing/2014/main" id="{22EACCB1-4A12-0FDB-48AA-0E24C02D2FD9}"/>
                  </a:ext>
                </a:extLst>
              </p:cNvPr>
              <p:cNvSpPr/>
              <p:nvPr/>
            </p:nvSpPr>
            <p:spPr>
              <a:xfrm>
                <a:off x="5132202" y="929275"/>
                <a:ext cx="3246461" cy="2819752"/>
              </a:xfrm>
              <a:custGeom>
                <a:avLst/>
                <a:gdLst/>
                <a:ahLst/>
                <a:cxnLst/>
                <a:rect l="l" t="t" r="r" b="b"/>
                <a:pathLst>
                  <a:path w="168254" h="146139" extrusionOk="0">
                    <a:moveTo>
                      <a:pt x="4437" y="1"/>
                    </a:moveTo>
                    <a:cubicBezTo>
                      <a:pt x="2002" y="1"/>
                      <a:pt x="0" y="1969"/>
                      <a:pt x="0" y="4437"/>
                    </a:cubicBezTo>
                    <a:lnTo>
                      <a:pt x="0" y="141702"/>
                    </a:lnTo>
                    <a:cubicBezTo>
                      <a:pt x="0" y="144137"/>
                      <a:pt x="2002" y="146139"/>
                      <a:pt x="4437" y="146139"/>
                    </a:cubicBezTo>
                    <a:lnTo>
                      <a:pt x="163817" y="146139"/>
                    </a:lnTo>
                    <a:cubicBezTo>
                      <a:pt x="166252" y="146139"/>
                      <a:pt x="168254" y="144137"/>
                      <a:pt x="168254" y="141702"/>
                    </a:cubicBezTo>
                    <a:lnTo>
                      <a:pt x="168254" y="4437"/>
                    </a:lnTo>
                    <a:cubicBezTo>
                      <a:pt x="168254" y="1969"/>
                      <a:pt x="166252" y="1"/>
                      <a:pt x="163817"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944;p56">
                <a:extLst>
                  <a:ext uri="{FF2B5EF4-FFF2-40B4-BE49-F238E27FC236}">
                    <a16:creationId xmlns:a16="http://schemas.microsoft.com/office/drawing/2014/main" id="{960DD417-DEA4-AFF2-A4D7-29F568F040A0}"/>
                  </a:ext>
                </a:extLst>
              </p:cNvPr>
              <p:cNvSpPr/>
              <p:nvPr/>
            </p:nvSpPr>
            <p:spPr>
              <a:xfrm>
                <a:off x="5369582" y="1106294"/>
                <a:ext cx="39285" cy="39265"/>
              </a:xfrm>
              <a:custGeom>
                <a:avLst/>
                <a:gdLst/>
                <a:ahLst/>
                <a:cxnLst/>
                <a:rect l="l" t="t" r="r" b="b"/>
                <a:pathLst>
                  <a:path w="2036" h="2035" extrusionOk="0">
                    <a:moveTo>
                      <a:pt x="1035" y="0"/>
                    </a:moveTo>
                    <a:cubicBezTo>
                      <a:pt x="468" y="0"/>
                      <a:pt x="1" y="467"/>
                      <a:pt x="1" y="1034"/>
                    </a:cubicBezTo>
                    <a:cubicBezTo>
                      <a:pt x="1" y="1601"/>
                      <a:pt x="468" y="2035"/>
                      <a:pt x="1035" y="2035"/>
                    </a:cubicBezTo>
                    <a:cubicBezTo>
                      <a:pt x="1602" y="2035"/>
                      <a:pt x="2035" y="1601"/>
                      <a:pt x="2035" y="1034"/>
                    </a:cubicBezTo>
                    <a:cubicBezTo>
                      <a:pt x="2035" y="467"/>
                      <a:pt x="1602" y="0"/>
                      <a:pt x="1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947;p56">
                <a:extLst>
                  <a:ext uri="{FF2B5EF4-FFF2-40B4-BE49-F238E27FC236}">
                    <a16:creationId xmlns:a16="http://schemas.microsoft.com/office/drawing/2014/main" id="{00A26C5A-2C57-4D2C-572C-24B6272A3E27}"/>
                  </a:ext>
                </a:extLst>
              </p:cNvPr>
              <p:cNvSpPr/>
              <p:nvPr/>
            </p:nvSpPr>
            <p:spPr>
              <a:xfrm>
                <a:off x="5347466" y="3275383"/>
                <a:ext cx="97845" cy="106219"/>
              </a:xfrm>
              <a:custGeom>
                <a:avLst/>
                <a:gdLst/>
                <a:ahLst/>
                <a:cxnLst/>
                <a:rect l="l" t="t" r="r" b="b"/>
                <a:pathLst>
                  <a:path w="5071" h="5505" extrusionOk="0">
                    <a:moveTo>
                      <a:pt x="2169" y="1"/>
                    </a:moveTo>
                    <a:cubicBezTo>
                      <a:pt x="1969" y="1"/>
                      <a:pt x="1835" y="134"/>
                      <a:pt x="1802" y="334"/>
                    </a:cubicBezTo>
                    <a:cubicBezTo>
                      <a:pt x="1769" y="735"/>
                      <a:pt x="1669" y="1135"/>
                      <a:pt x="1502" y="1535"/>
                    </a:cubicBezTo>
                    <a:cubicBezTo>
                      <a:pt x="1402" y="1735"/>
                      <a:pt x="1202" y="1902"/>
                      <a:pt x="968" y="1902"/>
                    </a:cubicBezTo>
                    <a:lnTo>
                      <a:pt x="568" y="1902"/>
                    </a:lnTo>
                    <a:cubicBezTo>
                      <a:pt x="234" y="1902"/>
                      <a:pt x="1" y="2136"/>
                      <a:pt x="1" y="2436"/>
                    </a:cubicBezTo>
                    <a:lnTo>
                      <a:pt x="1" y="5038"/>
                    </a:lnTo>
                    <a:cubicBezTo>
                      <a:pt x="1" y="5305"/>
                      <a:pt x="201" y="5505"/>
                      <a:pt x="468" y="5505"/>
                    </a:cubicBezTo>
                    <a:lnTo>
                      <a:pt x="3770" y="5505"/>
                    </a:lnTo>
                    <a:cubicBezTo>
                      <a:pt x="3970" y="5505"/>
                      <a:pt x="4170" y="5338"/>
                      <a:pt x="4170" y="5105"/>
                    </a:cubicBezTo>
                    <a:cubicBezTo>
                      <a:pt x="4170" y="4938"/>
                      <a:pt x="4070" y="4804"/>
                      <a:pt x="3903" y="4738"/>
                    </a:cubicBezTo>
                    <a:cubicBezTo>
                      <a:pt x="3903" y="4738"/>
                      <a:pt x="3903" y="4704"/>
                      <a:pt x="3903" y="4704"/>
                    </a:cubicBezTo>
                    <a:lnTo>
                      <a:pt x="4037" y="4704"/>
                    </a:lnTo>
                    <a:cubicBezTo>
                      <a:pt x="4304" y="4704"/>
                      <a:pt x="4504" y="4504"/>
                      <a:pt x="4504" y="4237"/>
                    </a:cubicBezTo>
                    <a:cubicBezTo>
                      <a:pt x="4504" y="4037"/>
                      <a:pt x="4370" y="3870"/>
                      <a:pt x="4204" y="3804"/>
                    </a:cubicBezTo>
                    <a:cubicBezTo>
                      <a:pt x="4204" y="3804"/>
                      <a:pt x="4204" y="3804"/>
                      <a:pt x="4204" y="3770"/>
                    </a:cubicBezTo>
                    <a:lnTo>
                      <a:pt x="4337" y="3770"/>
                    </a:lnTo>
                    <a:cubicBezTo>
                      <a:pt x="4604" y="3770"/>
                      <a:pt x="4804" y="3570"/>
                      <a:pt x="4804" y="3303"/>
                    </a:cubicBezTo>
                    <a:cubicBezTo>
                      <a:pt x="4804" y="3103"/>
                      <a:pt x="4704" y="2936"/>
                      <a:pt x="4504" y="2870"/>
                    </a:cubicBezTo>
                    <a:cubicBezTo>
                      <a:pt x="4504" y="2870"/>
                      <a:pt x="4504" y="2836"/>
                      <a:pt x="4504" y="2836"/>
                    </a:cubicBezTo>
                    <a:lnTo>
                      <a:pt x="4571" y="2836"/>
                    </a:lnTo>
                    <a:cubicBezTo>
                      <a:pt x="4837" y="2836"/>
                      <a:pt x="5071" y="2603"/>
                      <a:pt x="5038" y="2336"/>
                    </a:cubicBezTo>
                    <a:cubicBezTo>
                      <a:pt x="5038" y="2069"/>
                      <a:pt x="4837" y="1902"/>
                      <a:pt x="4571" y="1902"/>
                    </a:cubicBezTo>
                    <a:lnTo>
                      <a:pt x="3136" y="1902"/>
                    </a:lnTo>
                    <a:cubicBezTo>
                      <a:pt x="2969" y="1902"/>
                      <a:pt x="2869" y="1769"/>
                      <a:pt x="2869" y="1602"/>
                    </a:cubicBezTo>
                    <a:lnTo>
                      <a:pt x="2903" y="1302"/>
                    </a:lnTo>
                    <a:cubicBezTo>
                      <a:pt x="2936" y="1002"/>
                      <a:pt x="2969" y="635"/>
                      <a:pt x="2803" y="368"/>
                    </a:cubicBezTo>
                    <a:cubicBezTo>
                      <a:pt x="2669" y="168"/>
                      <a:pt x="2436" y="1"/>
                      <a:pt x="21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948;p56">
                <a:extLst>
                  <a:ext uri="{FF2B5EF4-FFF2-40B4-BE49-F238E27FC236}">
                    <a16:creationId xmlns:a16="http://schemas.microsoft.com/office/drawing/2014/main" id="{AF223A68-15C7-C62D-3834-D87A273889ED}"/>
                  </a:ext>
                </a:extLst>
              </p:cNvPr>
              <p:cNvSpPr/>
              <p:nvPr/>
            </p:nvSpPr>
            <p:spPr>
              <a:xfrm>
                <a:off x="5308856" y="3312083"/>
                <a:ext cx="34770" cy="69520"/>
              </a:xfrm>
              <a:custGeom>
                <a:avLst/>
                <a:gdLst/>
                <a:ahLst/>
                <a:cxnLst/>
                <a:rect l="l" t="t" r="r" b="b"/>
                <a:pathLst>
                  <a:path w="1802" h="3603" extrusionOk="0">
                    <a:moveTo>
                      <a:pt x="401" y="0"/>
                    </a:moveTo>
                    <a:cubicBezTo>
                      <a:pt x="167" y="0"/>
                      <a:pt x="0" y="200"/>
                      <a:pt x="0" y="434"/>
                    </a:cubicBezTo>
                    <a:lnTo>
                      <a:pt x="0" y="3203"/>
                    </a:lnTo>
                    <a:cubicBezTo>
                      <a:pt x="0" y="3436"/>
                      <a:pt x="167" y="3603"/>
                      <a:pt x="401" y="3603"/>
                    </a:cubicBezTo>
                    <a:lnTo>
                      <a:pt x="1401" y="3603"/>
                    </a:lnTo>
                    <a:cubicBezTo>
                      <a:pt x="1635" y="3603"/>
                      <a:pt x="1802" y="3436"/>
                      <a:pt x="1802" y="3203"/>
                    </a:cubicBezTo>
                    <a:lnTo>
                      <a:pt x="1802" y="434"/>
                    </a:lnTo>
                    <a:cubicBezTo>
                      <a:pt x="1802" y="200"/>
                      <a:pt x="1601" y="0"/>
                      <a:pt x="1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949;p56">
                <a:extLst>
                  <a:ext uri="{FF2B5EF4-FFF2-40B4-BE49-F238E27FC236}">
                    <a16:creationId xmlns:a16="http://schemas.microsoft.com/office/drawing/2014/main" id="{CEF7A64D-5928-A978-9228-269678AC92DE}"/>
                  </a:ext>
                </a:extLst>
              </p:cNvPr>
              <p:cNvSpPr/>
              <p:nvPr/>
            </p:nvSpPr>
            <p:spPr>
              <a:xfrm>
                <a:off x="5536061" y="3312083"/>
                <a:ext cx="97845" cy="106219"/>
              </a:xfrm>
              <a:custGeom>
                <a:avLst/>
                <a:gdLst/>
                <a:ahLst/>
                <a:cxnLst/>
                <a:rect l="l" t="t" r="r" b="b"/>
                <a:pathLst>
                  <a:path w="5071" h="5505" extrusionOk="0">
                    <a:moveTo>
                      <a:pt x="1301" y="0"/>
                    </a:moveTo>
                    <a:cubicBezTo>
                      <a:pt x="1068" y="0"/>
                      <a:pt x="901" y="200"/>
                      <a:pt x="901" y="401"/>
                    </a:cubicBezTo>
                    <a:cubicBezTo>
                      <a:pt x="901" y="567"/>
                      <a:pt x="1001" y="734"/>
                      <a:pt x="1134" y="801"/>
                    </a:cubicBezTo>
                    <a:cubicBezTo>
                      <a:pt x="1134" y="801"/>
                      <a:pt x="1168" y="801"/>
                      <a:pt x="1168" y="834"/>
                    </a:cubicBezTo>
                    <a:lnTo>
                      <a:pt x="1001" y="834"/>
                    </a:lnTo>
                    <a:cubicBezTo>
                      <a:pt x="768" y="834"/>
                      <a:pt x="534" y="1034"/>
                      <a:pt x="534" y="1301"/>
                    </a:cubicBezTo>
                    <a:cubicBezTo>
                      <a:pt x="534" y="1501"/>
                      <a:pt x="667" y="1668"/>
                      <a:pt x="834" y="1735"/>
                    </a:cubicBezTo>
                    <a:cubicBezTo>
                      <a:pt x="834" y="1735"/>
                      <a:pt x="834" y="1768"/>
                      <a:pt x="834" y="1768"/>
                    </a:cubicBezTo>
                    <a:lnTo>
                      <a:pt x="701" y="1768"/>
                    </a:lnTo>
                    <a:cubicBezTo>
                      <a:pt x="434" y="1768"/>
                      <a:pt x="234" y="1968"/>
                      <a:pt x="234" y="2235"/>
                    </a:cubicBezTo>
                    <a:cubicBezTo>
                      <a:pt x="234" y="2435"/>
                      <a:pt x="367" y="2602"/>
                      <a:pt x="534" y="2669"/>
                    </a:cubicBezTo>
                    <a:cubicBezTo>
                      <a:pt x="534" y="2702"/>
                      <a:pt x="534" y="2702"/>
                      <a:pt x="534" y="2702"/>
                    </a:cubicBezTo>
                    <a:lnTo>
                      <a:pt x="467" y="2702"/>
                    </a:lnTo>
                    <a:cubicBezTo>
                      <a:pt x="200" y="2702"/>
                      <a:pt x="0" y="2936"/>
                      <a:pt x="0" y="3203"/>
                    </a:cubicBezTo>
                    <a:cubicBezTo>
                      <a:pt x="0" y="3436"/>
                      <a:pt x="234" y="3636"/>
                      <a:pt x="467" y="3636"/>
                    </a:cubicBezTo>
                    <a:lnTo>
                      <a:pt x="1935" y="3636"/>
                    </a:lnTo>
                    <a:cubicBezTo>
                      <a:pt x="2068" y="3636"/>
                      <a:pt x="2202" y="3770"/>
                      <a:pt x="2169" y="3903"/>
                    </a:cubicBezTo>
                    <a:lnTo>
                      <a:pt x="2135" y="4237"/>
                    </a:lnTo>
                    <a:cubicBezTo>
                      <a:pt x="2102" y="4503"/>
                      <a:pt x="2068" y="4870"/>
                      <a:pt x="2235" y="5137"/>
                    </a:cubicBezTo>
                    <a:cubicBezTo>
                      <a:pt x="2369" y="5371"/>
                      <a:pt x="2636" y="5504"/>
                      <a:pt x="2902" y="5504"/>
                    </a:cubicBezTo>
                    <a:cubicBezTo>
                      <a:pt x="3069" y="5504"/>
                      <a:pt x="3236" y="5371"/>
                      <a:pt x="3236" y="5204"/>
                    </a:cubicBezTo>
                    <a:cubicBezTo>
                      <a:pt x="3269" y="4770"/>
                      <a:pt x="3369" y="4370"/>
                      <a:pt x="3536" y="4003"/>
                    </a:cubicBezTo>
                    <a:cubicBezTo>
                      <a:pt x="3636" y="3770"/>
                      <a:pt x="3870" y="3636"/>
                      <a:pt x="4103" y="3636"/>
                    </a:cubicBezTo>
                    <a:lnTo>
                      <a:pt x="4504" y="3636"/>
                    </a:lnTo>
                    <a:cubicBezTo>
                      <a:pt x="4804" y="3636"/>
                      <a:pt x="5071" y="3369"/>
                      <a:pt x="5071" y="3069"/>
                    </a:cubicBezTo>
                    <a:lnTo>
                      <a:pt x="5071" y="467"/>
                    </a:lnTo>
                    <a:cubicBezTo>
                      <a:pt x="5071" y="200"/>
                      <a:pt x="4837" y="0"/>
                      <a:pt x="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950;p56">
                <a:extLst>
                  <a:ext uri="{FF2B5EF4-FFF2-40B4-BE49-F238E27FC236}">
                    <a16:creationId xmlns:a16="http://schemas.microsoft.com/office/drawing/2014/main" id="{36397156-5969-F0CD-9341-5FA54622AF82}"/>
                  </a:ext>
                </a:extLst>
              </p:cNvPr>
              <p:cNvSpPr/>
              <p:nvPr/>
            </p:nvSpPr>
            <p:spPr>
              <a:xfrm>
                <a:off x="5637111" y="3312083"/>
                <a:ext cx="35426" cy="69520"/>
              </a:xfrm>
              <a:custGeom>
                <a:avLst/>
                <a:gdLst/>
                <a:ahLst/>
                <a:cxnLst/>
                <a:rect l="l" t="t" r="r" b="b"/>
                <a:pathLst>
                  <a:path w="1836" h="3603" extrusionOk="0">
                    <a:moveTo>
                      <a:pt x="434" y="0"/>
                    </a:moveTo>
                    <a:cubicBezTo>
                      <a:pt x="201" y="0"/>
                      <a:pt x="0" y="200"/>
                      <a:pt x="0" y="434"/>
                    </a:cubicBezTo>
                    <a:lnTo>
                      <a:pt x="0" y="3203"/>
                    </a:lnTo>
                    <a:cubicBezTo>
                      <a:pt x="0" y="3436"/>
                      <a:pt x="201" y="3603"/>
                      <a:pt x="434" y="3603"/>
                    </a:cubicBezTo>
                    <a:lnTo>
                      <a:pt x="1401" y="3603"/>
                    </a:lnTo>
                    <a:cubicBezTo>
                      <a:pt x="1635" y="3603"/>
                      <a:pt x="1835" y="3436"/>
                      <a:pt x="1835" y="3203"/>
                    </a:cubicBezTo>
                    <a:lnTo>
                      <a:pt x="1835" y="434"/>
                    </a:lnTo>
                    <a:cubicBezTo>
                      <a:pt x="1835" y="200"/>
                      <a:pt x="1635" y="0"/>
                      <a:pt x="1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952;p56">
                <a:extLst>
                  <a:ext uri="{FF2B5EF4-FFF2-40B4-BE49-F238E27FC236}">
                    <a16:creationId xmlns:a16="http://schemas.microsoft.com/office/drawing/2014/main" id="{06B6D972-68D2-7B8C-FE54-549DE2C624BC}"/>
                  </a:ext>
                </a:extLst>
              </p:cNvPr>
              <p:cNvSpPr/>
              <p:nvPr/>
            </p:nvSpPr>
            <p:spPr>
              <a:xfrm>
                <a:off x="6005926" y="3312083"/>
                <a:ext cx="105563" cy="8374"/>
              </a:xfrm>
              <a:custGeom>
                <a:avLst/>
                <a:gdLst/>
                <a:ahLst/>
                <a:cxnLst/>
                <a:rect l="l" t="t" r="r" b="b"/>
                <a:pathLst>
                  <a:path w="5471" h="434" extrusionOk="0">
                    <a:moveTo>
                      <a:pt x="0" y="0"/>
                    </a:moveTo>
                    <a:lnTo>
                      <a:pt x="0" y="434"/>
                    </a:lnTo>
                    <a:lnTo>
                      <a:pt x="5471" y="434"/>
                    </a:lnTo>
                    <a:lnTo>
                      <a:pt x="54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953;p56">
                <a:extLst>
                  <a:ext uri="{FF2B5EF4-FFF2-40B4-BE49-F238E27FC236}">
                    <a16:creationId xmlns:a16="http://schemas.microsoft.com/office/drawing/2014/main" id="{9F3159B5-54BC-FA5D-E2B0-365D8CD1BFB8}"/>
                  </a:ext>
                </a:extLst>
              </p:cNvPr>
              <p:cNvSpPr/>
              <p:nvPr/>
            </p:nvSpPr>
            <p:spPr>
              <a:xfrm>
                <a:off x="6005926" y="3324953"/>
                <a:ext cx="105563" cy="7737"/>
              </a:xfrm>
              <a:custGeom>
                <a:avLst/>
                <a:gdLst/>
                <a:ahLst/>
                <a:cxnLst/>
                <a:rect l="l" t="t" r="r" b="b"/>
                <a:pathLst>
                  <a:path w="5471" h="401" extrusionOk="0">
                    <a:moveTo>
                      <a:pt x="0" y="0"/>
                    </a:moveTo>
                    <a:lnTo>
                      <a:pt x="0" y="401"/>
                    </a:lnTo>
                    <a:lnTo>
                      <a:pt x="5471" y="401"/>
                    </a:lnTo>
                    <a:lnTo>
                      <a:pt x="54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954;p56">
                <a:extLst>
                  <a:ext uri="{FF2B5EF4-FFF2-40B4-BE49-F238E27FC236}">
                    <a16:creationId xmlns:a16="http://schemas.microsoft.com/office/drawing/2014/main" id="{CE60F85D-C80C-64FC-DBC5-0D9AC2469B4D}"/>
                  </a:ext>
                </a:extLst>
              </p:cNvPr>
              <p:cNvSpPr/>
              <p:nvPr/>
            </p:nvSpPr>
            <p:spPr>
              <a:xfrm>
                <a:off x="6005926" y="3337187"/>
                <a:ext cx="32840" cy="8374"/>
              </a:xfrm>
              <a:custGeom>
                <a:avLst/>
                <a:gdLst/>
                <a:ahLst/>
                <a:cxnLst/>
                <a:rect l="l" t="t" r="r" b="b"/>
                <a:pathLst>
                  <a:path w="1702" h="434" extrusionOk="0">
                    <a:moveTo>
                      <a:pt x="0" y="0"/>
                    </a:moveTo>
                    <a:lnTo>
                      <a:pt x="0" y="434"/>
                    </a:lnTo>
                    <a:lnTo>
                      <a:pt x="1701" y="434"/>
                    </a:lnTo>
                    <a:lnTo>
                      <a:pt x="17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955;p56">
                <a:extLst>
                  <a:ext uri="{FF2B5EF4-FFF2-40B4-BE49-F238E27FC236}">
                    <a16:creationId xmlns:a16="http://schemas.microsoft.com/office/drawing/2014/main" id="{2893CC45-E674-7D0D-B34E-40DAADA8977A}"/>
                  </a:ext>
                </a:extLst>
              </p:cNvPr>
              <p:cNvSpPr/>
              <p:nvPr/>
            </p:nvSpPr>
            <p:spPr>
              <a:xfrm>
                <a:off x="6005926" y="3349401"/>
                <a:ext cx="32840" cy="8393"/>
              </a:xfrm>
              <a:custGeom>
                <a:avLst/>
                <a:gdLst/>
                <a:ahLst/>
                <a:cxnLst/>
                <a:rect l="l" t="t" r="r" b="b"/>
                <a:pathLst>
                  <a:path w="1702" h="435" extrusionOk="0">
                    <a:moveTo>
                      <a:pt x="0" y="1"/>
                    </a:moveTo>
                    <a:lnTo>
                      <a:pt x="0" y="435"/>
                    </a:lnTo>
                    <a:lnTo>
                      <a:pt x="1701" y="435"/>
                    </a:lnTo>
                    <a:lnTo>
                      <a:pt x="17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956;p56">
                <a:extLst>
                  <a:ext uri="{FF2B5EF4-FFF2-40B4-BE49-F238E27FC236}">
                    <a16:creationId xmlns:a16="http://schemas.microsoft.com/office/drawing/2014/main" id="{82C5E4A2-8658-3E39-ED44-C7864F9BE439}"/>
                  </a:ext>
                </a:extLst>
              </p:cNvPr>
              <p:cNvSpPr/>
              <p:nvPr/>
            </p:nvSpPr>
            <p:spPr>
              <a:xfrm>
                <a:off x="6005926" y="3362291"/>
                <a:ext cx="32840" cy="7737"/>
              </a:xfrm>
              <a:custGeom>
                <a:avLst/>
                <a:gdLst/>
                <a:ahLst/>
                <a:cxnLst/>
                <a:rect l="l" t="t" r="r" b="b"/>
                <a:pathLst>
                  <a:path w="1702" h="401" extrusionOk="0">
                    <a:moveTo>
                      <a:pt x="0" y="0"/>
                    </a:moveTo>
                    <a:lnTo>
                      <a:pt x="0" y="400"/>
                    </a:lnTo>
                    <a:lnTo>
                      <a:pt x="1701" y="400"/>
                    </a:lnTo>
                    <a:lnTo>
                      <a:pt x="17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957;p56">
                <a:extLst>
                  <a:ext uri="{FF2B5EF4-FFF2-40B4-BE49-F238E27FC236}">
                    <a16:creationId xmlns:a16="http://schemas.microsoft.com/office/drawing/2014/main" id="{2D35C81D-5407-A704-71DB-FACDE04C945D}"/>
                  </a:ext>
                </a:extLst>
              </p:cNvPr>
              <p:cNvSpPr/>
              <p:nvPr/>
            </p:nvSpPr>
            <p:spPr>
              <a:xfrm>
                <a:off x="6005926" y="3374505"/>
                <a:ext cx="32840" cy="8393"/>
              </a:xfrm>
              <a:custGeom>
                <a:avLst/>
                <a:gdLst/>
                <a:ahLst/>
                <a:cxnLst/>
                <a:rect l="l" t="t" r="r" b="b"/>
                <a:pathLst>
                  <a:path w="1702" h="435" extrusionOk="0">
                    <a:moveTo>
                      <a:pt x="0" y="1"/>
                    </a:moveTo>
                    <a:lnTo>
                      <a:pt x="0" y="435"/>
                    </a:lnTo>
                    <a:lnTo>
                      <a:pt x="1701" y="435"/>
                    </a:lnTo>
                    <a:lnTo>
                      <a:pt x="17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958;p56">
                <a:extLst>
                  <a:ext uri="{FF2B5EF4-FFF2-40B4-BE49-F238E27FC236}">
                    <a16:creationId xmlns:a16="http://schemas.microsoft.com/office/drawing/2014/main" id="{0F1F2BD5-1340-39E5-8AC1-F7DCAF45CA55}"/>
                  </a:ext>
                </a:extLst>
              </p:cNvPr>
              <p:cNvSpPr/>
              <p:nvPr/>
            </p:nvSpPr>
            <p:spPr>
              <a:xfrm>
                <a:off x="6058043" y="3337187"/>
                <a:ext cx="44436" cy="44417"/>
              </a:xfrm>
              <a:custGeom>
                <a:avLst/>
                <a:gdLst/>
                <a:ahLst/>
                <a:cxnLst/>
                <a:rect l="l" t="t" r="r" b="b"/>
                <a:pathLst>
                  <a:path w="2303" h="2302" extrusionOk="0">
                    <a:moveTo>
                      <a:pt x="1002" y="0"/>
                    </a:moveTo>
                    <a:cubicBezTo>
                      <a:pt x="868" y="0"/>
                      <a:pt x="768" y="100"/>
                      <a:pt x="768" y="234"/>
                    </a:cubicBezTo>
                    <a:lnTo>
                      <a:pt x="768" y="534"/>
                    </a:lnTo>
                    <a:cubicBezTo>
                      <a:pt x="768" y="667"/>
                      <a:pt x="668" y="767"/>
                      <a:pt x="535" y="767"/>
                    </a:cubicBezTo>
                    <a:lnTo>
                      <a:pt x="234" y="767"/>
                    </a:lnTo>
                    <a:cubicBezTo>
                      <a:pt x="101" y="767"/>
                      <a:pt x="1" y="867"/>
                      <a:pt x="1" y="1001"/>
                    </a:cubicBezTo>
                    <a:lnTo>
                      <a:pt x="1" y="1301"/>
                    </a:lnTo>
                    <a:cubicBezTo>
                      <a:pt x="1" y="1435"/>
                      <a:pt x="101" y="1535"/>
                      <a:pt x="234" y="1535"/>
                    </a:cubicBezTo>
                    <a:lnTo>
                      <a:pt x="535" y="1535"/>
                    </a:lnTo>
                    <a:cubicBezTo>
                      <a:pt x="668" y="1535"/>
                      <a:pt x="768" y="1668"/>
                      <a:pt x="768" y="1801"/>
                    </a:cubicBezTo>
                    <a:lnTo>
                      <a:pt x="768" y="2068"/>
                    </a:lnTo>
                    <a:cubicBezTo>
                      <a:pt x="768" y="2202"/>
                      <a:pt x="868" y="2302"/>
                      <a:pt x="1002" y="2302"/>
                    </a:cubicBezTo>
                    <a:lnTo>
                      <a:pt x="1302" y="2302"/>
                    </a:lnTo>
                    <a:cubicBezTo>
                      <a:pt x="1435" y="2302"/>
                      <a:pt x="1535" y="2202"/>
                      <a:pt x="1535" y="2068"/>
                    </a:cubicBezTo>
                    <a:lnTo>
                      <a:pt x="1535" y="1801"/>
                    </a:lnTo>
                    <a:cubicBezTo>
                      <a:pt x="1535" y="1668"/>
                      <a:pt x="1635" y="1535"/>
                      <a:pt x="1802" y="1535"/>
                    </a:cubicBezTo>
                    <a:lnTo>
                      <a:pt x="2069" y="1535"/>
                    </a:lnTo>
                    <a:cubicBezTo>
                      <a:pt x="2203" y="1535"/>
                      <a:pt x="2303" y="1435"/>
                      <a:pt x="2303" y="1301"/>
                    </a:cubicBezTo>
                    <a:lnTo>
                      <a:pt x="2303" y="1001"/>
                    </a:lnTo>
                    <a:cubicBezTo>
                      <a:pt x="2303" y="867"/>
                      <a:pt x="2203" y="767"/>
                      <a:pt x="2069" y="767"/>
                    </a:cubicBezTo>
                    <a:lnTo>
                      <a:pt x="1802" y="767"/>
                    </a:lnTo>
                    <a:cubicBezTo>
                      <a:pt x="1669" y="767"/>
                      <a:pt x="1535" y="667"/>
                      <a:pt x="1535" y="534"/>
                    </a:cubicBezTo>
                    <a:lnTo>
                      <a:pt x="1535" y="234"/>
                    </a:lnTo>
                    <a:cubicBezTo>
                      <a:pt x="1535" y="100"/>
                      <a:pt x="1435" y="0"/>
                      <a:pt x="1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959;p56">
                <a:extLst>
                  <a:ext uri="{FF2B5EF4-FFF2-40B4-BE49-F238E27FC236}">
                    <a16:creationId xmlns:a16="http://schemas.microsoft.com/office/drawing/2014/main" id="{47A068BD-B842-DF1D-4895-BACE1070AAC7}"/>
                  </a:ext>
                </a:extLst>
              </p:cNvPr>
              <p:cNvSpPr/>
              <p:nvPr/>
            </p:nvSpPr>
            <p:spPr>
              <a:xfrm>
                <a:off x="6244708" y="3339753"/>
                <a:ext cx="16111" cy="16111"/>
              </a:xfrm>
              <a:custGeom>
                <a:avLst/>
                <a:gdLst/>
                <a:ahLst/>
                <a:cxnLst/>
                <a:rect l="l" t="t" r="r" b="b"/>
                <a:pathLst>
                  <a:path w="835" h="835" extrusionOk="0">
                    <a:moveTo>
                      <a:pt x="434" y="1"/>
                    </a:moveTo>
                    <a:cubicBezTo>
                      <a:pt x="201" y="1"/>
                      <a:pt x="1" y="167"/>
                      <a:pt x="1" y="401"/>
                    </a:cubicBezTo>
                    <a:cubicBezTo>
                      <a:pt x="1" y="634"/>
                      <a:pt x="201" y="835"/>
                      <a:pt x="434" y="835"/>
                    </a:cubicBezTo>
                    <a:cubicBezTo>
                      <a:pt x="634" y="835"/>
                      <a:pt x="834" y="634"/>
                      <a:pt x="834" y="401"/>
                    </a:cubicBezTo>
                    <a:cubicBezTo>
                      <a:pt x="834" y="167"/>
                      <a:pt x="634"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60;p56">
                <a:extLst>
                  <a:ext uri="{FF2B5EF4-FFF2-40B4-BE49-F238E27FC236}">
                    <a16:creationId xmlns:a16="http://schemas.microsoft.com/office/drawing/2014/main" id="{1D05FB6F-8C40-2952-54F0-6E9AA2026C04}"/>
                  </a:ext>
                </a:extLst>
              </p:cNvPr>
              <p:cNvSpPr/>
              <p:nvPr/>
            </p:nvSpPr>
            <p:spPr>
              <a:xfrm>
                <a:off x="6278186" y="3339753"/>
                <a:ext cx="16111" cy="16111"/>
              </a:xfrm>
              <a:custGeom>
                <a:avLst/>
                <a:gdLst/>
                <a:ahLst/>
                <a:cxnLst/>
                <a:rect l="l" t="t" r="r" b="b"/>
                <a:pathLst>
                  <a:path w="835" h="835" extrusionOk="0">
                    <a:moveTo>
                      <a:pt x="400" y="1"/>
                    </a:moveTo>
                    <a:cubicBezTo>
                      <a:pt x="167" y="1"/>
                      <a:pt x="0" y="167"/>
                      <a:pt x="0" y="401"/>
                    </a:cubicBezTo>
                    <a:cubicBezTo>
                      <a:pt x="0" y="634"/>
                      <a:pt x="167" y="835"/>
                      <a:pt x="400" y="835"/>
                    </a:cubicBezTo>
                    <a:cubicBezTo>
                      <a:pt x="634" y="835"/>
                      <a:pt x="834" y="634"/>
                      <a:pt x="834" y="401"/>
                    </a:cubicBezTo>
                    <a:cubicBezTo>
                      <a:pt x="834" y="167"/>
                      <a:pt x="634" y="1"/>
                      <a:pt x="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961;p56">
                <a:extLst>
                  <a:ext uri="{FF2B5EF4-FFF2-40B4-BE49-F238E27FC236}">
                    <a16:creationId xmlns:a16="http://schemas.microsoft.com/office/drawing/2014/main" id="{733F4259-518B-842C-5998-B023FCA27647}"/>
                  </a:ext>
                </a:extLst>
              </p:cNvPr>
              <p:cNvSpPr/>
              <p:nvPr/>
            </p:nvSpPr>
            <p:spPr>
              <a:xfrm>
                <a:off x="6311007" y="3339753"/>
                <a:ext cx="16111" cy="16111"/>
              </a:xfrm>
              <a:custGeom>
                <a:avLst/>
                <a:gdLst/>
                <a:ahLst/>
                <a:cxnLst/>
                <a:rect l="l" t="t" r="r" b="b"/>
                <a:pathLst>
                  <a:path w="835" h="835" extrusionOk="0">
                    <a:moveTo>
                      <a:pt x="434" y="1"/>
                    </a:moveTo>
                    <a:cubicBezTo>
                      <a:pt x="200" y="1"/>
                      <a:pt x="0" y="167"/>
                      <a:pt x="0" y="401"/>
                    </a:cubicBezTo>
                    <a:cubicBezTo>
                      <a:pt x="0" y="634"/>
                      <a:pt x="200" y="835"/>
                      <a:pt x="434" y="835"/>
                    </a:cubicBezTo>
                    <a:cubicBezTo>
                      <a:pt x="667" y="835"/>
                      <a:pt x="834" y="634"/>
                      <a:pt x="834" y="401"/>
                    </a:cubicBezTo>
                    <a:cubicBezTo>
                      <a:pt x="834" y="167"/>
                      <a:pt x="667"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1963;p56">
              <a:extLst>
                <a:ext uri="{FF2B5EF4-FFF2-40B4-BE49-F238E27FC236}">
                  <a16:creationId xmlns:a16="http://schemas.microsoft.com/office/drawing/2014/main" id="{ADB61CF7-F22E-6738-62CA-A8D6359BE901}"/>
                </a:ext>
              </a:extLst>
            </p:cNvPr>
            <p:cNvSpPr/>
            <p:nvPr/>
          </p:nvSpPr>
          <p:spPr>
            <a:xfrm>
              <a:off x="5250638" y="1371475"/>
              <a:ext cx="3004463" cy="1813113"/>
            </a:xfrm>
            <a:custGeom>
              <a:avLst/>
              <a:gdLst/>
              <a:ahLst/>
              <a:cxnLst/>
              <a:rect l="l" t="t" r="r" b="b"/>
              <a:pathLst>
                <a:path w="155712" h="93968" extrusionOk="0">
                  <a:moveTo>
                    <a:pt x="0" y="0"/>
                  </a:moveTo>
                  <a:lnTo>
                    <a:pt x="0" y="93968"/>
                  </a:lnTo>
                  <a:lnTo>
                    <a:pt x="155711" y="93968"/>
                  </a:lnTo>
                  <a:lnTo>
                    <a:pt x="155711" y="0"/>
                  </a:lnTo>
                  <a:close/>
                </a:path>
              </a:pathLst>
            </a:custGeom>
            <a:solidFill>
              <a:srgbClr val="F1F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3" name="Obraz 22">
            <a:extLst>
              <a:ext uri="{FF2B5EF4-FFF2-40B4-BE49-F238E27FC236}">
                <a16:creationId xmlns:a16="http://schemas.microsoft.com/office/drawing/2014/main" id="{AA64325C-C8A7-0F1C-7EFB-1DD8CD475C3B}"/>
              </a:ext>
            </a:extLst>
          </p:cNvPr>
          <p:cNvPicPr>
            <a:picLocks noChangeAspect="1"/>
          </p:cNvPicPr>
          <p:nvPr/>
        </p:nvPicPr>
        <p:blipFill>
          <a:blip r:embed="rId6"/>
          <a:stretch>
            <a:fillRect/>
          </a:stretch>
        </p:blipFill>
        <p:spPr>
          <a:xfrm>
            <a:off x="212813" y="3033857"/>
            <a:ext cx="2359076" cy="1879824"/>
          </a:xfrm>
          <a:prstGeom prst="rect">
            <a:avLst/>
          </a:prstGeom>
        </p:spPr>
      </p:pic>
      <p:pic>
        <p:nvPicPr>
          <p:cNvPr id="25" name="Obraz 24">
            <a:extLst>
              <a:ext uri="{FF2B5EF4-FFF2-40B4-BE49-F238E27FC236}">
                <a16:creationId xmlns:a16="http://schemas.microsoft.com/office/drawing/2014/main" id="{A0F76ACC-7913-0E2D-5A95-16435833F53C}"/>
              </a:ext>
            </a:extLst>
          </p:cNvPr>
          <p:cNvPicPr>
            <a:picLocks noChangeAspect="1"/>
          </p:cNvPicPr>
          <p:nvPr/>
        </p:nvPicPr>
        <p:blipFill>
          <a:blip r:embed="rId7"/>
          <a:stretch>
            <a:fillRect/>
          </a:stretch>
        </p:blipFill>
        <p:spPr>
          <a:xfrm>
            <a:off x="156730" y="244796"/>
            <a:ext cx="3031924" cy="1952375"/>
          </a:xfrm>
          <a:prstGeom prst="rect">
            <a:avLst/>
          </a:prstGeom>
        </p:spPr>
      </p:pic>
      <p:grpSp>
        <p:nvGrpSpPr>
          <p:cNvPr id="27" name="Google Shape;1941;p56">
            <a:extLst>
              <a:ext uri="{FF2B5EF4-FFF2-40B4-BE49-F238E27FC236}">
                <a16:creationId xmlns:a16="http://schemas.microsoft.com/office/drawing/2014/main" id="{4B73DFC6-C990-7E98-4FAC-56600BA7C02B}"/>
              </a:ext>
            </a:extLst>
          </p:cNvPr>
          <p:cNvGrpSpPr/>
          <p:nvPr/>
        </p:nvGrpSpPr>
        <p:grpSpPr>
          <a:xfrm>
            <a:off x="1754840" y="1807849"/>
            <a:ext cx="2470876" cy="2578101"/>
            <a:chOff x="5132202" y="929275"/>
            <a:chExt cx="3246461" cy="2819752"/>
          </a:xfrm>
        </p:grpSpPr>
        <p:sp>
          <p:nvSpPr>
            <p:cNvPr id="29" name="Google Shape;1942;p56">
              <a:extLst>
                <a:ext uri="{FF2B5EF4-FFF2-40B4-BE49-F238E27FC236}">
                  <a16:creationId xmlns:a16="http://schemas.microsoft.com/office/drawing/2014/main" id="{3952342C-8C2F-AE15-0D06-4B2CD3DD1DD9}"/>
                </a:ext>
              </a:extLst>
            </p:cNvPr>
            <p:cNvSpPr/>
            <p:nvPr/>
          </p:nvSpPr>
          <p:spPr>
            <a:xfrm>
              <a:off x="5132202" y="929275"/>
              <a:ext cx="3246461" cy="2819752"/>
            </a:xfrm>
            <a:custGeom>
              <a:avLst/>
              <a:gdLst/>
              <a:ahLst/>
              <a:cxnLst/>
              <a:rect l="l" t="t" r="r" b="b"/>
              <a:pathLst>
                <a:path w="168254" h="146139" extrusionOk="0">
                  <a:moveTo>
                    <a:pt x="4437" y="1"/>
                  </a:moveTo>
                  <a:cubicBezTo>
                    <a:pt x="2002" y="1"/>
                    <a:pt x="0" y="1969"/>
                    <a:pt x="0" y="4437"/>
                  </a:cubicBezTo>
                  <a:lnTo>
                    <a:pt x="0" y="141702"/>
                  </a:lnTo>
                  <a:cubicBezTo>
                    <a:pt x="0" y="144137"/>
                    <a:pt x="2002" y="146139"/>
                    <a:pt x="4437" y="146139"/>
                  </a:cubicBezTo>
                  <a:lnTo>
                    <a:pt x="163817" y="146139"/>
                  </a:lnTo>
                  <a:cubicBezTo>
                    <a:pt x="166252" y="146139"/>
                    <a:pt x="168254" y="144137"/>
                    <a:pt x="168254" y="141702"/>
                  </a:cubicBezTo>
                  <a:lnTo>
                    <a:pt x="168254" y="4437"/>
                  </a:lnTo>
                  <a:cubicBezTo>
                    <a:pt x="168254" y="1969"/>
                    <a:pt x="166252" y="1"/>
                    <a:pt x="163817"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 name="Google Shape;1944;p56">
              <a:extLst>
                <a:ext uri="{FF2B5EF4-FFF2-40B4-BE49-F238E27FC236}">
                  <a16:creationId xmlns:a16="http://schemas.microsoft.com/office/drawing/2014/main" id="{D269E0B9-E9F0-4450-111F-DFFC7E189B2A}"/>
                </a:ext>
              </a:extLst>
            </p:cNvPr>
            <p:cNvSpPr/>
            <p:nvPr/>
          </p:nvSpPr>
          <p:spPr>
            <a:xfrm>
              <a:off x="5369582" y="1106294"/>
              <a:ext cx="39285" cy="39265"/>
            </a:xfrm>
            <a:custGeom>
              <a:avLst/>
              <a:gdLst/>
              <a:ahLst/>
              <a:cxnLst/>
              <a:rect l="l" t="t" r="r" b="b"/>
              <a:pathLst>
                <a:path w="2036" h="2035" extrusionOk="0">
                  <a:moveTo>
                    <a:pt x="1035" y="0"/>
                  </a:moveTo>
                  <a:cubicBezTo>
                    <a:pt x="468" y="0"/>
                    <a:pt x="1" y="467"/>
                    <a:pt x="1" y="1034"/>
                  </a:cubicBezTo>
                  <a:cubicBezTo>
                    <a:pt x="1" y="1601"/>
                    <a:pt x="468" y="2035"/>
                    <a:pt x="1035" y="2035"/>
                  </a:cubicBezTo>
                  <a:cubicBezTo>
                    <a:pt x="1602" y="2035"/>
                    <a:pt x="2035" y="1601"/>
                    <a:pt x="2035" y="1034"/>
                  </a:cubicBezTo>
                  <a:cubicBezTo>
                    <a:pt x="2035" y="467"/>
                    <a:pt x="1602" y="0"/>
                    <a:pt x="1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947;p56">
              <a:extLst>
                <a:ext uri="{FF2B5EF4-FFF2-40B4-BE49-F238E27FC236}">
                  <a16:creationId xmlns:a16="http://schemas.microsoft.com/office/drawing/2014/main" id="{C5974EC1-F9CF-0338-A1E6-8E5C2F71DD3A}"/>
                </a:ext>
              </a:extLst>
            </p:cNvPr>
            <p:cNvSpPr/>
            <p:nvPr/>
          </p:nvSpPr>
          <p:spPr>
            <a:xfrm>
              <a:off x="5347466" y="3275383"/>
              <a:ext cx="97845" cy="106219"/>
            </a:xfrm>
            <a:custGeom>
              <a:avLst/>
              <a:gdLst/>
              <a:ahLst/>
              <a:cxnLst/>
              <a:rect l="l" t="t" r="r" b="b"/>
              <a:pathLst>
                <a:path w="5071" h="5505" extrusionOk="0">
                  <a:moveTo>
                    <a:pt x="2169" y="1"/>
                  </a:moveTo>
                  <a:cubicBezTo>
                    <a:pt x="1969" y="1"/>
                    <a:pt x="1835" y="134"/>
                    <a:pt x="1802" y="334"/>
                  </a:cubicBezTo>
                  <a:cubicBezTo>
                    <a:pt x="1769" y="735"/>
                    <a:pt x="1669" y="1135"/>
                    <a:pt x="1502" y="1535"/>
                  </a:cubicBezTo>
                  <a:cubicBezTo>
                    <a:pt x="1402" y="1735"/>
                    <a:pt x="1202" y="1902"/>
                    <a:pt x="968" y="1902"/>
                  </a:cubicBezTo>
                  <a:lnTo>
                    <a:pt x="568" y="1902"/>
                  </a:lnTo>
                  <a:cubicBezTo>
                    <a:pt x="234" y="1902"/>
                    <a:pt x="1" y="2136"/>
                    <a:pt x="1" y="2436"/>
                  </a:cubicBezTo>
                  <a:lnTo>
                    <a:pt x="1" y="5038"/>
                  </a:lnTo>
                  <a:cubicBezTo>
                    <a:pt x="1" y="5305"/>
                    <a:pt x="201" y="5505"/>
                    <a:pt x="468" y="5505"/>
                  </a:cubicBezTo>
                  <a:lnTo>
                    <a:pt x="3770" y="5505"/>
                  </a:lnTo>
                  <a:cubicBezTo>
                    <a:pt x="3970" y="5505"/>
                    <a:pt x="4170" y="5338"/>
                    <a:pt x="4170" y="5105"/>
                  </a:cubicBezTo>
                  <a:cubicBezTo>
                    <a:pt x="4170" y="4938"/>
                    <a:pt x="4070" y="4804"/>
                    <a:pt x="3903" y="4738"/>
                  </a:cubicBezTo>
                  <a:cubicBezTo>
                    <a:pt x="3903" y="4738"/>
                    <a:pt x="3903" y="4704"/>
                    <a:pt x="3903" y="4704"/>
                  </a:cubicBezTo>
                  <a:lnTo>
                    <a:pt x="4037" y="4704"/>
                  </a:lnTo>
                  <a:cubicBezTo>
                    <a:pt x="4304" y="4704"/>
                    <a:pt x="4504" y="4504"/>
                    <a:pt x="4504" y="4237"/>
                  </a:cubicBezTo>
                  <a:cubicBezTo>
                    <a:pt x="4504" y="4037"/>
                    <a:pt x="4370" y="3870"/>
                    <a:pt x="4204" y="3804"/>
                  </a:cubicBezTo>
                  <a:cubicBezTo>
                    <a:pt x="4204" y="3804"/>
                    <a:pt x="4204" y="3804"/>
                    <a:pt x="4204" y="3770"/>
                  </a:cubicBezTo>
                  <a:lnTo>
                    <a:pt x="4337" y="3770"/>
                  </a:lnTo>
                  <a:cubicBezTo>
                    <a:pt x="4604" y="3770"/>
                    <a:pt x="4804" y="3570"/>
                    <a:pt x="4804" y="3303"/>
                  </a:cubicBezTo>
                  <a:cubicBezTo>
                    <a:pt x="4804" y="3103"/>
                    <a:pt x="4704" y="2936"/>
                    <a:pt x="4504" y="2870"/>
                  </a:cubicBezTo>
                  <a:cubicBezTo>
                    <a:pt x="4504" y="2870"/>
                    <a:pt x="4504" y="2836"/>
                    <a:pt x="4504" y="2836"/>
                  </a:cubicBezTo>
                  <a:lnTo>
                    <a:pt x="4571" y="2836"/>
                  </a:lnTo>
                  <a:cubicBezTo>
                    <a:pt x="4837" y="2836"/>
                    <a:pt x="5071" y="2603"/>
                    <a:pt x="5038" y="2336"/>
                  </a:cubicBezTo>
                  <a:cubicBezTo>
                    <a:pt x="5038" y="2069"/>
                    <a:pt x="4837" y="1902"/>
                    <a:pt x="4571" y="1902"/>
                  </a:cubicBezTo>
                  <a:lnTo>
                    <a:pt x="3136" y="1902"/>
                  </a:lnTo>
                  <a:cubicBezTo>
                    <a:pt x="2969" y="1902"/>
                    <a:pt x="2869" y="1769"/>
                    <a:pt x="2869" y="1602"/>
                  </a:cubicBezTo>
                  <a:lnTo>
                    <a:pt x="2903" y="1302"/>
                  </a:lnTo>
                  <a:cubicBezTo>
                    <a:pt x="2936" y="1002"/>
                    <a:pt x="2969" y="635"/>
                    <a:pt x="2803" y="368"/>
                  </a:cubicBezTo>
                  <a:cubicBezTo>
                    <a:pt x="2669" y="168"/>
                    <a:pt x="2436" y="1"/>
                    <a:pt x="21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948;p56">
              <a:extLst>
                <a:ext uri="{FF2B5EF4-FFF2-40B4-BE49-F238E27FC236}">
                  <a16:creationId xmlns:a16="http://schemas.microsoft.com/office/drawing/2014/main" id="{A8A34CF0-E027-089C-184A-F9C5130890F2}"/>
                </a:ext>
              </a:extLst>
            </p:cNvPr>
            <p:cNvSpPr/>
            <p:nvPr/>
          </p:nvSpPr>
          <p:spPr>
            <a:xfrm>
              <a:off x="5308856" y="3312083"/>
              <a:ext cx="34770" cy="69520"/>
            </a:xfrm>
            <a:custGeom>
              <a:avLst/>
              <a:gdLst/>
              <a:ahLst/>
              <a:cxnLst/>
              <a:rect l="l" t="t" r="r" b="b"/>
              <a:pathLst>
                <a:path w="1802" h="3603" extrusionOk="0">
                  <a:moveTo>
                    <a:pt x="401" y="0"/>
                  </a:moveTo>
                  <a:cubicBezTo>
                    <a:pt x="167" y="0"/>
                    <a:pt x="0" y="200"/>
                    <a:pt x="0" y="434"/>
                  </a:cubicBezTo>
                  <a:lnTo>
                    <a:pt x="0" y="3203"/>
                  </a:lnTo>
                  <a:cubicBezTo>
                    <a:pt x="0" y="3436"/>
                    <a:pt x="167" y="3603"/>
                    <a:pt x="401" y="3603"/>
                  </a:cubicBezTo>
                  <a:lnTo>
                    <a:pt x="1401" y="3603"/>
                  </a:lnTo>
                  <a:cubicBezTo>
                    <a:pt x="1635" y="3603"/>
                    <a:pt x="1802" y="3436"/>
                    <a:pt x="1802" y="3203"/>
                  </a:cubicBezTo>
                  <a:lnTo>
                    <a:pt x="1802" y="434"/>
                  </a:lnTo>
                  <a:cubicBezTo>
                    <a:pt x="1802" y="200"/>
                    <a:pt x="1601" y="0"/>
                    <a:pt x="1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949;p56">
              <a:extLst>
                <a:ext uri="{FF2B5EF4-FFF2-40B4-BE49-F238E27FC236}">
                  <a16:creationId xmlns:a16="http://schemas.microsoft.com/office/drawing/2014/main" id="{D6F1D55B-9504-14AF-DDEF-F950B965614C}"/>
                </a:ext>
              </a:extLst>
            </p:cNvPr>
            <p:cNvSpPr/>
            <p:nvPr/>
          </p:nvSpPr>
          <p:spPr>
            <a:xfrm>
              <a:off x="5536061" y="3312083"/>
              <a:ext cx="97845" cy="106219"/>
            </a:xfrm>
            <a:custGeom>
              <a:avLst/>
              <a:gdLst/>
              <a:ahLst/>
              <a:cxnLst/>
              <a:rect l="l" t="t" r="r" b="b"/>
              <a:pathLst>
                <a:path w="5071" h="5505" extrusionOk="0">
                  <a:moveTo>
                    <a:pt x="1301" y="0"/>
                  </a:moveTo>
                  <a:cubicBezTo>
                    <a:pt x="1068" y="0"/>
                    <a:pt x="901" y="200"/>
                    <a:pt x="901" y="401"/>
                  </a:cubicBezTo>
                  <a:cubicBezTo>
                    <a:pt x="901" y="567"/>
                    <a:pt x="1001" y="734"/>
                    <a:pt x="1134" y="801"/>
                  </a:cubicBezTo>
                  <a:cubicBezTo>
                    <a:pt x="1134" y="801"/>
                    <a:pt x="1168" y="801"/>
                    <a:pt x="1168" y="834"/>
                  </a:cubicBezTo>
                  <a:lnTo>
                    <a:pt x="1001" y="834"/>
                  </a:lnTo>
                  <a:cubicBezTo>
                    <a:pt x="768" y="834"/>
                    <a:pt x="534" y="1034"/>
                    <a:pt x="534" y="1301"/>
                  </a:cubicBezTo>
                  <a:cubicBezTo>
                    <a:pt x="534" y="1501"/>
                    <a:pt x="667" y="1668"/>
                    <a:pt x="834" y="1735"/>
                  </a:cubicBezTo>
                  <a:cubicBezTo>
                    <a:pt x="834" y="1735"/>
                    <a:pt x="834" y="1768"/>
                    <a:pt x="834" y="1768"/>
                  </a:cubicBezTo>
                  <a:lnTo>
                    <a:pt x="701" y="1768"/>
                  </a:lnTo>
                  <a:cubicBezTo>
                    <a:pt x="434" y="1768"/>
                    <a:pt x="234" y="1968"/>
                    <a:pt x="234" y="2235"/>
                  </a:cubicBezTo>
                  <a:cubicBezTo>
                    <a:pt x="234" y="2435"/>
                    <a:pt x="367" y="2602"/>
                    <a:pt x="534" y="2669"/>
                  </a:cubicBezTo>
                  <a:cubicBezTo>
                    <a:pt x="534" y="2702"/>
                    <a:pt x="534" y="2702"/>
                    <a:pt x="534" y="2702"/>
                  </a:cubicBezTo>
                  <a:lnTo>
                    <a:pt x="467" y="2702"/>
                  </a:lnTo>
                  <a:cubicBezTo>
                    <a:pt x="200" y="2702"/>
                    <a:pt x="0" y="2936"/>
                    <a:pt x="0" y="3203"/>
                  </a:cubicBezTo>
                  <a:cubicBezTo>
                    <a:pt x="0" y="3436"/>
                    <a:pt x="234" y="3636"/>
                    <a:pt x="467" y="3636"/>
                  </a:cubicBezTo>
                  <a:lnTo>
                    <a:pt x="1935" y="3636"/>
                  </a:lnTo>
                  <a:cubicBezTo>
                    <a:pt x="2068" y="3636"/>
                    <a:pt x="2202" y="3770"/>
                    <a:pt x="2169" y="3903"/>
                  </a:cubicBezTo>
                  <a:lnTo>
                    <a:pt x="2135" y="4237"/>
                  </a:lnTo>
                  <a:cubicBezTo>
                    <a:pt x="2102" y="4503"/>
                    <a:pt x="2068" y="4870"/>
                    <a:pt x="2235" y="5137"/>
                  </a:cubicBezTo>
                  <a:cubicBezTo>
                    <a:pt x="2369" y="5371"/>
                    <a:pt x="2636" y="5504"/>
                    <a:pt x="2902" y="5504"/>
                  </a:cubicBezTo>
                  <a:cubicBezTo>
                    <a:pt x="3069" y="5504"/>
                    <a:pt x="3236" y="5371"/>
                    <a:pt x="3236" y="5204"/>
                  </a:cubicBezTo>
                  <a:cubicBezTo>
                    <a:pt x="3269" y="4770"/>
                    <a:pt x="3369" y="4370"/>
                    <a:pt x="3536" y="4003"/>
                  </a:cubicBezTo>
                  <a:cubicBezTo>
                    <a:pt x="3636" y="3770"/>
                    <a:pt x="3870" y="3636"/>
                    <a:pt x="4103" y="3636"/>
                  </a:cubicBezTo>
                  <a:lnTo>
                    <a:pt x="4504" y="3636"/>
                  </a:lnTo>
                  <a:cubicBezTo>
                    <a:pt x="4804" y="3636"/>
                    <a:pt x="5071" y="3369"/>
                    <a:pt x="5071" y="3069"/>
                  </a:cubicBezTo>
                  <a:lnTo>
                    <a:pt x="5071" y="467"/>
                  </a:lnTo>
                  <a:cubicBezTo>
                    <a:pt x="5071" y="200"/>
                    <a:pt x="4837" y="0"/>
                    <a:pt x="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950;p56">
              <a:extLst>
                <a:ext uri="{FF2B5EF4-FFF2-40B4-BE49-F238E27FC236}">
                  <a16:creationId xmlns:a16="http://schemas.microsoft.com/office/drawing/2014/main" id="{056A2594-244D-6B6B-5FB3-EF7033468D7B}"/>
                </a:ext>
              </a:extLst>
            </p:cNvPr>
            <p:cNvSpPr/>
            <p:nvPr/>
          </p:nvSpPr>
          <p:spPr>
            <a:xfrm>
              <a:off x="5637111" y="3312083"/>
              <a:ext cx="35426" cy="69520"/>
            </a:xfrm>
            <a:custGeom>
              <a:avLst/>
              <a:gdLst/>
              <a:ahLst/>
              <a:cxnLst/>
              <a:rect l="l" t="t" r="r" b="b"/>
              <a:pathLst>
                <a:path w="1836" h="3603" extrusionOk="0">
                  <a:moveTo>
                    <a:pt x="434" y="0"/>
                  </a:moveTo>
                  <a:cubicBezTo>
                    <a:pt x="201" y="0"/>
                    <a:pt x="0" y="200"/>
                    <a:pt x="0" y="434"/>
                  </a:cubicBezTo>
                  <a:lnTo>
                    <a:pt x="0" y="3203"/>
                  </a:lnTo>
                  <a:cubicBezTo>
                    <a:pt x="0" y="3436"/>
                    <a:pt x="201" y="3603"/>
                    <a:pt x="434" y="3603"/>
                  </a:cubicBezTo>
                  <a:lnTo>
                    <a:pt x="1401" y="3603"/>
                  </a:lnTo>
                  <a:cubicBezTo>
                    <a:pt x="1635" y="3603"/>
                    <a:pt x="1835" y="3436"/>
                    <a:pt x="1835" y="3203"/>
                  </a:cubicBezTo>
                  <a:lnTo>
                    <a:pt x="1835" y="434"/>
                  </a:lnTo>
                  <a:cubicBezTo>
                    <a:pt x="1835" y="200"/>
                    <a:pt x="1635" y="0"/>
                    <a:pt x="1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952;p56">
              <a:extLst>
                <a:ext uri="{FF2B5EF4-FFF2-40B4-BE49-F238E27FC236}">
                  <a16:creationId xmlns:a16="http://schemas.microsoft.com/office/drawing/2014/main" id="{4C5AC99A-29A6-D5B0-94A0-D05BFE379361}"/>
                </a:ext>
              </a:extLst>
            </p:cNvPr>
            <p:cNvSpPr/>
            <p:nvPr/>
          </p:nvSpPr>
          <p:spPr>
            <a:xfrm>
              <a:off x="6005926" y="3312083"/>
              <a:ext cx="105563" cy="8374"/>
            </a:xfrm>
            <a:custGeom>
              <a:avLst/>
              <a:gdLst/>
              <a:ahLst/>
              <a:cxnLst/>
              <a:rect l="l" t="t" r="r" b="b"/>
              <a:pathLst>
                <a:path w="5471" h="434" extrusionOk="0">
                  <a:moveTo>
                    <a:pt x="0" y="0"/>
                  </a:moveTo>
                  <a:lnTo>
                    <a:pt x="0" y="434"/>
                  </a:lnTo>
                  <a:lnTo>
                    <a:pt x="5471" y="434"/>
                  </a:lnTo>
                  <a:lnTo>
                    <a:pt x="54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953;p56">
              <a:extLst>
                <a:ext uri="{FF2B5EF4-FFF2-40B4-BE49-F238E27FC236}">
                  <a16:creationId xmlns:a16="http://schemas.microsoft.com/office/drawing/2014/main" id="{01393C68-D5AB-128D-8C1A-BFF6DFC97812}"/>
                </a:ext>
              </a:extLst>
            </p:cNvPr>
            <p:cNvSpPr/>
            <p:nvPr/>
          </p:nvSpPr>
          <p:spPr>
            <a:xfrm>
              <a:off x="6005926" y="3324953"/>
              <a:ext cx="105563" cy="7737"/>
            </a:xfrm>
            <a:custGeom>
              <a:avLst/>
              <a:gdLst/>
              <a:ahLst/>
              <a:cxnLst/>
              <a:rect l="l" t="t" r="r" b="b"/>
              <a:pathLst>
                <a:path w="5471" h="401" extrusionOk="0">
                  <a:moveTo>
                    <a:pt x="0" y="0"/>
                  </a:moveTo>
                  <a:lnTo>
                    <a:pt x="0" y="401"/>
                  </a:lnTo>
                  <a:lnTo>
                    <a:pt x="5471" y="401"/>
                  </a:lnTo>
                  <a:lnTo>
                    <a:pt x="54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954;p56">
              <a:extLst>
                <a:ext uri="{FF2B5EF4-FFF2-40B4-BE49-F238E27FC236}">
                  <a16:creationId xmlns:a16="http://schemas.microsoft.com/office/drawing/2014/main" id="{FD2407E6-AC97-48EF-7561-A4E0D8F6F1B4}"/>
                </a:ext>
              </a:extLst>
            </p:cNvPr>
            <p:cNvSpPr/>
            <p:nvPr/>
          </p:nvSpPr>
          <p:spPr>
            <a:xfrm>
              <a:off x="6005926" y="3337187"/>
              <a:ext cx="32840" cy="8374"/>
            </a:xfrm>
            <a:custGeom>
              <a:avLst/>
              <a:gdLst/>
              <a:ahLst/>
              <a:cxnLst/>
              <a:rect l="l" t="t" r="r" b="b"/>
              <a:pathLst>
                <a:path w="1702" h="434" extrusionOk="0">
                  <a:moveTo>
                    <a:pt x="0" y="0"/>
                  </a:moveTo>
                  <a:lnTo>
                    <a:pt x="0" y="434"/>
                  </a:lnTo>
                  <a:lnTo>
                    <a:pt x="1701" y="434"/>
                  </a:lnTo>
                  <a:lnTo>
                    <a:pt x="17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955;p56">
              <a:extLst>
                <a:ext uri="{FF2B5EF4-FFF2-40B4-BE49-F238E27FC236}">
                  <a16:creationId xmlns:a16="http://schemas.microsoft.com/office/drawing/2014/main" id="{314443DF-F89D-9BBE-1BD0-4A6E38352924}"/>
                </a:ext>
              </a:extLst>
            </p:cNvPr>
            <p:cNvSpPr/>
            <p:nvPr/>
          </p:nvSpPr>
          <p:spPr>
            <a:xfrm>
              <a:off x="6005926" y="3349401"/>
              <a:ext cx="32840" cy="8393"/>
            </a:xfrm>
            <a:custGeom>
              <a:avLst/>
              <a:gdLst/>
              <a:ahLst/>
              <a:cxnLst/>
              <a:rect l="l" t="t" r="r" b="b"/>
              <a:pathLst>
                <a:path w="1702" h="435" extrusionOk="0">
                  <a:moveTo>
                    <a:pt x="0" y="1"/>
                  </a:moveTo>
                  <a:lnTo>
                    <a:pt x="0" y="435"/>
                  </a:lnTo>
                  <a:lnTo>
                    <a:pt x="1701" y="435"/>
                  </a:lnTo>
                  <a:lnTo>
                    <a:pt x="17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956;p56">
              <a:extLst>
                <a:ext uri="{FF2B5EF4-FFF2-40B4-BE49-F238E27FC236}">
                  <a16:creationId xmlns:a16="http://schemas.microsoft.com/office/drawing/2014/main" id="{CEEC93A4-32D6-DE6E-7ECD-EAC0824717DD}"/>
                </a:ext>
              </a:extLst>
            </p:cNvPr>
            <p:cNvSpPr/>
            <p:nvPr/>
          </p:nvSpPr>
          <p:spPr>
            <a:xfrm>
              <a:off x="6005926" y="3362291"/>
              <a:ext cx="32840" cy="7737"/>
            </a:xfrm>
            <a:custGeom>
              <a:avLst/>
              <a:gdLst/>
              <a:ahLst/>
              <a:cxnLst/>
              <a:rect l="l" t="t" r="r" b="b"/>
              <a:pathLst>
                <a:path w="1702" h="401" extrusionOk="0">
                  <a:moveTo>
                    <a:pt x="0" y="0"/>
                  </a:moveTo>
                  <a:lnTo>
                    <a:pt x="0" y="400"/>
                  </a:lnTo>
                  <a:lnTo>
                    <a:pt x="1701" y="400"/>
                  </a:lnTo>
                  <a:lnTo>
                    <a:pt x="17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957;p56">
              <a:extLst>
                <a:ext uri="{FF2B5EF4-FFF2-40B4-BE49-F238E27FC236}">
                  <a16:creationId xmlns:a16="http://schemas.microsoft.com/office/drawing/2014/main" id="{B2BDAFF5-7B83-E8DB-0BD3-97C21494B7AD}"/>
                </a:ext>
              </a:extLst>
            </p:cNvPr>
            <p:cNvSpPr/>
            <p:nvPr/>
          </p:nvSpPr>
          <p:spPr>
            <a:xfrm>
              <a:off x="6005926" y="3374505"/>
              <a:ext cx="32840" cy="8393"/>
            </a:xfrm>
            <a:custGeom>
              <a:avLst/>
              <a:gdLst/>
              <a:ahLst/>
              <a:cxnLst/>
              <a:rect l="l" t="t" r="r" b="b"/>
              <a:pathLst>
                <a:path w="1702" h="435" extrusionOk="0">
                  <a:moveTo>
                    <a:pt x="0" y="1"/>
                  </a:moveTo>
                  <a:lnTo>
                    <a:pt x="0" y="435"/>
                  </a:lnTo>
                  <a:lnTo>
                    <a:pt x="1701" y="435"/>
                  </a:lnTo>
                  <a:lnTo>
                    <a:pt x="17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958;p56">
              <a:extLst>
                <a:ext uri="{FF2B5EF4-FFF2-40B4-BE49-F238E27FC236}">
                  <a16:creationId xmlns:a16="http://schemas.microsoft.com/office/drawing/2014/main" id="{79CA3C7E-81BF-BE68-F572-8CD32D3D6DC7}"/>
                </a:ext>
              </a:extLst>
            </p:cNvPr>
            <p:cNvSpPr/>
            <p:nvPr/>
          </p:nvSpPr>
          <p:spPr>
            <a:xfrm>
              <a:off x="6058043" y="3337187"/>
              <a:ext cx="44436" cy="44417"/>
            </a:xfrm>
            <a:custGeom>
              <a:avLst/>
              <a:gdLst/>
              <a:ahLst/>
              <a:cxnLst/>
              <a:rect l="l" t="t" r="r" b="b"/>
              <a:pathLst>
                <a:path w="2303" h="2302" extrusionOk="0">
                  <a:moveTo>
                    <a:pt x="1002" y="0"/>
                  </a:moveTo>
                  <a:cubicBezTo>
                    <a:pt x="868" y="0"/>
                    <a:pt x="768" y="100"/>
                    <a:pt x="768" y="234"/>
                  </a:cubicBezTo>
                  <a:lnTo>
                    <a:pt x="768" y="534"/>
                  </a:lnTo>
                  <a:cubicBezTo>
                    <a:pt x="768" y="667"/>
                    <a:pt x="668" y="767"/>
                    <a:pt x="535" y="767"/>
                  </a:cubicBezTo>
                  <a:lnTo>
                    <a:pt x="234" y="767"/>
                  </a:lnTo>
                  <a:cubicBezTo>
                    <a:pt x="101" y="767"/>
                    <a:pt x="1" y="867"/>
                    <a:pt x="1" y="1001"/>
                  </a:cubicBezTo>
                  <a:lnTo>
                    <a:pt x="1" y="1301"/>
                  </a:lnTo>
                  <a:cubicBezTo>
                    <a:pt x="1" y="1435"/>
                    <a:pt x="101" y="1535"/>
                    <a:pt x="234" y="1535"/>
                  </a:cubicBezTo>
                  <a:lnTo>
                    <a:pt x="535" y="1535"/>
                  </a:lnTo>
                  <a:cubicBezTo>
                    <a:pt x="668" y="1535"/>
                    <a:pt x="768" y="1668"/>
                    <a:pt x="768" y="1801"/>
                  </a:cubicBezTo>
                  <a:lnTo>
                    <a:pt x="768" y="2068"/>
                  </a:lnTo>
                  <a:cubicBezTo>
                    <a:pt x="768" y="2202"/>
                    <a:pt x="868" y="2302"/>
                    <a:pt x="1002" y="2302"/>
                  </a:cubicBezTo>
                  <a:lnTo>
                    <a:pt x="1302" y="2302"/>
                  </a:lnTo>
                  <a:cubicBezTo>
                    <a:pt x="1435" y="2302"/>
                    <a:pt x="1535" y="2202"/>
                    <a:pt x="1535" y="2068"/>
                  </a:cubicBezTo>
                  <a:lnTo>
                    <a:pt x="1535" y="1801"/>
                  </a:lnTo>
                  <a:cubicBezTo>
                    <a:pt x="1535" y="1668"/>
                    <a:pt x="1635" y="1535"/>
                    <a:pt x="1802" y="1535"/>
                  </a:cubicBezTo>
                  <a:lnTo>
                    <a:pt x="2069" y="1535"/>
                  </a:lnTo>
                  <a:cubicBezTo>
                    <a:pt x="2203" y="1535"/>
                    <a:pt x="2303" y="1435"/>
                    <a:pt x="2303" y="1301"/>
                  </a:cubicBezTo>
                  <a:lnTo>
                    <a:pt x="2303" y="1001"/>
                  </a:lnTo>
                  <a:cubicBezTo>
                    <a:pt x="2303" y="867"/>
                    <a:pt x="2203" y="767"/>
                    <a:pt x="2069" y="767"/>
                  </a:cubicBezTo>
                  <a:lnTo>
                    <a:pt x="1802" y="767"/>
                  </a:lnTo>
                  <a:cubicBezTo>
                    <a:pt x="1669" y="767"/>
                    <a:pt x="1535" y="667"/>
                    <a:pt x="1535" y="534"/>
                  </a:cubicBezTo>
                  <a:lnTo>
                    <a:pt x="1535" y="234"/>
                  </a:lnTo>
                  <a:cubicBezTo>
                    <a:pt x="1535" y="100"/>
                    <a:pt x="1435" y="0"/>
                    <a:pt x="1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959;p56">
              <a:extLst>
                <a:ext uri="{FF2B5EF4-FFF2-40B4-BE49-F238E27FC236}">
                  <a16:creationId xmlns:a16="http://schemas.microsoft.com/office/drawing/2014/main" id="{F322D371-52FE-82D8-B02C-E81BB1C9290E}"/>
                </a:ext>
              </a:extLst>
            </p:cNvPr>
            <p:cNvSpPr/>
            <p:nvPr/>
          </p:nvSpPr>
          <p:spPr>
            <a:xfrm>
              <a:off x="6244708" y="3339753"/>
              <a:ext cx="16111" cy="16111"/>
            </a:xfrm>
            <a:custGeom>
              <a:avLst/>
              <a:gdLst/>
              <a:ahLst/>
              <a:cxnLst/>
              <a:rect l="l" t="t" r="r" b="b"/>
              <a:pathLst>
                <a:path w="835" h="835" extrusionOk="0">
                  <a:moveTo>
                    <a:pt x="434" y="1"/>
                  </a:moveTo>
                  <a:cubicBezTo>
                    <a:pt x="201" y="1"/>
                    <a:pt x="1" y="167"/>
                    <a:pt x="1" y="401"/>
                  </a:cubicBezTo>
                  <a:cubicBezTo>
                    <a:pt x="1" y="634"/>
                    <a:pt x="201" y="835"/>
                    <a:pt x="434" y="835"/>
                  </a:cubicBezTo>
                  <a:cubicBezTo>
                    <a:pt x="634" y="835"/>
                    <a:pt x="834" y="634"/>
                    <a:pt x="834" y="401"/>
                  </a:cubicBezTo>
                  <a:cubicBezTo>
                    <a:pt x="834" y="167"/>
                    <a:pt x="634"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960;p56">
              <a:extLst>
                <a:ext uri="{FF2B5EF4-FFF2-40B4-BE49-F238E27FC236}">
                  <a16:creationId xmlns:a16="http://schemas.microsoft.com/office/drawing/2014/main" id="{B092ADE1-9DC2-BE26-5DE8-1B7ACC9AA313}"/>
                </a:ext>
              </a:extLst>
            </p:cNvPr>
            <p:cNvSpPr/>
            <p:nvPr/>
          </p:nvSpPr>
          <p:spPr>
            <a:xfrm>
              <a:off x="6278186" y="3339753"/>
              <a:ext cx="16111" cy="16111"/>
            </a:xfrm>
            <a:custGeom>
              <a:avLst/>
              <a:gdLst/>
              <a:ahLst/>
              <a:cxnLst/>
              <a:rect l="l" t="t" r="r" b="b"/>
              <a:pathLst>
                <a:path w="835" h="835" extrusionOk="0">
                  <a:moveTo>
                    <a:pt x="400" y="1"/>
                  </a:moveTo>
                  <a:cubicBezTo>
                    <a:pt x="167" y="1"/>
                    <a:pt x="0" y="167"/>
                    <a:pt x="0" y="401"/>
                  </a:cubicBezTo>
                  <a:cubicBezTo>
                    <a:pt x="0" y="634"/>
                    <a:pt x="167" y="835"/>
                    <a:pt x="400" y="835"/>
                  </a:cubicBezTo>
                  <a:cubicBezTo>
                    <a:pt x="634" y="835"/>
                    <a:pt x="834" y="634"/>
                    <a:pt x="834" y="401"/>
                  </a:cubicBezTo>
                  <a:cubicBezTo>
                    <a:pt x="834" y="167"/>
                    <a:pt x="634" y="1"/>
                    <a:pt x="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961;p56">
              <a:extLst>
                <a:ext uri="{FF2B5EF4-FFF2-40B4-BE49-F238E27FC236}">
                  <a16:creationId xmlns:a16="http://schemas.microsoft.com/office/drawing/2014/main" id="{97E2A28A-AB8B-D261-7134-8B6E7D1181EC}"/>
                </a:ext>
              </a:extLst>
            </p:cNvPr>
            <p:cNvSpPr/>
            <p:nvPr/>
          </p:nvSpPr>
          <p:spPr>
            <a:xfrm>
              <a:off x="6311007" y="3339753"/>
              <a:ext cx="16111" cy="16111"/>
            </a:xfrm>
            <a:custGeom>
              <a:avLst/>
              <a:gdLst/>
              <a:ahLst/>
              <a:cxnLst/>
              <a:rect l="l" t="t" r="r" b="b"/>
              <a:pathLst>
                <a:path w="835" h="835" extrusionOk="0">
                  <a:moveTo>
                    <a:pt x="434" y="1"/>
                  </a:moveTo>
                  <a:cubicBezTo>
                    <a:pt x="200" y="1"/>
                    <a:pt x="0" y="167"/>
                    <a:pt x="0" y="401"/>
                  </a:cubicBezTo>
                  <a:cubicBezTo>
                    <a:pt x="0" y="634"/>
                    <a:pt x="200" y="835"/>
                    <a:pt x="434" y="835"/>
                  </a:cubicBezTo>
                  <a:cubicBezTo>
                    <a:pt x="667" y="835"/>
                    <a:pt x="834" y="634"/>
                    <a:pt x="834" y="401"/>
                  </a:cubicBezTo>
                  <a:cubicBezTo>
                    <a:pt x="834" y="167"/>
                    <a:pt x="667"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7" name="Obraz 46">
            <a:extLst>
              <a:ext uri="{FF2B5EF4-FFF2-40B4-BE49-F238E27FC236}">
                <a16:creationId xmlns:a16="http://schemas.microsoft.com/office/drawing/2014/main" id="{6183B465-232C-1EA4-0BE7-06273F7D49E2}"/>
              </a:ext>
            </a:extLst>
          </p:cNvPr>
          <p:cNvPicPr>
            <a:picLocks noChangeAspect="1"/>
          </p:cNvPicPr>
          <p:nvPr/>
        </p:nvPicPr>
        <p:blipFill>
          <a:blip r:embed="rId8"/>
          <a:stretch>
            <a:fillRect/>
          </a:stretch>
        </p:blipFill>
        <p:spPr>
          <a:xfrm>
            <a:off x="1809144" y="1838956"/>
            <a:ext cx="2344751" cy="2489380"/>
          </a:xfrm>
          <a:prstGeom prst="rect">
            <a:avLst/>
          </a:prstGeom>
        </p:spPr>
      </p:pic>
    </p:spTree>
    <p:extLst>
      <p:ext uri="{BB962C8B-B14F-4D97-AF65-F5344CB8AC3E}">
        <p14:creationId xmlns:p14="http://schemas.microsoft.com/office/powerpoint/2010/main" val="161865541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Shape 2968"/>
        <p:cNvGrpSpPr/>
        <p:nvPr/>
      </p:nvGrpSpPr>
      <p:grpSpPr>
        <a:xfrm>
          <a:off x="0" y="0"/>
          <a:ext cx="0" cy="0"/>
          <a:chOff x="0" y="0"/>
          <a:chExt cx="0" cy="0"/>
        </a:xfrm>
      </p:grpSpPr>
      <p:sp>
        <p:nvSpPr>
          <p:cNvPr id="2969" name="Google Shape;2969;p65"/>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sp>
        <p:nvSpPr>
          <p:cNvPr id="2970" name="Google Shape;2970;p65"/>
          <p:cNvSpPr txBox="1">
            <a:spLocks noGrp="1"/>
          </p:cNvSpPr>
          <p:nvPr>
            <p:ph type="body" idx="1"/>
          </p:nvPr>
        </p:nvSpPr>
        <p:spPr>
          <a:xfrm>
            <a:off x="720000" y="1215750"/>
            <a:ext cx="3975900" cy="1632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the one of this creative template:</a:t>
            </a:r>
            <a:endParaRPr/>
          </a:p>
          <a:p>
            <a:pPr marL="0" lvl="0" indent="0" algn="l" rtl="0">
              <a:spcBef>
                <a:spcPts val="1000"/>
              </a:spcBef>
              <a:spcAft>
                <a:spcPts val="0"/>
              </a:spcAft>
              <a:buNone/>
            </a:pPr>
            <a:r>
              <a:rPr lang="en" sz="2100">
                <a:latin typeface="Montserrat Black"/>
                <a:ea typeface="Montserrat Black"/>
                <a:cs typeface="Montserrat Black"/>
                <a:sym typeface="Montserrat Black"/>
              </a:rPr>
              <a:t>VECTORS</a:t>
            </a:r>
            <a:endParaRPr sz="2100">
              <a:latin typeface="Montserrat Black"/>
              <a:ea typeface="Montserrat Black"/>
              <a:cs typeface="Montserrat Black"/>
              <a:sym typeface="Montserrat Black"/>
            </a:endParaRPr>
          </a:p>
          <a:p>
            <a:pPr marL="457200" lvl="0" indent="-317500" algn="l" rtl="0">
              <a:spcBef>
                <a:spcPts val="0"/>
              </a:spcBef>
              <a:spcAft>
                <a:spcPts val="0"/>
              </a:spcAft>
              <a:buSzPts val="1400"/>
              <a:buChar char="◆"/>
            </a:pPr>
            <a:r>
              <a:rPr lang="en" u="sng">
                <a:hlinkClick r:id="rId3"/>
              </a:rPr>
              <a:t>Gradient metaverse concept twitch banner</a:t>
            </a:r>
            <a:endParaRPr u="sng"/>
          </a:p>
        </p:txBody>
      </p:sp>
      <p:grpSp>
        <p:nvGrpSpPr>
          <p:cNvPr id="2971" name="Google Shape;2971;p65"/>
          <p:cNvGrpSpPr/>
          <p:nvPr/>
        </p:nvGrpSpPr>
        <p:grpSpPr>
          <a:xfrm>
            <a:off x="2520314" y="3529125"/>
            <a:ext cx="651386" cy="752185"/>
            <a:chOff x="6025625" y="2260150"/>
            <a:chExt cx="765706" cy="884196"/>
          </a:xfrm>
        </p:grpSpPr>
        <p:sp>
          <p:nvSpPr>
            <p:cNvPr id="2972" name="Google Shape;2972;p65"/>
            <p:cNvSpPr/>
            <p:nvPr/>
          </p:nvSpPr>
          <p:spPr>
            <a:xfrm>
              <a:off x="6025625" y="2260150"/>
              <a:ext cx="765706" cy="884196"/>
            </a:xfrm>
            <a:custGeom>
              <a:avLst/>
              <a:gdLst/>
              <a:ahLst/>
              <a:cxnLst/>
              <a:rect l="l" t="t" r="r" b="b"/>
              <a:pathLst>
                <a:path w="6068" h="7007" extrusionOk="0">
                  <a:moveTo>
                    <a:pt x="3034" y="7006"/>
                  </a:moveTo>
                  <a:lnTo>
                    <a:pt x="1" y="5256"/>
                  </a:lnTo>
                  <a:lnTo>
                    <a:pt x="1" y="1753"/>
                  </a:lnTo>
                  <a:lnTo>
                    <a:pt x="3034" y="1"/>
                  </a:lnTo>
                  <a:lnTo>
                    <a:pt x="6067" y="1753"/>
                  </a:lnTo>
                  <a:lnTo>
                    <a:pt x="6067" y="5256"/>
                  </a:lnTo>
                  <a:close/>
                  <a:moveTo>
                    <a:pt x="113" y="5191"/>
                  </a:moveTo>
                  <a:lnTo>
                    <a:pt x="3034" y="6878"/>
                  </a:lnTo>
                  <a:lnTo>
                    <a:pt x="5956" y="5191"/>
                  </a:lnTo>
                  <a:lnTo>
                    <a:pt x="5956" y="1817"/>
                  </a:lnTo>
                  <a:lnTo>
                    <a:pt x="3034" y="130"/>
                  </a:lnTo>
                  <a:lnTo>
                    <a:pt x="113" y="1817"/>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5"/>
            <p:cNvSpPr/>
            <p:nvPr/>
          </p:nvSpPr>
          <p:spPr>
            <a:xfrm>
              <a:off x="6029158" y="2479213"/>
              <a:ext cx="382853" cy="229156"/>
            </a:xfrm>
            <a:custGeom>
              <a:avLst/>
              <a:gdLst/>
              <a:ahLst/>
              <a:cxnLst/>
              <a:rect l="l" t="t" r="r" b="b"/>
              <a:pathLst>
                <a:path w="3034" h="1816" extrusionOk="0">
                  <a:moveTo>
                    <a:pt x="2979" y="1816"/>
                  </a:moveTo>
                  <a:lnTo>
                    <a:pt x="1" y="97"/>
                  </a:lnTo>
                  <a:lnTo>
                    <a:pt x="57" y="0"/>
                  </a:lnTo>
                  <a:lnTo>
                    <a:pt x="3034" y="171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5"/>
            <p:cNvSpPr/>
            <p:nvPr/>
          </p:nvSpPr>
          <p:spPr>
            <a:xfrm>
              <a:off x="6401409" y="2479213"/>
              <a:ext cx="386386" cy="656932"/>
            </a:xfrm>
            <a:custGeom>
              <a:avLst/>
              <a:gdLst/>
              <a:ahLst/>
              <a:cxnLst/>
              <a:rect l="l" t="t" r="r" b="b"/>
              <a:pathLst>
                <a:path w="3062" h="5206" extrusionOk="0">
                  <a:moveTo>
                    <a:pt x="113" y="5206"/>
                  </a:moveTo>
                  <a:lnTo>
                    <a:pt x="1" y="5206"/>
                  </a:lnTo>
                  <a:lnTo>
                    <a:pt x="1" y="1736"/>
                  </a:lnTo>
                  <a:lnTo>
                    <a:pt x="3006" y="0"/>
                  </a:lnTo>
                  <a:lnTo>
                    <a:pt x="3062" y="97"/>
                  </a:lnTo>
                  <a:lnTo>
                    <a:pt x="113" y="180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5" name="Google Shape;2975;p65"/>
          <p:cNvGrpSpPr/>
          <p:nvPr/>
        </p:nvGrpSpPr>
        <p:grpSpPr>
          <a:xfrm>
            <a:off x="5172339" y="3440918"/>
            <a:ext cx="819050" cy="928600"/>
            <a:chOff x="4672025" y="3381400"/>
            <a:chExt cx="819050" cy="928600"/>
          </a:xfrm>
        </p:grpSpPr>
        <p:sp>
          <p:nvSpPr>
            <p:cNvPr id="2976" name="Google Shape;2976;p65"/>
            <p:cNvSpPr/>
            <p:nvPr/>
          </p:nvSpPr>
          <p:spPr>
            <a:xfrm>
              <a:off x="4695900" y="3402275"/>
              <a:ext cx="765698" cy="884359"/>
            </a:xfrm>
            <a:custGeom>
              <a:avLst/>
              <a:gdLst/>
              <a:ahLst/>
              <a:cxnLst/>
              <a:rect l="l" t="t" r="r" b="b"/>
              <a:pathLst>
                <a:path w="3691" h="4263" extrusionOk="0">
                  <a:moveTo>
                    <a:pt x="1846" y="79"/>
                  </a:moveTo>
                  <a:lnTo>
                    <a:pt x="3623" y="1105"/>
                  </a:lnTo>
                  <a:lnTo>
                    <a:pt x="3623" y="3158"/>
                  </a:lnTo>
                  <a:lnTo>
                    <a:pt x="1846" y="4184"/>
                  </a:lnTo>
                  <a:lnTo>
                    <a:pt x="68" y="3158"/>
                  </a:lnTo>
                  <a:lnTo>
                    <a:pt x="68" y="1105"/>
                  </a:lnTo>
                  <a:lnTo>
                    <a:pt x="1846" y="79"/>
                  </a:lnTo>
                  <a:close/>
                  <a:moveTo>
                    <a:pt x="1846" y="1"/>
                  </a:moveTo>
                  <a:lnTo>
                    <a:pt x="1" y="1066"/>
                  </a:lnTo>
                  <a:lnTo>
                    <a:pt x="1" y="3197"/>
                  </a:lnTo>
                  <a:lnTo>
                    <a:pt x="1846" y="4262"/>
                  </a:lnTo>
                  <a:lnTo>
                    <a:pt x="3691" y="3197"/>
                  </a:lnTo>
                  <a:lnTo>
                    <a:pt x="3691" y="1066"/>
                  </a:lnTo>
                  <a:lnTo>
                    <a:pt x="18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5"/>
            <p:cNvSpPr/>
            <p:nvPr/>
          </p:nvSpPr>
          <p:spPr>
            <a:xfrm>
              <a:off x="4698804" y="3621550"/>
              <a:ext cx="383160" cy="229232"/>
            </a:xfrm>
            <a:custGeom>
              <a:avLst/>
              <a:gdLst/>
              <a:ahLst/>
              <a:cxnLst/>
              <a:rect l="l" t="t" r="r" b="b"/>
              <a:pathLst>
                <a:path w="1847" h="1105" extrusionOk="0">
                  <a:moveTo>
                    <a:pt x="35" y="1"/>
                  </a:moveTo>
                  <a:lnTo>
                    <a:pt x="1" y="59"/>
                  </a:lnTo>
                  <a:lnTo>
                    <a:pt x="1812" y="1105"/>
                  </a:lnTo>
                  <a:lnTo>
                    <a:pt x="1846" y="1046"/>
                  </a:lnTo>
                  <a:lnTo>
                    <a:pt x="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5"/>
            <p:cNvSpPr/>
            <p:nvPr/>
          </p:nvSpPr>
          <p:spPr>
            <a:xfrm>
              <a:off x="5071593" y="3621343"/>
              <a:ext cx="386479" cy="657202"/>
            </a:xfrm>
            <a:custGeom>
              <a:avLst/>
              <a:gdLst/>
              <a:ahLst/>
              <a:cxnLst/>
              <a:rect l="l" t="t" r="r" b="b"/>
              <a:pathLst>
                <a:path w="1863" h="3168" extrusionOk="0">
                  <a:moveTo>
                    <a:pt x="1830" y="1"/>
                  </a:moveTo>
                  <a:lnTo>
                    <a:pt x="1" y="1057"/>
                  </a:lnTo>
                  <a:lnTo>
                    <a:pt x="1" y="3167"/>
                  </a:lnTo>
                  <a:lnTo>
                    <a:pt x="69" y="3167"/>
                  </a:lnTo>
                  <a:lnTo>
                    <a:pt x="69" y="1095"/>
                  </a:lnTo>
                  <a:lnTo>
                    <a:pt x="1862" y="59"/>
                  </a:lnTo>
                  <a:lnTo>
                    <a:pt x="18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5"/>
            <p:cNvSpPr/>
            <p:nvPr/>
          </p:nvSpPr>
          <p:spPr>
            <a:xfrm>
              <a:off x="5053025" y="3814775"/>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5"/>
            <p:cNvSpPr/>
            <p:nvPr/>
          </p:nvSpPr>
          <p:spPr>
            <a:xfrm>
              <a:off x="4672025" y="359570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5"/>
            <p:cNvSpPr/>
            <p:nvPr/>
          </p:nvSpPr>
          <p:spPr>
            <a:xfrm>
              <a:off x="5043500" y="338140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5"/>
            <p:cNvSpPr/>
            <p:nvPr/>
          </p:nvSpPr>
          <p:spPr>
            <a:xfrm>
              <a:off x="5419725" y="3600475"/>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5"/>
            <p:cNvSpPr/>
            <p:nvPr/>
          </p:nvSpPr>
          <p:spPr>
            <a:xfrm>
              <a:off x="5424475" y="403385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5"/>
            <p:cNvSpPr/>
            <p:nvPr/>
          </p:nvSpPr>
          <p:spPr>
            <a:xfrm>
              <a:off x="4676775" y="403385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5"/>
            <p:cNvSpPr/>
            <p:nvPr/>
          </p:nvSpPr>
          <p:spPr>
            <a:xfrm>
              <a:off x="5053025" y="424340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6" name="Google Shape;2986;p65"/>
          <p:cNvGrpSpPr/>
          <p:nvPr/>
        </p:nvGrpSpPr>
        <p:grpSpPr>
          <a:xfrm>
            <a:off x="3846324" y="3535960"/>
            <a:ext cx="651390" cy="738516"/>
            <a:chOff x="6048400" y="3381400"/>
            <a:chExt cx="819050" cy="928600"/>
          </a:xfrm>
        </p:grpSpPr>
        <p:sp>
          <p:nvSpPr>
            <p:cNvPr id="2987" name="Google Shape;2987;p65"/>
            <p:cNvSpPr/>
            <p:nvPr/>
          </p:nvSpPr>
          <p:spPr>
            <a:xfrm>
              <a:off x="6072275" y="3402275"/>
              <a:ext cx="765698" cy="884359"/>
            </a:xfrm>
            <a:custGeom>
              <a:avLst/>
              <a:gdLst/>
              <a:ahLst/>
              <a:cxnLst/>
              <a:rect l="l" t="t" r="r" b="b"/>
              <a:pathLst>
                <a:path w="3691" h="4263" extrusionOk="0">
                  <a:moveTo>
                    <a:pt x="1846" y="79"/>
                  </a:moveTo>
                  <a:lnTo>
                    <a:pt x="3623" y="1105"/>
                  </a:lnTo>
                  <a:lnTo>
                    <a:pt x="3623" y="3158"/>
                  </a:lnTo>
                  <a:lnTo>
                    <a:pt x="1846" y="4184"/>
                  </a:lnTo>
                  <a:lnTo>
                    <a:pt x="68" y="3158"/>
                  </a:lnTo>
                  <a:lnTo>
                    <a:pt x="68" y="1105"/>
                  </a:lnTo>
                  <a:lnTo>
                    <a:pt x="1846" y="79"/>
                  </a:lnTo>
                  <a:close/>
                  <a:moveTo>
                    <a:pt x="1846" y="1"/>
                  </a:moveTo>
                  <a:lnTo>
                    <a:pt x="1" y="1066"/>
                  </a:lnTo>
                  <a:lnTo>
                    <a:pt x="1" y="3197"/>
                  </a:lnTo>
                  <a:lnTo>
                    <a:pt x="1846" y="4262"/>
                  </a:lnTo>
                  <a:lnTo>
                    <a:pt x="3691" y="3197"/>
                  </a:lnTo>
                  <a:lnTo>
                    <a:pt x="3691" y="1066"/>
                  </a:lnTo>
                  <a:lnTo>
                    <a:pt x="18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5"/>
            <p:cNvSpPr/>
            <p:nvPr/>
          </p:nvSpPr>
          <p:spPr>
            <a:xfrm>
              <a:off x="6048400" y="359570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5"/>
            <p:cNvSpPr/>
            <p:nvPr/>
          </p:nvSpPr>
          <p:spPr>
            <a:xfrm>
              <a:off x="6419875" y="338140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5"/>
            <p:cNvSpPr/>
            <p:nvPr/>
          </p:nvSpPr>
          <p:spPr>
            <a:xfrm>
              <a:off x="6796100" y="3600475"/>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5"/>
            <p:cNvSpPr/>
            <p:nvPr/>
          </p:nvSpPr>
          <p:spPr>
            <a:xfrm>
              <a:off x="6800850" y="403385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5"/>
            <p:cNvSpPr/>
            <p:nvPr/>
          </p:nvSpPr>
          <p:spPr>
            <a:xfrm>
              <a:off x="6053150" y="403385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5"/>
            <p:cNvSpPr/>
            <p:nvPr/>
          </p:nvSpPr>
          <p:spPr>
            <a:xfrm>
              <a:off x="6429400" y="424340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4" name="Google Shape;2994;p65"/>
          <p:cNvGrpSpPr/>
          <p:nvPr/>
        </p:nvGrpSpPr>
        <p:grpSpPr>
          <a:xfrm>
            <a:off x="5617050" y="1530075"/>
            <a:ext cx="2813725" cy="1972200"/>
            <a:chOff x="5617050" y="1530075"/>
            <a:chExt cx="2813725" cy="1972200"/>
          </a:xfrm>
        </p:grpSpPr>
        <p:sp>
          <p:nvSpPr>
            <p:cNvPr id="2995" name="Google Shape;2995;p65"/>
            <p:cNvSpPr/>
            <p:nvPr/>
          </p:nvSpPr>
          <p:spPr>
            <a:xfrm>
              <a:off x="6458875" y="1530075"/>
              <a:ext cx="1971900" cy="1972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5"/>
            <p:cNvSpPr/>
            <p:nvPr/>
          </p:nvSpPr>
          <p:spPr>
            <a:xfrm>
              <a:off x="6692425" y="1763625"/>
              <a:ext cx="1504800" cy="1505100"/>
            </a:xfrm>
            <a:prstGeom prst="ellipse">
              <a:avLst/>
            </a:pr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5"/>
            <p:cNvSpPr/>
            <p:nvPr/>
          </p:nvSpPr>
          <p:spPr>
            <a:xfrm>
              <a:off x="6868525" y="1939875"/>
              <a:ext cx="1152600" cy="1152600"/>
            </a:xfrm>
            <a:prstGeom prst="ellipse">
              <a:avLst/>
            </a:pr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98" name="Google Shape;2998;p65"/>
            <p:cNvGrpSpPr/>
            <p:nvPr/>
          </p:nvGrpSpPr>
          <p:grpSpPr>
            <a:xfrm>
              <a:off x="7222588" y="2752575"/>
              <a:ext cx="444469" cy="572700"/>
              <a:chOff x="7222588" y="2438250"/>
              <a:chExt cx="444469" cy="572700"/>
            </a:xfrm>
          </p:grpSpPr>
          <p:sp>
            <p:nvSpPr>
              <p:cNvPr id="2999" name="Google Shape;2999;p65"/>
              <p:cNvSpPr/>
              <p:nvPr/>
            </p:nvSpPr>
            <p:spPr>
              <a:xfrm>
                <a:off x="7222588" y="2438250"/>
                <a:ext cx="40310" cy="40310"/>
              </a:xfrm>
              <a:custGeom>
                <a:avLst/>
                <a:gdLst/>
                <a:ahLst/>
                <a:cxnLst/>
                <a:rect l="l" t="t" r="r" b="b"/>
                <a:pathLst>
                  <a:path w="381" h="381" extrusionOk="0">
                    <a:moveTo>
                      <a:pt x="190" y="0"/>
                    </a:moveTo>
                    <a:cubicBezTo>
                      <a:pt x="85" y="0"/>
                      <a:pt x="0" y="85"/>
                      <a:pt x="0" y="190"/>
                    </a:cubicBezTo>
                    <a:cubicBezTo>
                      <a:pt x="0" y="295"/>
                      <a:pt x="85" y="380"/>
                      <a:pt x="190" y="380"/>
                    </a:cubicBezTo>
                    <a:cubicBezTo>
                      <a:pt x="295" y="380"/>
                      <a:pt x="380" y="295"/>
                      <a:pt x="380" y="190"/>
                    </a:cubicBezTo>
                    <a:cubicBezTo>
                      <a:pt x="380" y="85"/>
                      <a:pt x="295" y="0"/>
                      <a:pt x="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5"/>
              <p:cNvSpPr/>
              <p:nvPr/>
            </p:nvSpPr>
            <p:spPr>
              <a:xfrm>
                <a:off x="7222588" y="2615678"/>
                <a:ext cx="40310" cy="40310"/>
              </a:xfrm>
              <a:custGeom>
                <a:avLst/>
                <a:gdLst/>
                <a:ahLst/>
                <a:cxnLst/>
                <a:rect l="l" t="t" r="r" b="b"/>
                <a:pathLst>
                  <a:path w="381" h="381" extrusionOk="0">
                    <a:moveTo>
                      <a:pt x="190" y="0"/>
                    </a:moveTo>
                    <a:cubicBezTo>
                      <a:pt x="85" y="0"/>
                      <a:pt x="0" y="85"/>
                      <a:pt x="0" y="191"/>
                    </a:cubicBezTo>
                    <a:cubicBezTo>
                      <a:pt x="0" y="295"/>
                      <a:pt x="85" y="380"/>
                      <a:pt x="190" y="380"/>
                    </a:cubicBezTo>
                    <a:cubicBezTo>
                      <a:pt x="295" y="380"/>
                      <a:pt x="380" y="295"/>
                      <a:pt x="380" y="191"/>
                    </a:cubicBezTo>
                    <a:cubicBezTo>
                      <a:pt x="380" y="85"/>
                      <a:pt x="295" y="0"/>
                      <a:pt x="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5"/>
              <p:cNvSpPr/>
              <p:nvPr/>
            </p:nvSpPr>
            <p:spPr>
              <a:xfrm>
                <a:off x="7222588" y="2793212"/>
                <a:ext cx="40310" cy="40310"/>
              </a:xfrm>
              <a:custGeom>
                <a:avLst/>
                <a:gdLst/>
                <a:ahLst/>
                <a:cxnLst/>
                <a:rect l="l" t="t" r="r" b="b"/>
                <a:pathLst>
                  <a:path w="381" h="381" extrusionOk="0">
                    <a:moveTo>
                      <a:pt x="190" y="0"/>
                    </a:moveTo>
                    <a:cubicBezTo>
                      <a:pt x="85" y="0"/>
                      <a:pt x="0" y="85"/>
                      <a:pt x="0" y="190"/>
                    </a:cubicBezTo>
                    <a:cubicBezTo>
                      <a:pt x="0" y="295"/>
                      <a:pt x="85" y="380"/>
                      <a:pt x="190" y="380"/>
                    </a:cubicBezTo>
                    <a:cubicBezTo>
                      <a:pt x="295" y="380"/>
                      <a:pt x="380" y="295"/>
                      <a:pt x="380" y="190"/>
                    </a:cubicBezTo>
                    <a:cubicBezTo>
                      <a:pt x="380" y="85"/>
                      <a:pt x="295" y="0"/>
                      <a:pt x="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5"/>
              <p:cNvSpPr/>
              <p:nvPr/>
            </p:nvSpPr>
            <p:spPr>
              <a:xfrm>
                <a:off x="7222588" y="2970640"/>
                <a:ext cx="40310" cy="40310"/>
              </a:xfrm>
              <a:custGeom>
                <a:avLst/>
                <a:gdLst/>
                <a:ahLst/>
                <a:cxnLst/>
                <a:rect l="l" t="t" r="r" b="b"/>
                <a:pathLst>
                  <a:path w="381" h="381" extrusionOk="0">
                    <a:moveTo>
                      <a:pt x="190" y="0"/>
                    </a:moveTo>
                    <a:cubicBezTo>
                      <a:pt x="85" y="0"/>
                      <a:pt x="0" y="85"/>
                      <a:pt x="0" y="191"/>
                    </a:cubicBezTo>
                    <a:cubicBezTo>
                      <a:pt x="0" y="295"/>
                      <a:pt x="85" y="380"/>
                      <a:pt x="190" y="380"/>
                    </a:cubicBezTo>
                    <a:cubicBezTo>
                      <a:pt x="295" y="380"/>
                      <a:pt x="380" y="295"/>
                      <a:pt x="380" y="191"/>
                    </a:cubicBezTo>
                    <a:cubicBezTo>
                      <a:pt x="380" y="85"/>
                      <a:pt x="295" y="0"/>
                      <a:pt x="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5"/>
              <p:cNvSpPr/>
              <p:nvPr/>
            </p:nvSpPr>
            <p:spPr>
              <a:xfrm>
                <a:off x="7424561" y="2438250"/>
                <a:ext cx="40416" cy="40310"/>
              </a:xfrm>
              <a:custGeom>
                <a:avLst/>
                <a:gdLst/>
                <a:ahLst/>
                <a:cxnLst/>
                <a:rect l="l" t="t" r="r" b="b"/>
                <a:pathLst>
                  <a:path w="382" h="381" extrusionOk="0">
                    <a:moveTo>
                      <a:pt x="191" y="0"/>
                    </a:moveTo>
                    <a:cubicBezTo>
                      <a:pt x="86" y="0"/>
                      <a:pt x="1" y="85"/>
                      <a:pt x="1" y="190"/>
                    </a:cubicBezTo>
                    <a:cubicBezTo>
                      <a:pt x="1" y="295"/>
                      <a:pt x="86" y="380"/>
                      <a:pt x="191" y="380"/>
                    </a:cubicBezTo>
                    <a:cubicBezTo>
                      <a:pt x="296" y="380"/>
                      <a:pt x="381" y="295"/>
                      <a:pt x="381" y="190"/>
                    </a:cubicBezTo>
                    <a:cubicBezTo>
                      <a:pt x="381" y="85"/>
                      <a:pt x="296"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5"/>
              <p:cNvSpPr/>
              <p:nvPr/>
            </p:nvSpPr>
            <p:spPr>
              <a:xfrm>
                <a:off x="7424561" y="2615678"/>
                <a:ext cx="40416" cy="40310"/>
              </a:xfrm>
              <a:custGeom>
                <a:avLst/>
                <a:gdLst/>
                <a:ahLst/>
                <a:cxnLst/>
                <a:rect l="l" t="t" r="r" b="b"/>
                <a:pathLst>
                  <a:path w="382" h="381" extrusionOk="0">
                    <a:moveTo>
                      <a:pt x="191" y="0"/>
                    </a:moveTo>
                    <a:cubicBezTo>
                      <a:pt x="86" y="0"/>
                      <a:pt x="1" y="85"/>
                      <a:pt x="1" y="191"/>
                    </a:cubicBezTo>
                    <a:cubicBezTo>
                      <a:pt x="1" y="295"/>
                      <a:pt x="86" y="380"/>
                      <a:pt x="191" y="380"/>
                    </a:cubicBezTo>
                    <a:cubicBezTo>
                      <a:pt x="296" y="380"/>
                      <a:pt x="381" y="295"/>
                      <a:pt x="381" y="191"/>
                    </a:cubicBezTo>
                    <a:cubicBezTo>
                      <a:pt x="381" y="85"/>
                      <a:pt x="296"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5"/>
              <p:cNvSpPr/>
              <p:nvPr/>
            </p:nvSpPr>
            <p:spPr>
              <a:xfrm>
                <a:off x="7424561" y="2793212"/>
                <a:ext cx="40416" cy="40310"/>
              </a:xfrm>
              <a:custGeom>
                <a:avLst/>
                <a:gdLst/>
                <a:ahLst/>
                <a:cxnLst/>
                <a:rect l="l" t="t" r="r" b="b"/>
                <a:pathLst>
                  <a:path w="382" h="381" extrusionOk="0">
                    <a:moveTo>
                      <a:pt x="191" y="0"/>
                    </a:moveTo>
                    <a:cubicBezTo>
                      <a:pt x="86" y="0"/>
                      <a:pt x="1" y="85"/>
                      <a:pt x="1" y="190"/>
                    </a:cubicBezTo>
                    <a:cubicBezTo>
                      <a:pt x="1" y="295"/>
                      <a:pt x="86" y="380"/>
                      <a:pt x="191" y="380"/>
                    </a:cubicBezTo>
                    <a:cubicBezTo>
                      <a:pt x="296" y="380"/>
                      <a:pt x="381" y="295"/>
                      <a:pt x="381" y="190"/>
                    </a:cubicBezTo>
                    <a:cubicBezTo>
                      <a:pt x="381" y="85"/>
                      <a:pt x="296"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5"/>
              <p:cNvSpPr/>
              <p:nvPr/>
            </p:nvSpPr>
            <p:spPr>
              <a:xfrm>
                <a:off x="7424561" y="2970640"/>
                <a:ext cx="40416" cy="40310"/>
              </a:xfrm>
              <a:custGeom>
                <a:avLst/>
                <a:gdLst/>
                <a:ahLst/>
                <a:cxnLst/>
                <a:rect l="l" t="t" r="r" b="b"/>
                <a:pathLst>
                  <a:path w="382" h="381" extrusionOk="0">
                    <a:moveTo>
                      <a:pt x="191" y="0"/>
                    </a:moveTo>
                    <a:cubicBezTo>
                      <a:pt x="86" y="0"/>
                      <a:pt x="1" y="85"/>
                      <a:pt x="1" y="191"/>
                    </a:cubicBezTo>
                    <a:cubicBezTo>
                      <a:pt x="1" y="295"/>
                      <a:pt x="86" y="380"/>
                      <a:pt x="191" y="380"/>
                    </a:cubicBezTo>
                    <a:cubicBezTo>
                      <a:pt x="296" y="380"/>
                      <a:pt x="381" y="295"/>
                      <a:pt x="381" y="191"/>
                    </a:cubicBezTo>
                    <a:cubicBezTo>
                      <a:pt x="381" y="85"/>
                      <a:pt x="296"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5"/>
              <p:cNvSpPr/>
              <p:nvPr/>
            </p:nvSpPr>
            <p:spPr>
              <a:xfrm>
                <a:off x="7626641" y="2438250"/>
                <a:ext cx="40416" cy="40310"/>
              </a:xfrm>
              <a:custGeom>
                <a:avLst/>
                <a:gdLst/>
                <a:ahLst/>
                <a:cxnLst/>
                <a:rect l="l" t="t" r="r" b="b"/>
                <a:pathLst>
                  <a:path w="382" h="381" extrusionOk="0">
                    <a:moveTo>
                      <a:pt x="191" y="0"/>
                    </a:moveTo>
                    <a:cubicBezTo>
                      <a:pt x="86" y="0"/>
                      <a:pt x="1" y="85"/>
                      <a:pt x="1" y="190"/>
                    </a:cubicBezTo>
                    <a:cubicBezTo>
                      <a:pt x="1" y="295"/>
                      <a:pt x="86" y="380"/>
                      <a:pt x="191" y="380"/>
                    </a:cubicBezTo>
                    <a:cubicBezTo>
                      <a:pt x="297" y="380"/>
                      <a:pt x="382" y="295"/>
                      <a:pt x="382" y="190"/>
                    </a:cubicBezTo>
                    <a:cubicBezTo>
                      <a:pt x="382" y="85"/>
                      <a:pt x="297"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5"/>
              <p:cNvSpPr/>
              <p:nvPr/>
            </p:nvSpPr>
            <p:spPr>
              <a:xfrm>
                <a:off x="7626641" y="2615678"/>
                <a:ext cx="40416" cy="40310"/>
              </a:xfrm>
              <a:custGeom>
                <a:avLst/>
                <a:gdLst/>
                <a:ahLst/>
                <a:cxnLst/>
                <a:rect l="l" t="t" r="r" b="b"/>
                <a:pathLst>
                  <a:path w="382" h="381" extrusionOk="0">
                    <a:moveTo>
                      <a:pt x="191" y="0"/>
                    </a:moveTo>
                    <a:cubicBezTo>
                      <a:pt x="86" y="0"/>
                      <a:pt x="1" y="85"/>
                      <a:pt x="1" y="191"/>
                    </a:cubicBezTo>
                    <a:cubicBezTo>
                      <a:pt x="1" y="295"/>
                      <a:pt x="86" y="380"/>
                      <a:pt x="191" y="380"/>
                    </a:cubicBezTo>
                    <a:cubicBezTo>
                      <a:pt x="297" y="380"/>
                      <a:pt x="382" y="295"/>
                      <a:pt x="382" y="191"/>
                    </a:cubicBezTo>
                    <a:cubicBezTo>
                      <a:pt x="382" y="85"/>
                      <a:pt x="297"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5"/>
              <p:cNvSpPr/>
              <p:nvPr/>
            </p:nvSpPr>
            <p:spPr>
              <a:xfrm>
                <a:off x="7626641" y="2793212"/>
                <a:ext cx="40416" cy="40310"/>
              </a:xfrm>
              <a:custGeom>
                <a:avLst/>
                <a:gdLst/>
                <a:ahLst/>
                <a:cxnLst/>
                <a:rect l="l" t="t" r="r" b="b"/>
                <a:pathLst>
                  <a:path w="382" h="381" extrusionOk="0">
                    <a:moveTo>
                      <a:pt x="191" y="0"/>
                    </a:moveTo>
                    <a:cubicBezTo>
                      <a:pt x="86" y="0"/>
                      <a:pt x="1" y="85"/>
                      <a:pt x="1" y="190"/>
                    </a:cubicBezTo>
                    <a:cubicBezTo>
                      <a:pt x="1" y="295"/>
                      <a:pt x="86" y="380"/>
                      <a:pt x="191" y="380"/>
                    </a:cubicBezTo>
                    <a:cubicBezTo>
                      <a:pt x="296" y="380"/>
                      <a:pt x="382" y="295"/>
                      <a:pt x="382" y="190"/>
                    </a:cubicBezTo>
                    <a:cubicBezTo>
                      <a:pt x="382" y="85"/>
                      <a:pt x="296"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5"/>
              <p:cNvSpPr/>
              <p:nvPr/>
            </p:nvSpPr>
            <p:spPr>
              <a:xfrm>
                <a:off x="7626641" y="2970640"/>
                <a:ext cx="40416" cy="40310"/>
              </a:xfrm>
              <a:custGeom>
                <a:avLst/>
                <a:gdLst/>
                <a:ahLst/>
                <a:cxnLst/>
                <a:rect l="l" t="t" r="r" b="b"/>
                <a:pathLst>
                  <a:path w="382" h="381" extrusionOk="0">
                    <a:moveTo>
                      <a:pt x="191" y="0"/>
                    </a:moveTo>
                    <a:cubicBezTo>
                      <a:pt x="86" y="0"/>
                      <a:pt x="1" y="85"/>
                      <a:pt x="1" y="191"/>
                    </a:cubicBezTo>
                    <a:cubicBezTo>
                      <a:pt x="1" y="295"/>
                      <a:pt x="86" y="380"/>
                      <a:pt x="191" y="380"/>
                    </a:cubicBezTo>
                    <a:cubicBezTo>
                      <a:pt x="296" y="380"/>
                      <a:pt x="382" y="295"/>
                      <a:pt x="382" y="191"/>
                    </a:cubicBezTo>
                    <a:cubicBezTo>
                      <a:pt x="382" y="85"/>
                      <a:pt x="296"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1" name="Google Shape;3011;p65"/>
            <p:cNvGrpSpPr/>
            <p:nvPr/>
          </p:nvGrpSpPr>
          <p:grpSpPr>
            <a:xfrm>
              <a:off x="5617050" y="1785863"/>
              <a:ext cx="1802306" cy="607363"/>
              <a:chOff x="5617050" y="1471538"/>
              <a:chExt cx="1802306" cy="607363"/>
            </a:xfrm>
          </p:grpSpPr>
          <p:sp>
            <p:nvSpPr>
              <p:cNvPr id="3012" name="Google Shape;3012;p65"/>
              <p:cNvSpPr/>
              <p:nvPr/>
            </p:nvSpPr>
            <p:spPr>
              <a:xfrm>
                <a:off x="5617050" y="1471538"/>
                <a:ext cx="4980" cy="196211"/>
              </a:xfrm>
              <a:custGeom>
                <a:avLst/>
                <a:gdLst/>
                <a:ahLst/>
                <a:cxnLst/>
                <a:rect l="l" t="t" r="r" b="b"/>
                <a:pathLst>
                  <a:path w="113" h="4452" extrusionOk="0">
                    <a:moveTo>
                      <a:pt x="1" y="1"/>
                    </a:moveTo>
                    <a:lnTo>
                      <a:pt x="1" y="4452"/>
                    </a:lnTo>
                    <a:lnTo>
                      <a:pt x="112" y="4452"/>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5"/>
              <p:cNvSpPr/>
              <p:nvPr/>
            </p:nvSpPr>
            <p:spPr>
              <a:xfrm>
                <a:off x="5665617" y="1471538"/>
                <a:ext cx="4980" cy="248393"/>
              </a:xfrm>
              <a:custGeom>
                <a:avLst/>
                <a:gdLst/>
                <a:ahLst/>
                <a:cxnLst/>
                <a:rect l="l" t="t" r="r" b="b"/>
                <a:pathLst>
                  <a:path w="113" h="5636" extrusionOk="0">
                    <a:moveTo>
                      <a:pt x="1" y="1"/>
                    </a:moveTo>
                    <a:lnTo>
                      <a:pt x="1" y="5636"/>
                    </a:lnTo>
                    <a:lnTo>
                      <a:pt x="112" y="5636"/>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5"/>
              <p:cNvSpPr/>
              <p:nvPr/>
            </p:nvSpPr>
            <p:spPr>
              <a:xfrm>
                <a:off x="5714228" y="1471538"/>
                <a:ext cx="4980" cy="271487"/>
              </a:xfrm>
              <a:custGeom>
                <a:avLst/>
                <a:gdLst/>
                <a:ahLst/>
                <a:cxnLst/>
                <a:rect l="l" t="t" r="r" b="b"/>
                <a:pathLst>
                  <a:path w="113" h="6160" extrusionOk="0">
                    <a:moveTo>
                      <a:pt x="1" y="1"/>
                    </a:moveTo>
                    <a:lnTo>
                      <a:pt x="1" y="6160"/>
                    </a:lnTo>
                    <a:lnTo>
                      <a:pt x="112" y="6160"/>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5"/>
              <p:cNvSpPr/>
              <p:nvPr/>
            </p:nvSpPr>
            <p:spPr>
              <a:xfrm>
                <a:off x="5762795" y="1471538"/>
                <a:ext cx="4980" cy="281138"/>
              </a:xfrm>
              <a:custGeom>
                <a:avLst/>
                <a:gdLst/>
                <a:ahLst/>
                <a:cxnLst/>
                <a:rect l="l" t="t" r="r" b="b"/>
                <a:pathLst>
                  <a:path w="113" h="6379" extrusionOk="0">
                    <a:moveTo>
                      <a:pt x="1" y="1"/>
                    </a:moveTo>
                    <a:lnTo>
                      <a:pt x="1" y="6379"/>
                    </a:lnTo>
                    <a:lnTo>
                      <a:pt x="112" y="6379"/>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5"/>
              <p:cNvSpPr/>
              <p:nvPr/>
            </p:nvSpPr>
            <p:spPr>
              <a:xfrm>
                <a:off x="5811361" y="1471538"/>
                <a:ext cx="4980" cy="282417"/>
              </a:xfrm>
              <a:custGeom>
                <a:avLst/>
                <a:gdLst/>
                <a:ahLst/>
                <a:cxnLst/>
                <a:rect l="l" t="t" r="r" b="b"/>
                <a:pathLst>
                  <a:path w="113" h="6408" extrusionOk="0">
                    <a:moveTo>
                      <a:pt x="1" y="1"/>
                    </a:moveTo>
                    <a:lnTo>
                      <a:pt x="1" y="6408"/>
                    </a:lnTo>
                    <a:lnTo>
                      <a:pt x="112" y="6408"/>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5"/>
              <p:cNvSpPr/>
              <p:nvPr/>
            </p:nvSpPr>
            <p:spPr>
              <a:xfrm>
                <a:off x="5859928" y="1471538"/>
                <a:ext cx="4980" cy="278450"/>
              </a:xfrm>
              <a:custGeom>
                <a:avLst/>
                <a:gdLst/>
                <a:ahLst/>
                <a:cxnLst/>
                <a:rect l="l" t="t" r="r" b="b"/>
                <a:pathLst>
                  <a:path w="113" h="6318" extrusionOk="0">
                    <a:moveTo>
                      <a:pt x="0" y="1"/>
                    </a:moveTo>
                    <a:lnTo>
                      <a:pt x="0" y="6317"/>
                    </a:lnTo>
                    <a:lnTo>
                      <a:pt x="112" y="6317"/>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5"/>
              <p:cNvSpPr/>
              <p:nvPr/>
            </p:nvSpPr>
            <p:spPr>
              <a:xfrm>
                <a:off x="5908539" y="1471538"/>
                <a:ext cx="4980" cy="271663"/>
              </a:xfrm>
              <a:custGeom>
                <a:avLst/>
                <a:gdLst/>
                <a:ahLst/>
                <a:cxnLst/>
                <a:rect l="l" t="t" r="r" b="b"/>
                <a:pathLst>
                  <a:path w="113" h="6164" extrusionOk="0">
                    <a:moveTo>
                      <a:pt x="0" y="1"/>
                    </a:moveTo>
                    <a:lnTo>
                      <a:pt x="0" y="6164"/>
                    </a:lnTo>
                    <a:lnTo>
                      <a:pt x="112" y="6164"/>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5"/>
              <p:cNvSpPr/>
              <p:nvPr/>
            </p:nvSpPr>
            <p:spPr>
              <a:xfrm>
                <a:off x="5957106" y="1471538"/>
                <a:ext cx="4980" cy="264876"/>
              </a:xfrm>
              <a:custGeom>
                <a:avLst/>
                <a:gdLst/>
                <a:ahLst/>
                <a:cxnLst/>
                <a:rect l="l" t="t" r="r" b="b"/>
                <a:pathLst>
                  <a:path w="113" h="6010" extrusionOk="0">
                    <a:moveTo>
                      <a:pt x="0" y="1"/>
                    </a:moveTo>
                    <a:lnTo>
                      <a:pt x="0" y="6010"/>
                    </a:lnTo>
                    <a:lnTo>
                      <a:pt x="112" y="6010"/>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5"/>
              <p:cNvSpPr/>
              <p:nvPr/>
            </p:nvSpPr>
            <p:spPr>
              <a:xfrm>
                <a:off x="6005673" y="1471538"/>
                <a:ext cx="4980" cy="260953"/>
              </a:xfrm>
              <a:custGeom>
                <a:avLst/>
                <a:gdLst/>
                <a:ahLst/>
                <a:cxnLst/>
                <a:rect l="l" t="t" r="r" b="b"/>
                <a:pathLst>
                  <a:path w="113" h="5921" extrusionOk="0">
                    <a:moveTo>
                      <a:pt x="0" y="1"/>
                    </a:moveTo>
                    <a:lnTo>
                      <a:pt x="0" y="5921"/>
                    </a:lnTo>
                    <a:lnTo>
                      <a:pt x="112" y="5921"/>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5"/>
              <p:cNvSpPr/>
              <p:nvPr/>
            </p:nvSpPr>
            <p:spPr>
              <a:xfrm>
                <a:off x="6054240" y="1471538"/>
                <a:ext cx="4980" cy="262584"/>
              </a:xfrm>
              <a:custGeom>
                <a:avLst/>
                <a:gdLst/>
                <a:ahLst/>
                <a:cxnLst/>
                <a:rect l="l" t="t" r="r" b="b"/>
                <a:pathLst>
                  <a:path w="113" h="5958" extrusionOk="0">
                    <a:moveTo>
                      <a:pt x="0" y="1"/>
                    </a:moveTo>
                    <a:lnTo>
                      <a:pt x="0" y="5958"/>
                    </a:lnTo>
                    <a:lnTo>
                      <a:pt x="112" y="5958"/>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5"/>
              <p:cNvSpPr/>
              <p:nvPr/>
            </p:nvSpPr>
            <p:spPr>
              <a:xfrm>
                <a:off x="6102851" y="1471538"/>
                <a:ext cx="4980" cy="272456"/>
              </a:xfrm>
              <a:custGeom>
                <a:avLst/>
                <a:gdLst/>
                <a:ahLst/>
                <a:cxnLst/>
                <a:rect l="l" t="t" r="r" b="b"/>
                <a:pathLst>
                  <a:path w="113" h="6182" extrusionOk="0">
                    <a:moveTo>
                      <a:pt x="0" y="1"/>
                    </a:moveTo>
                    <a:lnTo>
                      <a:pt x="0" y="6181"/>
                    </a:lnTo>
                    <a:lnTo>
                      <a:pt x="112" y="6181"/>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5"/>
              <p:cNvSpPr/>
              <p:nvPr/>
            </p:nvSpPr>
            <p:spPr>
              <a:xfrm>
                <a:off x="6151418" y="1471538"/>
                <a:ext cx="4980" cy="292068"/>
              </a:xfrm>
              <a:custGeom>
                <a:avLst/>
                <a:gdLst/>
                <a:ahLst/>
                <a:cxnLst/>
                <a:rect l="l" t="t" r="r" b="b"/>
                <a:pathLst>
                  <a:path w="113" h="6627" extrusionOk="0">
                    <a:moveTo>
                      <a:pt x="0" y="1"/>
                    </a:moveTo>
                    <a:lnTo>
                      <a:pt x="0" y="6627"/>
                    </a:lnTo>
                    <a:lnTo>
                      <a:pt x="112" y="6627"/>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5"/>
              <p:cNvSpPr/>
              <p:nvPr/>
            </p:nvSpPr>
            <p:spPr>
              <a:xfrm>
                <a:off x="6199984" y="1471538"/>
                <a:ext cx="4936" cy="321112"/>
              </a:xfrm>
              <a:custGeom>
                <a:avLst/>
                <a:gdLst/>
                <a:ahLst/>
                <a:cxnLst/>
                <a:rect l="l" t="t" r="r" b="b"/>
                <a:pathLst>
                  <a:path w="112" h="7286" extrusionOk="0">
                    <a:moveTo>
                      <a:pt x="0" y="1"/>
                    </a:moveTo>
                    <a:lnTo>
                      <a:pt x="0" y="7285"/>
                    </a:lnTo>
                    <a:lnTo>
                      <a:pt x="112" y="7285"/>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5"/>
              <p:cNvSpPr/>
              <p:nvPr/>
            </p:nvSpPr>
            <p:spPr>
              <a:xfrm>
                <a:off x="6248551" y="1471537"/>
                <a:ext cx="4936" cy="358662"/>
              </a:xfrm>
              <a:custGeom>
                <a:avLst/>
                <a:gdLst/>
                <a:ahLst/>
                <a:cxnLst/>
                <a:rect l="l" t="t" r="r" b="b"/>
                <a:pathLst>
                  <a:path w="112" h="8138" extrusionOk="0">
                    <a:moveTo>
                      <a:pt x="0" y="1"/>
                    </a:moveTo>
                    <a:lnTo>
                      <a:pt x="0" y="8138"/>
                    </a:lnTo>
                    <a:lnTo>
                      <a:pt x="112" y="8138"/>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5"/>
              <p:cNvSpPr/>
              <p:nvPr/>
            </p:nvSpPr>
            <p:spPr>
              <a:xfrm>
                <a:off x="6297118" y="1471538"/>
                <a:ext cx="4936" cy="403440"/>
              </a:xfrm>
              <a:custGeom>
                <a:avLst/>
                <a:gdLst/>
                <a:ahLst/>
                <a:cxnLst/>
                <a:rect l="l" t="t" r="r" b="b"/>
                <a:pathLst>
                  <a:path w="112" h="9154" extrusionOk="0">
                    <a:moveTo>
                      <a:pt x="0" y="1"/>
                    </a:moveTo>
                    <a:lnTo>
                      <a:pt x="0" y="9154"/>
                    </a:lnTo>
                    <a:lnTo>
                      <a:pt x="112" y="9154"/>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5"/>
              <p:cNvSpPr/>
              <p:nvPr/>
            </p:nvSpPr>
            <p:spPr>
              <a:xfrm>
                <a:off x="6345729" y="1471538"/>
                <a:ext cx="4936" cy="450906"/>
              </a:xfrm>
              <a:custGeom>
                <a:avLst/>
                <a:gdLst/>
                <a:ahLst/>
                <a:cxnLst/>
                <a:rect l="l" t="t" r="r" b="b"/>
                <a:pathLst>
                  <a:path w="112" h="10231" extrusionOk="0">
                    <a:moveTo>
                      <a:pt x="0" y="1"/>
                    </a:moveTo>
                    <a:lnTo>
                      <a:pt x="0" y="10230"/>
                    </a:lnTo>
                    <a:lnTo>
                      <a:pt x="112" y="10230"/>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5"/>
              <p:cNvSpPr/>
              <p:nvPr/>
            </p:nvSpPr>
            <p:spPr>
              <a:xfrm>
                <a:off x="6394296" y="1471538"/>
                <a:ext cx="4936" cy="495860"/>
              </a:xfrm>
              <a:custGeom>
                <a:avLst/>
                <a:gdLst/>
                <a:ahLst/>
                <a:cxnLst/>
                <a:rect l="l" t="t" r="r" b="b"/>
                <a:pathLst>
                  <a:path w="112" h="11251" extrusionOk="0">
                    <a:moveTo>
                      <a:pt x="0" y="1"/>
                    </a:moveTo>
                    <a:lnTo>
                      <a:pt x="0" y="11250"/>
                    </a:lnTo>
                    <a:lnTo>
                      <a:pt x="112" y="11250"/>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5"/>
              <p:cNvSpPr/>
              <p:nvPr/>
            </p:nvSpPr>
            <p:spPr>
              <a:xfrm>
                <a:off x="6442863" y="1471538"/>
                <a:ext cx="4936" cy="533762"/>
              </a:xfrm>
              <a:custGeom>
                <a:avLst/>
                <a:gdLst/>
                <a:ahLst/>
                <a:cxnLst/>
                <a:rect l="l" t="t" r="r" b="b"/>
                <a:pathLst>
                  <a:path w="112" h="12111" extrusionOk="0">
                    <a:moveTo>
                      <a:pt x="0" y="1"/>
                    </a:moveTo>
                    <a:lnTo>
                      <a:pt x="0" y="12110"/>
                    </a:lnTo>
                    <a:lnTo>
                      <a:pt x="112" y="12110"/>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5"/>
              <p:cNvSpPr/>
              <p:nvPr/>
            </p:nvSpPr>
            <p:spPr>
              <a:xfrm>
                <a:off x="6491474" y="1471537"/>
                <a:ext cx="4892" cy="562938"/>
              </a:xfrm>
              <a:custGeom>
                <a:avLst/>
                <a:gdLst/>
                <a:ahLst/>
                <a:cxnLst/>
                <a:rect l="l" t="t" r="r" b="b"/>
                <a:pathLst>
                  <a:path w="111" h="12773" extrusionOk="0">
                    <a:moveTo>
                      <a:pt x="0" y="1"/>
                    </a:moveTo>
                    <a:lnTo>
                      <a:pt x="0" y="12772"/>
                    </a:lnTo>
                    <a:lnTo>
                      <a:pt x="111" y="12772"/>
                    </a:lnTo>
                    <a:lnTo>
                      <a:pt x="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5"/>
              <p:cNvSpPr/>
              <p:nvPr/>
            </p:nvSpPr>
            <p:spPr>
              <a:xfrm>
                <a:off x="6540040" y="1471538"/>
                <a:ext cx="4936" cy="584269"/>
              </a:xfrm>
              <a:custGeom>
                <a:avLst/>
                <a:gdLst/>
                <a:ahLst/>
                <a:cxnLst/>
                <a:rect l="l" t="t" r="r" b="b"/>
                <a:pathLst>
                  <a:path w="112" h="13257" extrusionOk="0">
                    <a:moveTo>
                      <a:pt x="0" y="1"/>
                    </a:moveTo>
                    <a:lnTo>
                      <a:pt x="0" y="13256"/>
                    </a:lnTo>
                    <a:lnTo>
                      <a:pt x="112" y="13256"/>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5"/>
              <p:cNvSpPr/>
              <p:nvPr/>
            </p:nvSpPr>
            <p:spPr>
              <a:xfrm>
                <a:off x="6588563" y="1471538"/>
                <a:ext cx="4980" cy="599033"/>
              </a:xfrm>
              <a:custGeom>
                <a:avLst/>
                <a:gdLst/>
                <a:ahLst/>
                <a:cxnLst/>
                <a:rect l="l" t="t" r="r" b="b"/>
                <a:pathLst>
                  <a:path w="113" h="13592" extrusionOk="0">
                    <a:moveTo>
                      <a:pt x="1" y="1"/>
                    </a:moveTo>
                    <a:lnTo>
                      <a:pt x="1" y="13591"/>
                    </a:lnTo>
                    <a:lnTo>
                      <a:pt x="113" y="13591"/>
                    </a:lnTo>
                    <a:lnTo>
                      <a:pt x="1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5"/>
              <p:cNvSpPr/>
              <p:nvPr/>
            </p:nvSpPr>
            <p:spPr>
              <a:xfrm>
                <a:off x="6637130" y="1471538"/>
                <a:ext cx="4980" cy="606305"/>
              </a:xfrm>
              <a:custGeom>
                <a:avLst/>
                <a:gdLst/>
                <a:ahLst/>
                <a:cxnLst/>
                <a:rect l="l" t="t" r="r" b="b"/>
                <a:pathLst>
                  <a:path w="113" h="13757" extrusionOk="0">
                    <a:moveTo>
                      <a:pt x="1" y="1"/>
                    </a:moveTo>
                    <a:lnTo>
                      <a:pt x="1" y="13756"/>
                    </a:lnTo>
                    <a:lnTo>
                      <a:pt x="113" y="13756"/>
                    </a:lnTo>
                    <a:lnTo>
                      <a:pt x="1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5"/>
              <p:cNvSpPr/>
              <p:nvPr/>
            </p:nvSpPr>
            <p:spPr>
              <a:xfrm>
                <a:off x="6685697" y="1471537"/>
                <a:ext cx="4980" cy="607363"/>
              </a:xfrm>
              <a:custGeom>
                <a:avLst/>
                <a:gdLst/>
                <a:ahLst/>
                <a:cxnLst/>
                <a:rect l="l" t="t" r="r" b="b"/>
                <a:pathLst>
                  <a:path w="113" h="13781" extrusionOk="0">
                    <a:moveTo>
                      <a:pt x="1" y="1"/>
                    </a:moveTo>
                    <a:lnTo>
                      <a:pt x="1" y="13780"/>
                    </a:lnTo>
                    <a:lnTo>
                      <a:pt x="113" y="13780"/>
                    </a:lnTo>
                    <a:lnTo>
                      <a:pt x="1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5"/>
              <p:cNvSpPr/>
              <p:nvPr/>
            </p:nvSpPr>
            <p:spPr>
              <a:xfrm>
                <a:off x="6734308" y="1471538"/>
                <a:ext cx="4936" cy="600091"/>
              </a:xfrm>
              <a:custGeom>
                <a:avLst/>
                <a:gdLst/>
                <a:ahLst/>
                <a:cxnLst/>
                <a:rect l="l" t="t" r="r" b="b"/>
                <a:pathLst>
                  <a:path w="112" h="13616" extrusionOk="0">
                    <a:moveTo>
                      <a:pt x="1" y="1"/>
                    </a:moveTo>
                    <a:lnTo>
                      <a:pt x="1" y="13616"/>
                    </a:lnTo>
                    <a:lnTo>
                      <a:pt x="112" y="13616"/>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5"/>
              <p:cNvSpPr/>
              <p:nvPr/>
            </p:nvSpPr>
            <p:spPr>
              <a:xfrm>
                <a:off x="6782875" y="1471538"/>
                <a:ext cx="4980" cy="585195"/>
              </a:xfrm>
              <a:custGeom>
                <a:avLst/>
                <a:gdLst/>
                <a:ahLst/>
                <a:cxnLst/>
                <a:rect l="l" t="t" r="r" b="b"/>
                <a:pathLst>
                  <a:path w="113" h="13278" extrusionOk="0">
                    <a:moveTo>
                      <a:pt x="1" y="1"/>
                    </a:moveTo>
                    <a:lnTo>
                      <a:pt x="1" y="13278"/>
                    </a:lnTo>
                    <a:lnTo>
                      <a:pt x="113" y="13278"/>
                    </a:lnTo>
                    <a:lnTo>
                      <a:pt x="1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5"/>
              <p:cNvSpPr/>
              <p:nvPr/>
            </p:nvSpPr>
            <p:spPr>
              <a:xfrm>
                <a:off x="6831441" y="1471538"/>
                <a:ext cx="4980" cy="559941"/>
              </a:xfrm>
              <a:custGeom>
                <a:avLst/>
                <a:gdLst/>
                <a:ahLst/>
                <a:cxnLst/>
                <a:rect l="l" t="t" r="r" b="b"/>
                <a:pathLst>
                  <a:path w="113" h="12705" extrusionOk="0">
                    <a:moveTo>
                      <a:pt x="1" y="1"/>
                    </a:moveTo>
                    <a:lnTo>
                      <a:pt x="1" y="12705"/>
                    </a:lnTo>
                    <a:lnTo>
                      <a:pt x="113" y="12705"/>
                    </a:lnTo>
                    <a:lnTo>
                      <a:pt x="1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5"/>
              <p:cNvSpPr/>
              <p:nvPr/>
            </p:nvSpPr>
            <p:spPr>
              <a:xfrm>
                <a:off x="6880008" y="1471538"/>
                <a:ext cx="4980" cy="519967"/>
              </a:xfrm>
              <a:custGeom>
                <a:avLst/>
                <a:gdLst/>
                <a:ahLst/>
                <a:cxnLst/>
                <a:rect l="l" t="t" r="r" b="b"/>
                <a:pathLst>
                  <a:path w="113" h="11798" extrusionOk="0">
                    <a:moveTo>
                      <a:pt x="1" y="1"/>
                    </a:moveTo>
                    <a:lnTo>
                      <a:pt x="1" y="11798"/>
                    </a:lnTo>
                    <a:lnTo>
                      <a:pt x="113" y="11798"/>
                    </a:lnTo>
                    <a:lnTo>
                      <a:pt x="1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5"/>
              <p:cNvSpPr/>
              <p:nvPr/>
            </p:nvSpPr>
            <p:spPr>
              <a:xfrm>
                <a:off x="6928575" y="1471538"/>
                <a:ext cx="4980" cy="450950"/>
              </a:xfrm>
              <a:custGeom>
                <a:avLst/>
                <a:gdLst/>
                <a:ahLst/>
                <a:cxnLst/>
                <a:rect l="l" t="t" r="r" b="b"/>
                <a:pathLst>
                  <a:path w="113" h="10232" extrusionOk="0">
                    <a:moveTo>
                      <a:pt x="1" y="1"/>
                    </a:moveTo>
                    <a:lnTo>
                      <a:pt x="1" y="10231"/>
                    </a:lnTo>
                    <a:lnTo>
                      <a:pt x="112" y="10231"/>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5"/>
              <p:cNvSpPr/>
              <p:nvPr/>
            </p:nvSpPr>
            <p:spPr>
              <a:xfrm>
                <a:off x="6977186" y="1471538"/>
                <a:ext cx="4980" cy="372589"/>
              </a:xfrm>
              <a:custGeom>
                <a:avLst/>
                <a:gdLst/>
                <a:ahLst/>
                <a:cxnLst/>
                <a:rect l="l" t="t" r="r" b="b"/>
                <a:pathLst>
                  <a:path w="113" h="8454" extrusionOk="0">
                    <a:moveTo>
                      <a:pt x="1" y="1"/>
                    </a:moveTo>
                    <a:lnTo>
                      <a:pt x="1" y="8454"/>
                    </a:lnTo>
                    <a:lnTo>
                      <a:pt x="112" y="8454"/>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5"/>
              <p:cNvSpPr/>
              <p:nvPr/>
            </p:nvSpPr>
            <p:spPr>
              <a:xfrm>
                <a:off x="7025753" y="1471538"/>
                <a:ext cx="4980" cy="335877"/>
              </a:xfrm>
              <a:custGeom>
                <a:avLst/>
                <a:gdLst/>
                <a:ahLst/>
                <a:cxnLst/>
                <a:rect l="l" t="t" r="r" b="b"/>
                <a:pathLst>
                  <a:path w="113" h="7621" extrusionOk="0">
                    <a:moveTo>
                      <a:pt x="1" y="1"/>
                    </a:moveTo>
                    <a:lnTo>
                      <a:pt x="1" y="7620"/>
                    </a:lnTo>
                    <a:lnTo>
                      <a:pt x="112" y="7620"/>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5"/>
              <p:cNvSpPr/>
              <p:nvPr/>
            </p:nvSpPr>
            <p:spPr>
              <a:xfrm>
                <a:off x="7074320" y="1471538"/>
                <a:ext cx="4980" cy="327282"/>
              </a:xfrm>
              <a:custGeom>
                <a:avLst/>
                <a:gdLst/>
                <a:ahLst/>
                <a:cxnLst/>
                <a:rect l="l" t="t" r="r" b="b"/>
                <a:pathLst>
                  <a:path w="113" h="7426" extrusionOk="0">
                    <a:moveTo>
                      <a:pt x="1" y="1"/>
                    </a:moveTo>
                    <a:lnTo>
                      <a:pt x="1" y="7426"/>
                    </a:lnTo>
                    <a:lnTo>
                      <a:pt x="112" y="7426"/>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5"/>
              <p:cNvSpPr/>
              <p:nvPr/>
            </p:nvSpPr>
            <p:spPr>
              <a:xfrm>
                <a:off x="7122931" y="1471538"/>
                <a:ext cx="4936" cy="330720"/>
              </a:xfrm>
              <a:custGeom>
                <a:avLst/>
                <a:gdLst/>
                <a:ahLst/>
                <a:cxnLst/>
                <a:rect l="l" t="t" r="r" b="b"/>
                <a:pathLst>
                  <a:path w="112" h="7504" extrusionOk="0">
                    <a:moveTo>
                      <a:pt x="1" y="1"/>
                    </a:moveTo>
                    <a:lnTo>
                      <a:pt x="1" y="7503"/>
                    </a:lnTo>
                    <a:lnTo>
                      <a:pt x="111" y="7503"/>
                    </a:lnTo>
                    <a:lnTo>
                      <a:pt x="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5"/>
              <p:cNvSpPr/>
              <p:nvPr/>
            </p:nvSpPr>
            <p:spPr>
              <a:xfrm>
                <a:off x="7171498" y="1471538"/>
                <a:ext cx="4980" cy="335524"/>
              </a:xfrm>
              <a:custGeom>
                <a:avLst/>
                <a:gdLst/>
                <a:ahLst/>
                <a:cxnLst/>
                <a:rect l="l" t="t" r="r" b="b"/>
                <a:pathLst>
                  <a:path w="113" h="7613" extrusionOk="0">
                    <a:moveTo>
                      <a:pt x="1" y="1"/>
                    </a:moveTo>
                    <a:lnTo>
                      <a:pt x="1" y="7612"/>
                    </a:lnTo>
                    <a:lnTo>
                      <a:pt x="112" y="7612"/>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5"/>
              <p:cNvSpPr/>
              <p:nvPr/>
            </p:nvSpPr>
            <p:spPr>
              <a:xfrm>
                <a:off x="7220064" y="1471538"/>
                <a:ext cx="4980" cy="332130"/>
              </a:xfrm>
              <a:custGeom>
                <a:avLst/>
                <a:gdLst/>
                <a:ahLst/>
                <a:cxnLst/>
                <a:rect l="l" t="t" r="r" b="b"/>
                <a:pathLst>
                  <a:path w="113" h="7536" extrusionOk="0">
                    <a:moveTo>
                      <a:pt x="1" y="1"/>
                    </a:moveTo>
                    <a:lnTo>
                      <a:pt x="1" y="7535"/>
                    </a:lnTo>
                    <a:lnTo>
                      <a:pt x="112" y="7535"/>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5"/>
              <p:cNvSpPr/>
              <p:nvPr/>
            </p:nvSpPr>
            <p:spPr>
              <a:xfrm>
                <a:off x="7268631" y="1471538"/>
                <a:ext cx="4980" cy="319437"/>
              </a:xfrm>
              <a:custGeom>
                <a:avLst/>
                <a:gdLst/>
                <a:ahLst/>
                <a:cxnLst/>
                <a:rect l="l" t="t" r="r" b="b"/>
                <a:pathLst>
                  <a:path w="113" h="7248" extrusionOk="0">
                    <a:moveTo>
                      <a:pt x="0" y="1"/>
                    </a:moveTo>
                    <a:lnTo>
                      <a:pt x="0" y="7247"/>
                    </a:lnTo>
                    <a:lnTo>
                      <a:pt x="112" y="7247"/>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5"/>
              <p:cNvSpPr/>
              <p:nvPr/>
            </p:nvSpPr>
            <p:spPr>
              <a:xfrm>
                <a:off x="7317198" y="1471538"/>
                <a:ext cx="4980" cy="295771"/>
              </a:xfrm>
              <a:custGeom>
                <a:avLst/>
                <a:gdLst/>
                <a:ahLst/>
                <a:cxnLst/>
                <a:rect l="l" t="t" r="r" b="b"/>
                <a:pathLst>
                  <a:path w="113" h="6711" extrusionOk="0">
                    <a:moveTo>
                      <a:pt x="0" y="1"/>
                    </a:moveTo>
                    <a:lnTo>
                      <a:pt x="0" y="6710"/>
                    </a:lnTo>
                    <a:lnTo>
                      <a:pt x="112" y="6710"/>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5"/>
              <p:cNvSpPr/>
              <p:nvPr/>
            </p:nvSpPr>
            <p:spPr>
              <a:xfrm>
                <a:off x="7365809" y="1471538"/>
                <a:ext cx="4936" cy="255885"/>
              </a:xfrm>
              <a:custGeom>
                <a:avLst/>
                <a:gdLst/>
                <a:ahLst/>
                <a:cxnLst/>
                <a:rect l="l" t="t" r="r" b="b"/>
                <a:pathLst>
                  <a:path w="112" h="5806" extrusionOk="0">
                    <a:moveTo>
                      <a:pt x="0" y="1"/>
                    </a:moveTo>
                    <a:lnTo>
                      <a:pt x="0" y="5806"/>
                    </a:lnTo>
                    <a:lnTo>
                      <a:pt x="111" y="5806"/>
                    </a:lnTo>
                    <a:lnTo>
                      <a:pt x="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5"/>
              <p:cNvSpPr/>
              <p:nvPr/>
            </p:nvSpPr>
            <p:spPr>
              <a:xfrm>
                <a:off x="7414376" y="1471538"/>
                <a:ext cx="4980" cy="180697"/>
              </a:xfrm>
              <a:custGeom>
                <a:avLst/>
                <a:gdLst/>
                <a:ahLst/>
                <a:cxnLst/>
                <a:rect l="l" t="t" r="r" b="b"/>
                <a:pathLst>
                  <a:path w="113" h="4100" extrusionOk="0">
                    <a:moveTo>
                      <a:pt x="0" y="1"/>
                    </a:moveTo>
                    <a:lnTo>
                      <a:pt x="0" y="4099"/>
                    </a:lnTo>
                    <a:lnTo>
                      <a:pt x="112" y="4099"/>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50" name="Google Shape;3050;p65"/>
          <p:cNvGrpSpPr/>
          <p:nvPr/>
        </p:nvGrpSpPr>
        <p:grpSpPr>
          <a:xfrm>
            <a:off x="918925" y="2898329"/>
            <a:ext cx="1471200" cy="1471200"/>
            <a:chOff x="918925" y="2898329"/>
            <a:chExt cx="1471200" cy="1471200"/>
          </a:xfrm>
        </p:grpSpPr>
        <p:sp>
          <p:nvSpPr>
            <p:cNvPr id="3051" name="Google Shape;3051;p65"/>
            <p:cNvSpPr/>
            <p:nvPr/>
          </p:nvSpPr>
          <p:spPr>
            <a:xfrm>
              <a:off x="918925" y="2898329"/>
              <a:ext cx="1471200" cy="1471200"/>
            </a:xfrm>
            <a:prstGeom prst="ellipse">
              <a:avLst/>
            </a:pr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5"/>
            <p:cNvSpPr/>
            <p:nvPr/>
          </p:nvSpPr>
          <p:spPr>
            <a:xfrm>
              <a:off x="1132575" y="3124199"/>
              <a:ext cx="1044000" cy="1019400"/>
            </a:xfrm>
            <a:prstGeom prst="ellipse">
              <a:avLst/>
            </a:pr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5"/>
            <p:cNvSpPr/>
            <p:nvPr/>
          </p:nvSpPr>
          <p:spPr>
            <a:xfrm>
              <a:off x="1315975" y="3295379"/>
              <a:ext cx="677100" cy="677100"/>
            </a:xfrm>
            <a:prstGeom prst="ellipse">
              <a:avLst/>
            </a:prstGeom>
            <a:gradFill>
              <a:gsLst>
                <a:gs pos="0">
                  <a:schemeClr val="dk1"/>
                </a:gs>
                <a:gs pos="100000">
                  <a:schemeClr val="lt2"/>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5"/>
            <p:cNvSpPr/>
            <p:nvPr/>
          </p:nvSpPr>
          <p:spPr>
            <a:xfrm>
              <a:off x="1031588" y="3010992"/>
              <a:ext cx="1245873" cy="1245873"/>
            </a:xfrm>
            <a:custGeom>
              <a:avLst/>
              <a:gdLst/>
              <a:ahLst/>
              <a:cxnLst/>
              <a:rect l="l" t="t" r="r" b="b"/>
              <a:pathLst>
                <a:path w="95123" h="95123" extrusionOk="0">
                  <a:moveTo>
                    <a:pt x="47561" y="95123"/>
                  </a:moveTo>
                  <a:cubicBezTo>
                    <a:pt x="44334" y="95123"/>
                    <a:pt x="41109" y="94798"/>
                    <a:pt x="37976" y="94156"/>
                  </a:cubicBezTo>
                  <a:cubicBezTo>
                    <a:pt x="34923" y="93532"/>
                    <a:pt x="31918" y="92599"/>
                    <a:pt x="29048" y="91385"/>
                  </a:cubicBezTo>
                  <a:cubicBezTo>
                    <a:pt x="26230" y="90193"/>
                    <a:pt x="23511" y="88717"/>
                    <a:pt x="20969" y="87000"/>
                  </a:cubicBezTo>
                  <a:cubicBezTo>
                    <a:pt x="18451" y="85298"/>
                    <a:pt x="16083" y="83345"/>
                    <a:pt x="13930" y="81192"/>
                  </a:cubicBezTo>
                  <a:cubicBezTo>
                    <a:pt x="11778" y="79040"/>
                    <a:pt x="9825" y="76672"/>
                    <a:pt x="8123" y="74154"/>
                  </a:cubicBezTo>
                  <a:cubicBezTo>
                    <a:pt x="6405" y="71611"/>
                    <a:pt x="4930" y="68893"/>
                    <a:pt x="3738" y="66074"/>
                  </a:cubicBezTo>
                  <a:cubicBezTo>
                    <a:pt x="2524" y="63204"/>
                    <a:pt x="1591" y="60200"/>
                    <a:pt x="966" y="57147"/>
                  </a:cubicBezTo>
                  <a:cubicBezTo>
                    <a:pt x="325" y="54013"/>
                    <a:pt x="0" y="50788"/>
                    <a:pt x="0" y="47561"/>
                  </a:cubicBezTo>
                  <a:cubicBezTo>
                    <a:pt x="0" y="44335"/>
                    <a:pt x="325" y="41110"/>
                    <a:pt x="966" y="37977"/>
                  </a:cubicBezTo>
                  <a:cubicBezTo>
                    <a:pt x="1591" y="34923"/>
                    <a:pt x="2524" y="31919"/>
                    <a:pt x="3738" y="29048"/>
                  </a:cubicBezTo>
                  <a:cubicBezTo>
                    <a:pt x="4930" y="26230"/>
                    <a:pt x="6405" y="23512"/>
                    <a:pt x="8123" y="20970"/>
                  </a:cubicBezTo>
                  <a:cubicBezTo>
                    <a:pt x="9825" y="18451"/>
                    <a:pt x="11778" y="16083"/>
                    <a:pt x="13930" y="13931"/>
                  </a:cubicBezTo>
                  <a:cubicBezTo>
                    <a:pt x="16083" y="11779"/>
                    <a:pt x="18451" y="9825"/>
                    <a:pt x="20969" y="8123"/>
                  </a:cubicBezTo>
                  <a:cubicBezTo>
                    <a:pt x="23511" y="6405"/>
                    <a:pt x="26230" y="4930"/>
                    <a:pt x="29048" y="3738"/>
                  </a:cubicBezTo>
                  <a:cubicBezTo>
                    <a:pt x="31918" y="2524"/>
                    <a:pt x="34923" y="1591"/>
                    <a:pt x="37976" y="967"/>
                  </a:cubicBezTo>
                  <a:cubicBezTo>
                    <a:pt x="41109" y="325"/>
                    <a:pt x="44334" y="1"/>
                    <a:pt x="47561" y="1"/>
                  </a:cubicBezTo>
                  <a:cubicBezTo>
                    <a:pt x="50788" y="1"/>
                    <a:pt x="54013" y="325"/>
                    <a:pt x="57146" y="967"/>
                  </a:cubicBezTo>
                  <a:cubicBezTo>
                    <a:pt x="60200" y="1591"/>
                    <a:pt x="63204" y="2524"/>
                    <a:pt x="66074" y="3738"/>
                  </a:cubicBezTo>
                  <a:cubicBezTo>
                    <a:pt x="68892" y="4930"/>
                    <a:pt x="71610" y="6405"/>
                    <a:pt x="74153" y="8123"/>
                  </a:cubicBezTo>
                  <a:cubicBezTo>
                    <a:pt x="76671" y="9825"/>
                    <a:pt x="79040" y="11779"/>
                    <a:pt x="81192" y="13931"/>
                  </a:cubicBezTo>
                  <a:cubicBezTo>
                    <a:pt x="83344" y="16083"/>
                    <a:pt x="85298" y="18451"/>
                    <a:pt x="86999" y="20970"/>
                  </a:cubicBezTo>
                  <a:cubicBezTo>
                    <a:pt x="88717" y="23512"/>
                    <a:pt x="90192" y="26230"/>
                    <a:pt x="91384" y="29048"/>
                  </a:cubicBezTo>
                  <a:cubicBezTo>
                    <a:pt x="92599" y="31919"/>
                    <a:pt x="93531" y="34923"/>
                    <a:pt x="94156" y="37977"/>
                  </a:cubicBezTo>
                  <a:cubicBezTo>
                    <a:pt x="94796" y="41110"/>
                    <a:pt x="95122" y="44335"/>
                    <a:pt x="95122" y="47561"/>
                  </a:cubicBezTo>
                  <a:cubicBezTo>
                    <a:pt x="95122" y="50788"/>
                    <a:pt x="94796" y="54013"/>
                    <a:pt x="94156" y="57147"/>
                  </a:cubicBezTo>
                  <a:cubicBezTo>
                    <a:pt x="93531" y="60200"/>
                    <a:pt x="92599" y="63204"/>
                    <a:pt x="91384" y="66074"/>
                  </a:cubicBezTo>
                  <a:cubicBezTo>
                    <a:pt x="90192" y="68893"/>
                    <a:pt x="88717" y="71611"/>
                    <a:pt x="86999" y="74154"/>
                  </a:cubicBezTo>
                  <a:cubicBezTo>
                    <a:pt x="85298" y="76672"/>
                    <a:pt x="83344" y="79040"/>
                    <a:pt x="81192" y="81192"/>
                  </a:cubicBezTo>
                  <a:cubicBezTo>
                    <a:pt x="79040" y="83345"/>
                    <a:pt x="76671" y="85298"/>
                    <a:pt x="74153" y="87000"/>
                  </a:cubicBezTo>
                  <a:cubicBezTo>
                    <a:pt x="71610" y="88717"/>
                    <a:pt x="68893" y="90193"/>
                    <a:pt x="66074" y="91385"/>
                  </a:cubicBezTo>
                  <a:cubicBezTo>
                    <a:pt x="63204" y="92599"/>
                    <a:pt x="60200" y="93532"/>
                    <a:pt x="57146" y="94156"/>
                  </a:cubicBezTo>
                  <a:cubicBezTo>
                    <a:pt x="54013" y="94798"/>
                    <a:pt x="50788" y="95123"/>
                    <a:pt x="47561" y="95123"/>
                  </a:cubicBezTo>
                  <a:close/>
                  <a:moveTo>
                    <a:pt x="47561" y="602"/>
                  </a:moveTo>
                  <a:cubicBezTo>
                    <a:pt x="21667" y="602"/>
                    <a:pt x="602" y="21669"/>
                    <a:pt x="602" y="47562"/>
                  </a:cubicBezTo>
                  <a:cubicBezTo>
                    <a:pt x="602" y="73456"/>
                    <a:pt x="21667" y="94521"/>
                    <a:pt x="47561" y="94521"/>
                  </a:cubicBezTo>
                  <a:cubicBezTo>
                    <a:pt x="73454" y="94521"/>
                    <a:pt x="94521" y="73456"/>
                    <a:pt x="94521" y="47562"/>
                  </a:cubicBezTo>
                  <a:cubicBezTo>
                    <a:pt x="94521" y="21669"/>
                    <a:pt x="73454" y="602"/>
                    <a:pt x="47561" y="60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5"/>
            <p:cNvSpPr/>
            <p:nvPr/>
          </p:nvSpPr>
          <p:spPr>
            <a:xfrm>
              <a:off x="964771" y="2944175"/>
              <a:ext cx="1379507" cy="1379507"/>
            </a:xfrm>
            <a:custGeom>
              <a:avLst/>
              <a:gdLst/>
              <a:ahLst/>
              <a:cxnLst/>
              <a:rect l="l" t="t" r="r" b="b"/>
              <a:pathLst>
                <a:path w="105326" h="105326" extrusionOk="0">
                  <a:moveTo>
                    <a:pt x="52663" y="105326"/>
                  </a:moveTo>
                  <a:cubicBezTo>
                    <a:pt x="46750" y="105326"/>
                    <a:pt x="40945" y="104352"/>
                    <a:pt x="35409" y="102433"/>
                  </a:cubicBezTo>
                  <a:cubicBezTo>
                    <a:pt x="30057" y="100579"/>
                    <a:pt x="25059" y="97877"/>
                    <a:pt x="20553" y="94407"/>
                  </a:cubicBezTo>
                  <a:cubicBezTo>
                    <a:pt x="18340" y="92702"/>
                    <a:pt x="16247" y="90806"/>
                    <a:pt x="14330" y="88773"/>
                  </a:cubicBezTo>
                  <a:cubicBezTo>
                    <a:pt x="12411" y="86736"/>
                    <a:pt x="10641" y="84531"/>
                    <a:pt x="9070" y="82219"/>
                  </a:cubicBezTo>
                  <a:cubicBezTo>
                    <a:pt x="5862" y="77495"/>
                    <a:pt x="3460" y="72320"/>
                    <a:pt x="1932" y="66839"/>
                  </a:cubicBezTo>
                  <a:cubicBezTo>
                    <a:pt x="1781" y="66299"/>
                    <a:pt x="2097" y="65739"/>
                    <a:pt x="2636" y="65588"/>
                  </a:cubicBezTo>
                  <a:cubicBezTo>
                    <a:pt x="3176" y="65438"/>
                    <a:pt x="3736" y="65753"/>
                    <a:pt x="3887" y="66294"/>
                  </a:cubicBezTo>
                  <a:cubicBezTo>
                    <a:pt x="9962" y="88080"/>
                    <a:pt x="30020" y="103295"/>
                    <a:pt x="52663" y="103295"/>
                  </a:cubicBezTo>
                  <a:cubicBezTo>
                    <a:pt x="80582" y="103295"/>
                    <a:pt x="103296" y="80581"/>
                    <a:pt x="103296" y="52663"/>
                  </a:cubicBezTo>
                  <a:cubicBezTo>
                    <a:pt x="103296" y="24744"/>
                    <a:pt x="80582" y="2030"/>
                    <a:pt x="52663" y="2030"/>
                  </a:cubicBezTo>
                  <a:cubicBezTo>
                    <a:pt x="24745" y="2030"/>
                    <a:pt x="2031" y="24744"/>
                    <a:pt x="2031" y="52663"/>
                  </a:cubicBezTo>
                  <a:cubicBezTo>
                    <a:pt x="2031" y="53224"/>
                    <a:pt x="1577" y="53678"/>
                    <a:pt x="1016" y="53678"/>
                  </a:cubicBezTo>
                  <a:cubicBezTo>
                    <a:pt x="456" y="53678"/>
                    <a:pt x="0" y="53224"/>
                    <a:pt x="0" y="52663"/>
                  </a:cubicBezTo>
                  <a:cubicBezTo>
                    <a:pt x="0" y="49091"/>
                    <a:pt x="360" y="45520"/>
                    <a:pt x="1071" y="42051"/>
                  </a:cubicBezTo>
                  <a:cubicBezTo>
                    <a:pt x="1763" y="38669"/>
                    <a:pt x="2795" y="35342"/>
                    <a:pt x="4140" y="32164"/>
                  </a:cubicBezTo>
                  <a:cubicBezTo>
                    <a:pt x="5459" y="29043"/>
                    <a:pt x="7093" y="26034"/>
                    <a:pt x="8996" y="23218"/>
                  </a:cubicBezTo>
                  <a:cubicBezTo>
                    <a:pt x="10879" y="20430"/>
                    <a:pt x="13043" y="17807"/>
                    <a:pt x="15425" y="15425"/>
                  </a:cubicBezTo>
                  <a:cubicBezTo>
                    <a:pt x="17808" y="13042"/>
                    <a:pt x="20430" y="10879"/>
                    <a:pt x="23218" y="8995"/>
                  </a:cubicBezTo>
                  <a:cubicBezTo>
                    <a:pt x="26033" y="7093"/>
                    <a:pt x="29043" y="5459"/>
                    <a:pt x="32164" y="4139"/>
                  </a:cubicBezTo>
                  <a:cubicBezTo>
                    <a:pt x="35343" y="2795"/>
                    <a:pt x="38670" y="1762"/>
                    <a:pt x="42051" y="1070"/>
                  </a:cubicBezTo>
                  <a:cubicBezTo>
                    <a:pt x="45520" y="361"/>
                    <a:pt x="49090" y="1"/>
                    <a:pt x="52663" y="1"/>
                  </a:cubicBezTo>
                  <a:cubicBezTo>
                    <a:pt x="56235" y="1"/>
                    <a:pt x="59806" y="361"/>
                    <a:pt x="63275" y="1070"/>
                  </a:cubicBezTo>
                  <a:cubicBezTo>
                    <a:pt x="66657" y="1762"/>
                    <a:pt x="69984" y="2795"/>
                    <a:pt x="73162" y="4139"/>
                  </a:cubicBezTo>
                  <a:cubicBezTo>
                    <a:pt x="76283" y="5459"/>
                    <a:pt x="79292" y="7093"/>
                    <a:pt x="82108" y="8995"/>
                  </a:cubicBezTo>
                  <a:cubicBezTo>
                    <a:pt x="84896" y="10879"/>
                    <a:pt x="87519" y="13042"/>
                    <a:pt x="89901" y="15425"/>
                  </a:cubicBezTo>
                  <a:cubicBezTo>
                    <a:pt x="92284" y="17807"/>
                    <a:pt x="94447" y="20430"/>
                    <a:pt x="96331" y="23218"/>
                  </a:cubicBezTo>
                  <a:cubicBezTo>
                    <a:pt x="98233" y="26034"/>
                    <a:pt x="99867" y="29043"/>
                    <a:pt x="101187" y="32164"/>
                  </a:cubicBezTo>
                  <a:cubicBezTo>
                    <a:pt x="102531" y="35342"/>
                    <a:pt x="103563" y="38669"/>
                    <a:pt x="104255" y="42051"/>
                  </a:cubicBezTo>
                  <a:cubicBezTo>
                    <a:pt x="104965" y="45520"/>
                    <a:pt x="105325" y="49091"/>
                    <a:pt x="105325" y="52663"/>
                  </a:cubicBezTo>
                  <a:cubicBezTo>
                    <a:pt x="105325" y="56236"/>
                    <a:pt x="104965" y="59806"/>
                    <a:pt x="104255" y="63275"/>
                  </a:cubicBezTo>
                  <a:cubicBezTo>
                    <a:pt x="103563" y="66657"/>
                    <a:pt x="102531" y="69983"/>
                    <a:pt x="101187" y="73162"/>
                  </a:cubicBezTo>
                  <a:cubicBezTo>
                    <a:pt x="99867" y="76282"/>
                    <a:pt x="98233" y="79293"/>
                    <a:pt x="96331" y="82108"/>
                  </a:cubicBezTo>
                  <a:cubicBezTo>
                    <a:pt x="94447" y="84896"/>
                    <a:pt x="92284" y="87518"/>
                    <a:pt x="89901" y="89901"/>
                  </a:cubicBezTo>
                  <a:cubicBezTo>
                    <a:pt x="87519" y="92284"/>
                    <a:pt x="84896" y="94446"/>
                    <a:pt x="82108" y="96331"/>
                  </a:cubicBezTo>
                  <a:cubicBezTo>
                    <a:pt x="79292" y="98233"/>
                    <a:pt x="76283" y="99866"/>
                    <a:pt x="73162" y="101186"/>
                  </a:cubicBezTo>
                  <a:cubicBezTo>
                    <a:pt x="69984" y="102531"/>
                    <a:pt x="66657" y="103564"/>
                    <a:pt x="63275" y="104255"/>
                  </a:cubicBezTo>
                  <a:cubicBezTo>
                    <a:pt x="59806" y="104965"/>
                    <a:pt x="56235" y="105326"/>
                    <a:pt x="52663" y="1053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56" name="Google Shape;3056;p65"/>
            <p:cNvGrpSpPr/>
            <p:nvPr/>
          </p:nvGrpSpPr>
          <p:grpSpPr>
            <a:xfrm>
              <a:off x="1735272" y="3417764"/>
              <a:ext cx="326801" cy="370511"/>
              <a:chOff x="6048400" y="3381400"/>
              <a:chExt cx="819050" cy="928600"/>
            </a:xfrm>
          </p:grpSpPr>
          <p:sp>
            <p:nvSpPr>
              <p:cNvPr id="3057" name="Google Shape;3057;p65"/>
              <p:cNvSpPr/>
              <p:nvPr/>
            </p:nvSpPr>
            <p:spPr>
              <a:xfrm>
                <a:off x="6072275" y="3402275"/>
                <a:ext cx="765698" cy="884359"/>
              </a:xfrm>
              <a:custGeom>
                <a:avLst/>
                <a:gdLst/>
                <a:ahLst/>
                <a:cxnLst/>
                <a:rect l="l" t="t" r="r" b="b"/>
                <a:pathLst>
                  <a:path w="3691" h="4263" extrusionOk="0">
                    <a:moveTo>
                      <a:pt x="1846" y="79"/>
                    </a:moveTo>
                    <a:lnTo>
                      <a:pt x="3623" y="1105"/>
                    </a:lnTo>
                    <a:lnTo>
                      <a:pt x="3623" y="3158"/>
                    </a:lnTo>
                    <a:lnTo>
                      <a:pt x="1846" y="4184"/>
                    </a:lnTo>
                    <a:lnTo>
                      <a:pt x="68" y="3158"/>
                    </a:lnTo>
                    <a:lnTo>
                      <a:pt x="68" y="1105"/>
                    </a:lnTo>
                    <a:lnTo>
                      <a:pt x="1846" y="79"/>
                    </a:lnTo>
                    <a:close/>
                    <a:moveTo>
                      <a:pt x="1846" y="1"/>
                    </a:moveTo>
                    <a:lnTo>
                      <a:pt x="1" y="1066"/>
                    </a:lnTo>
                    <a:lnTo>
                      <a:pt x="1" y="3197"/>
                    </a:lnTo>
                    <a:lnTo>
                      <a:pt x="1846" y="4262"/>
                    </a:lnTo>
                    <a:lnTo>
                      <a:pt x="3691" y="3197"/>
                    </a:lnTo>
                    <a:lnTo>
                      <a:pt x="3691" y="1066"/>
                    </a:lnTo>
                    <a:lnTo>
                      <a:pt x="18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5"/>
              <p:cNvSpPr/>
              <p:nvPr/>
            </p:nvSpPr>
            <p:spPr>
              <a:xfrm>
                <a:off x="6048400" y="359570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5"/>
              <p:cNvSpPr/>
              <p:nvPr/>
            </p:nvSpPr>
            <p:spPr>
              <a:xfrm>
                <a:off x="6419875" y="338140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5"/>
              <p:cNvSpPr/>
              <p:nvPr/>
            </p:nvSpPr>
            <p:spPr>
              <a:xfrm>
                <a:off x="6796100" y="3600475"/>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5"/>
              <p:cNvSpPr/>
              <p:nvPr/>
            </p:nvSpPr>
            <p:spPr>
              <a:xfrm>
                <a:off x="6800850" y="403385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5"/>
              <p:cNvSpPr/>
              <p:nvPr/>
            </p:nvSpPr>
            <p:spPr>
              <a:xfrm>
                <a:off x="6053150" y="403385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5"/>
              <p:cNvSpPr/>
              <p:nvPr/>
            </p:nvSpPr>
            <p:spPr>
              <a:xfrm>
                <a:off x="6429400" y="424340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64" name="Google Shape;3064;p65"/>
          <p:cNvGrpSpPr/>
          <p:nvPr/>
        </p:nvGrpSpPr>
        <p:grpSpPr>
          <a:xfrm>
            <a:off x="6666014" y="3529125"/>
            <a:ext cx="651386" cy="752185"/>
            <a:chOff x="6025625" y="2260150"/>
            <a:chExt cx="765706" cy="884196"/>
          </a:xfrm>
        </p:grpSpPr>
        <p:sp>
          <p:nvSpPr>
            <p:cNvPr id="3065" name="Google Shape;3065;p65"/>
            <p:cNvSpPr/>
            <p:nvPr/>
          </p:nvSpPr>
          <p:spPr>
            <a:xfrm>
              <a:off x="6025625" y="2260150"/>
              <a:ext cx="765706" cy="884196"/>
            </a:xfrm>
            <a:custGeom>
              <a:avLst/>
              <a:gdLst/>
              <a:ahLst/>
              <a:cxnLst/>
              <a:rect l="l" t="t" r="r" b="b"/>
              <a:pathLst>
                <a:path w="6068" h="7007" extrusionOk="0">
                  <a:moveTo>
                    <a:pt x="3034" y="7006"/>
                  </a:moveTo>
                  <a:lnTo>
                    <a:pt x="1" y="5256"/>
                  </a:lnTo>
                  <a:lnTo>
                    <a:pt x="1" y="1753"/>
                  </a:lnTo>
                  <a:lnTo>
                    <a:pt x="3034" y="1"/>
                  </a:lnTo>
                  <a:lnTo>
                    <a:pt x="6067" y="1753"/>
                  </a:lnTo>
                  <a:lnTo>
                    <a:pt x="6067" y="5256"/>
                  </a:lnTo>
                  <a:close/>
                  <a:moveTo>
                    <a:pt x="113" y="5191"/>
                  </a:moveTo>
                  <a:lnTo>
                    <a:pt x="3034" y="6878"/>
                  </a:lnTo>
                  <a:lnTo>
                    <a:pt x="5956" y="5191"/>
                  </a:lnTo>
                  <a:lnTo>
                    <a:pt x="5956" y="1817"/>
                  </a:lnTo>
                  <a:lnTo>
                    <a:pt x="3034" y="130"/>
                  </a:lnTo>
                  <a:lnTo>
                    <a:pt x="113" y="1817"/>
                  </a:lnTo>
                  <a:close/>
                </a:path>
              </a:pathLst>
            </a:custGeom>
            <a:gradFill>
              <a:gsLst>
                <a:gs pos="0">
                  <a:schemeClr val="dk2"/>
                </a:gs>
                <a:gs pos="100000">
                  <a:schemeClr val="lt2"/>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5"/>
            <p:cNvSpPr/>
            <p:nvPr/>
          </p:nvSpPr>
          <p:spPr>
            <a:xfrm>
              <a:off x="6029158" y="2479213"/>
              <a:ext cx="382853" cy="229156"/>
            </a:xfrm>
            <a:custGeom>
              <a:avLst/>
              <a:gdLst/>
              <a:ahLst/>
              <a:cxnLst/>
              <a:rect l="l" t="t" r="r" b="b"/>
              <a:pathLst>
                <a:path w="3034" h="1816" extrusionOk="0">
                  <a:moveTo>
                    <a:pt x="2979" y="1816"/>
                  </a:moveTo>
                  <a:lnTo>
                    <a:pt x="1" y="97"/>
                  </a:lnTo>
                  <a:lnTo>
                    <a:pt x="57" y="0"/>
                  </a:lnTo>
                  <a:lnTo>
                    <a:pt x="3034" y="1719"/>
                  </a:lnTo>
                  <a:close/>
                </a:path>
              </a:pathLst>
            </a:custGeom>
            <a:gradFill>
              <a:gsLst>
                <a:gs pos="0">
                  <a:schemeClr val="dk2"/>
                </a:gs>
                <a:gs pos="100000">
                  <a:schemeClr val="lt2"/>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5"/>
            <p:cNvSpPr/>
            <p:nvPr/>
          </p:nvSpPr>
          <p:spPr>
            <a:xfrm>
              <a:off x="6401409" y="2479213"/>
              <a:ext cx="386386" cy="656932"/>
            </a:xfrm>
            <a:custGeom>
              <a:avLst/>
              <a:gdLst/>
              <a:ahLst/>
              <a:cxnLst/>
              <a:rect l="l" t="t" r="r" b="b"/>
              <a:pathLst>
                <a:path w="3062" h="5206" extrusionOk="0">
                  <a:moveTo>
                    <a:pt x="113" y="5206"/>
                  </a:moveTo>
                  <a:lnTo>
                    <a:pt x="1" y="5206"/>
                  </a:lnTo>
                  <a:lnTo>
                    <a:pt x="1" y="1736"/>
                  </a:lnTo>
                  <a:lnTo>
                    <a:pt x="3006" y="0"/>
                  </a:lnTo>
                  <a:lnTo>
                    <a:pt x="3062" y="97"/>
                  </a:lnTo>
                  <a:lnTo>
                    <a:pt x="113" y="1800"/>
                  </a:lnTo>
                  <a:close/>
                </a:path>
              </a:pathLst>
            </a:custGeom>
            <a:gradFill>
              <a:gsLst>
                <a:gs pos="0">
                  <a:schemeClr val="dk2"/>
                </a:gs>
                <a:gs pos="100000">
                  <a:schemeClr val="lt2"/>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8" name="Google Shape;3068;p65"/>
          <p:cNvGrpSpPr/>
          <p:nvPr/>
        </p:nvGrpSpPr>
        <p:grpSpPr>
          <a:xfrm rot="5400000">
            <a:off x="5468175" y="2585000"/>
            <a:ext cx="554850" cy="491575"/>
            <a:chOff x="2723975" y="2756450"/>
            <a:chExt cx="554850" cy="491575"/>
          </a:xfrm>
        </p:grpSpPr>
        <p:sp>
          <p:nvSpPr>
            <p:cNvPr id="3069" name="Google Shape;3069;p65"/>
            <p:cNvSpPr/>
            <p:nvPr/>
          </p:nvSpPr>
          <p:spPr>
            <a:xfrm>
              <a:off x="2723975" y="2756450"/>
              <a:ext cx="34593" cy="34685"/>
            </a:xfrm>
            <a:custGeom>
              <a:avLst/>
              <a:gdLst/>
              <a:ahLst/>
              <a:cxnLst/>
              <a:rect l="l" t="t" r="r" b="b"/>
              <a:pathLst>
                <a:path w="381" h="382" extrusionOk="0">
                  <a:moveTo>
                    <a:pt x="190" y="0"/>
                  </a:moveTo>
                  <a:cubicBezTo>
                    <a:pt x="85" y="0"/>
                    <a:pt x="0" y="86"/>
                    <a:pt x="0" y="191"/>
                  </a:cubicBezTo>
                  <a:cubicBezTo>
                    <a:pt x="0" y="296"/>
                    <a:pt x="85" y="382"/>
                    <a:pt x="190" y="382"/>
                  </a:cubicBezTo>
                  <a:cubicBezTo>
                    <a:pt x="295" y="382"/>
                    <a:pt x="380" y="296"/>
                    <a:pt x="380" y="191"/>
                  </a:cubicBezTo>
                  <a:cubicBezTo>
                    <a:pt x="380" y="86"/>
                    <a:pt x="295" y="0"/>
                    <a:pt x="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5"/>
            <p:cNvSpPr/>
            <p:nvPr/>
          </p:nvSpPr>
          <p:spPr>
            <a:xfrm>
              <a:off x="2723975" y="2908807"/>
              <a:ext cx="34593" cy="34594"/>
            </a:xfrm>
            <a:custGeom>
              <a:avLst/>
              <a:gdLst/>
              <a:ahLst/>
              <a:cxnLst/>
              <a:rect l="l" t="t" r="r" b="b"/>
              <a:pathLst>
                <a:path w="381" h="381" extrusionOk="0">
                  <a:moveTo>
                    <a:pt x="190" y="0"/>
                  </a:moveTo>
                  <a:cubicBezTo>
                    <a:pt x="85" y="0"/>
                    <a:pt x="0" y="86"/>
                    <a:pt x="0" y="190"/>
                  </a:cubicBezTo>
                  <a:cubicBezTo>
                    <a:pt x="0" y="296"/>
                    <a:pt x="85" y="381"/>
                    <a:pt x="190" y="381"/>
                  </a:cubicBezTo>
                  <a:cubicBezTo>
                    <a:pt x="295" y="381"/>
                    <a:pt x="380" y="296"/>
                    <a:pt x="380" y="190"/>
                  </a:cubicBezTo>
                  <a:cubicBezTo>
                    <a:pt x="380" y="86"/>
                    <a:pt x="295" y="0"/>
                    <a:pt x="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5"/>
            <p:cNvSpPr/>
            <p:nvPr/>
          </p:nvSpPr>
          <p:spPr>
            <a:xfrm>
              <a:off x="2723975" y="3061074"/>
              <a:ext cx="34593" cy="34685"/>
            </a:xfrm>
            <a:custGeom>
              <a:avLst/>
              <a:gdLst/>
              <a:ahLst/>
              <a:cxnLst/>
              <a:rect l="l" t="t" r="r" b="b"/>
              <a:pathLst>
                <a:path w="381" h="382" extrusionOk="0">
                  <a:moveTo>
                    <a:pt x="190" y="1"/>
                  </a:moveTo>
                  <a:cubicBezTo>
                    <a:pt x="85" y="1"/>
                    <a:pt x="0" y="86"/>
                    <a:pt x="0" y="191"/>
                  </a:cubicBezTo>
                  <a:cubicBezTo>
                    <a:pt x="0" y="297"/>
                    <a:pt x="85" y="382"/>
                    <a:pt x="190" y="382"/>
                  </a:cubicBezTo>
                  <a:cubicBezTo>
                    <a:pt x="295" y="382"/>
                    <a:pt x="380" y="297"/>
                    <a:pt x="380" y="191"/>
                  </a:cubicBezTo>
                  <a:cubicBezTo>
                    <a:pt x="380" y="86"/>
                    <a:pt x="295" y="1"/>
                    <a:pt x="1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5"/>
            <p:cNvSpPr/>
            <p:nvPr/>
          </p:nvSpPr>
          <p:spPr>
            <a:xfrm>
              <a:off x="2723975" y="3213431"/>
              <a:ext cx="34593" cy="34594"/>
            </a:xfrm>
            <a:custGeom>
              <a:avLst/>
              <a:gdLst/>
              <a:ahLst/>
              <a:cxnLst/>
              <a:rect l="l" t="t" r="r" b="b"/>
              <a:pathLst>
                <a:path w="381" h="381" extrusionOk="0">
                  <a:moveTo>
                    <a:pt x="190" y="1"/>
                  </a:moveTo>
                  <a:cubicBezTo>
                    <a:pt x="85" y="1"/>
                    <a:pt x="0" y="86"/>
                    <a:pt x="0" y="191"/>
                  </a:cubicBezTo>
                  <a:cubicBezTo>
                    <a:pt x="0" y="296"/>
                    <a:pt x="85" y="381"/>
                    <a:pt x="190" y="381"/>
                  </a:cubicBezTo>
                  <a:cubicBezTo>
                    <a:pt x="295" y="381"/>
                    <a:pt x="380" y="296"/>
                    <a:pt x="380" y="191"/>
                  </a:cubicBezTo>
                  <a:cubicBezTo>
                    <a:pt x="380" y="86"/>
                    <a:pt x="295" y="1"/>
                    <a:pt x="1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5"/>
            <p:cNvSpPr/>
            <p:nvPr/>
          </p:nvSpPr>
          <p:spPr>
            <a:xfrm>
              <a:off x="2897303" y="2756450"/>
              <a:ext cx="34684" cy="34685"/>
            </a:xfrm>
            <a:custGeom>
              <a:avLst/>
              <a:gdLst/>
              <a:ahLst/>
              <a:cxnLst/>
              <a:rect l="l" t="t" r="r" b="b"/>
              <a:pathLst>
                <a:path w="382" h="382" extrusionOk="0">
                  <a:moveTo>
                    <a:pt x="192" y="0"/>
                  </a:moveTo>
                  <a:cubicBezTo>
                    <a:pt x="86" y="0"/>
                    <a:pt x="1" y="86"/>
                    <a:pt x="1" y="191"/>
                  </a:cubicBezTo>
                  <a:cubicBezTo>
                    <a:pt x="1" y="296"/>
                    <a:pt x="86" y="382"/>
                    <a:pt x="192" y="382"/>
                  </a:cubicBezTo>
                  <a:cubicBezTo>
                    <a:pt x="296" y="382"/>
                    <a:pt x="381" y="296"/>
                    <a:pt x="381" y="191"/>
                  </a:cubicBezTo>
                  <a:cubicBezTo>
                    <a:pt x="381" y="86"/>
                    <a:pt x="296"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5"/>
            <p:cNvSpPr/>
            <p:nvPr/>
          </p:nvSpPr>
          <p:spPr>
            <a:xfrm>
              <a:off x="2897303" y="2908807"/>
              <a:ext cx="34684" cy="34594"/>
            </a:xfrm>
            <a:custGeom>
              <a:avLst/>
              <a:gdLst/>
              <a:ahLst/>
              <a:cxnLst/>
              <a:rect l="l" t="t" r="r" b="b"/>
              <a:pathLst>
                <a:path w="382" h="381" extrusionOk="0">
                  <a:moveTo>
                    <a:pt x="192" y="0"/>
                  </a:moveTo>
                  <a:cubicBezTo>
                    <a:pt x="86" y="0"/>
                    <a:pt x="1" y="86"/>
                    <a:pt x="1" y="190"/>
                  </a:cubicBezTo>
                  <a:cubicBezTo>
                    <a:pt x="1" y="296"/>
                    <a:pt x="86" y="381"/>
                    <a:pt x="192" y="381"/>
                  </a:cubicBezTo>
                  <a:cubicBezTo>
                    <a:pt x="296" y="381"/>
                    <a:pt x="381" y="296"/>
                    <a:pt x="381" y="190"/>
                  </a:cubicBezTo>
                  <a:cubicBezTo>
                    <a:pt x="381" y="86"/>
                    <a:pt x="296"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5"/>
            <p:cNvSpPr/>
            <p:nvPr/>
          </p:nvSpPr>
          <p:spPr>
            <a:xfrm>
              <a:off x="2897303" y="3061074"/>
              <a:ext cx="34684" cy="34685"/>
            </a:xfrm>
            <a:custGeom>
              <a:avLst/>
              <a:gdLst/>
              <a:ahLst/>
              <a:cxnLst/>
              <a:rect l="l" t="t" r="r" b="b"/>
              <a:pathLst>
                <a:path w="382" h="382" extrusionOk="0">
                  <a:moveTo>
                    <a:pt x="192" y="1"/>
                  </a:moveTo>
                  <a:cubicBezTo>
                    <a:pt x="86" y="1"/>
                    <a:pt x="1" y="86"/>
                    <a:pt x="1" y="191"/>
                  </a:cubicBezTo>
                  <a:cubicBezTo>
                    <a:pt x="1" y="297"/>
                    <a:pt x="86" y="382"/>
                    <a:pt x="192" y="382"/>
                  </a:cubicBezTo>
                  <a:cubicBezTo>
                    <a:pt x="296" y="382"/>
                    <a:pt x="381" y="297"/>
                    <a:pt x="381" y="191"/>
                  </a:cubicBezTo>
                  <a:cubicBezTo>
                    <a:pt x="381" y="86"/>
                    <a:pt x="296" y="1"/>
                    <a:pt x="1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5"/>
            <p:cNvSpPr/>
            <p:nvPr/>
          </p:nvSpPr>
          <p:spPr>
            <a:xfrm>
              <a:off x="2897303" y="3213431"/>
              <a:ext cx="34684" cy="34594"/>
            </a:xfrm>
            <a:custGeom>
              <a:avLst/>
              <a:gdLst/>
              <a:ahLst/>
              <a:cxnLst/>
              <a:rect l="l" t="t" r="r" b="b"/>
              <a:pathLst>
                <a:path w="382" h="381" extrusionOk="0">
                  <a:moveTo>
                    <a:pt x="192" y="1"/>
                  </a:moveTo>
                  <a:cubicBezTo>
                    <a:pt x="86" y="1"/>
                    <a:pt x="1" y="86"/>
                    <a:pt x="1" y="190"/>
                  </a:cubicBezTo>
                  <a:cubicBezTo>
                    <a:pt x="1" y="296"/>
                    <a:pt x="86" y="381"/>
                    <a:pt x="192" y="381"/>
                  </a:cubicBezTo>
                  <a:cubicBezTo>
                    <a:pt x="296" y="381"/>
                    <a:pt x="381" y="296"/>
                    <a:pt x="381" y="190"/>
                  </a:cubicBezTo>
                  <a:cubicBezTo>
                    <a:pt x="381" y="86"/>
                    <a:pt x="296" y="1"/>
                    <a:pt x="1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5"/>
            <p:cNvSpPr/>
            <p:nvPr/>
          </p:nvSpPr>
          <p:spPr>
            <a:xfrm>
              <a:off x="3070722" y="2756450"/>
              <a:ext cx="34593" cy="34685"/>
            </a:xfrm>
            <a:custGeom>
              <a:avLst/>
              <a:gdLst/>
              <a:ahLst/>
              <a:cxnLst/>
              <a:rect l="l" t="t" r="r" b="b"/>
              <a:pathLst>
                <a:path w="381" h="382" extrusionOk="0">
                  <a:moveTo>
                    <a:pt x="191" y="0"/>
                  </a:moveTo>
                  <a:cubicBezTo>
                    <a:pt x="86" y="0"/>
                    <a:pt x="1" y="86"/>
                    <a:pt x="1" y="191"/>
                  </a:cubicBezTo>
                  <a:cubicBezTo>
                    <a:pt x="1" y="296"/>
                    <a:pt x="86" y="382"/>
                    <a:pt x="191" y="382"/>
                  </a:cubicBezTo>
                  <a:cubicBezTo>
                    <a:pt x="296" y="382"/>
                    <a:pt x="381" y="296"/>
                    <a:pt x="381" y="191"/>
                  </a:cubicBezTo>
                  <a:cubicBezTo>
                    <a:pt x="381" y="86"/>
                    <a:pt x="296"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5"/>
            <p:cNvSpPr/>
            <p:nvPr/>
          </p:nvSpPr>
          <p:spPr>
            <a:xfrm>
              <a:off x="3070722" y="2908807"/>
              <a:ext cx="34593" cy="34594"/>
            </a:xfrm>
            <a:custGeom>
              <a:avLst/>
              <a:gdLst/>
              <a:ahLst/>
              <a:cxnLst/>
              <a:rect l="l" t="t" r="r" b="b"/>
              <a:pathLst>
                <a:path w="381" h="381" extrusionOk="0">
                  <a:moveTo>
                    <a:pt x="191" y="0"/>
                  </a:moveTo>
                  <a:cubicBezTo>
                    <a:pt x="86" y="0"/>
                    <a:pt x="1" y="86"/>
                    <a:pt x="1" y="190"/>
                  </a:cubicBezTo>
                  <a:cubicBezTo>
                    <a:pt x="1" y="296"/>
                    <a:pt x="86" y="381"/>
                    <a:pt x="191" y="381"/>
                  </a:cubicBezTo>
                  <a:cubicBezTo>
                    <a:pt x="296" y="381"/>
                    <a:pt x="381" y="296"/>
                    <a:pt x="381" y="190"/>
                  </a:cubicBezTo>
                  <a:cubicBezTo>
                    <a:pt x="381" y="86"/>
                    <a:pt x="296"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5"/>
            <p:cNvSpPr/>
            <p:nvPr/>
          </p:nvSpPr>
          <p:spPr>
            <a:xfrm>
              <a:off x="3070722" y="3061074"/>
              <a:ext cx="34593" cy="34685"/>
            </a:xfrm>
            <a:custGeom>
              <a:avLst/>
              <a:gdLst/>
              <a:ahLst/>
              <a:cxnLst/>
              <a:rect l="l" t="t" r="r" b="b"/>
              <a:pathLst>
                <a:path w="381" h="382" extrusionOk="0">
                  <a:moveTo>
                    <a:pt x="191" y="1"/>
                  </a:moveTo>
                  <a:cubicBezTo>
                    <a:pt x="86" y="1"/>
                    <a:pt x="1" y="86"/>
                    <a:pt x="1" y="191"/>
                  </a:cubicBezTo>
                  <a:cubicBezTo>
                    <a:pt x="1" y="297"/>
                    <a:pt x="86" y="382"/>
                    <a:pt x="191" y="382"/>
                  </a:cubicBezTo>
                  <a:cubicBezTo>
                    <a:pt x="296" y="382"/>
                    <a:pt x="381" y="297"/>
                    <a:pt x="381" y="191"/>
                  </a:cubicBezTo>
                  <a:cubicBezTo>
                    <a:pt x="381" y="86"/>
                    <a:pt x="296"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5"/>
            <p:cNvSpPr/>
            <p:nvPr/>
          </p:nvSpPr>
          <p:spPr>
            <a:xfrm>
              <a:off x="3070722" y="3213431"/>
              <a:ext cx="34593" cy="34594"/>
            </a:xfrm>
            <a:custGeom>
              <a:avLst/>
              <a:gdLst/>
              <a:ahLst/>
              <a:cxnLst/>
              <a:rect l="l" t="t" r="r" b="b"/>
              <a:pathLst>
                <a:path w="381" h="381" extrusionOk="0">
                  <a:moveTo>
                    <a:pt x="191" y="1"/>
                  </a:moveTo>
                  <a:cubicBezTo>
                    <a:pt x="86" y="1"/>
                    <a:pt x="1" y="86"/>
                    <a:pt x="1" y="190"/>
                  </a:cubicBezTo>
                  <a:cubicBezTo>
                    <a:pt x="1" y="296"/>
                    <a:pt x="86" y="381"/>
                    <a:pt x="191" y="381"/>
                  </a:cubicBezTo>
                  <a:cubicBezTo>
                    <a:pt x="296" y="381"/>
                    <a:pt x="381" y="296"/>
                    <a:pt x="381" y="190"/>
                  </a:cubicBezTo>
                  <a:cubicBezTo>
                    <a:pt x="381" y="86"/>
                    <a:pt x="296"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5"/>
            <p:cNvSpPr/>
            <p:nvPr/>
          </p:nvSpPr>
          <p:spPr>
            <a:xfrm>
              <a:off x="3244141" y="2756450"/>
              <a:ext cx="34684" cy="34685"/>
            </a:xfrm>
            <a:custGeom>
              <a:avLst/>
              <a:gdLst/>
              <a:ahLst/>
              <a:cxnLst/>
              <a:rect l="l" t="t" r="r" b="b"/>
              <a:pathLst>
                <a:path w="382" h="382" extrusionOk="0">
                  <a:moveTo>
                    <a:pt x="191" y="0"/>
                  </a:moveTo>
                  <a:cubicBezTo>
                    <a:pt x="86" y="0"/>
                    <a:pt x="0" y="86"/>
                    <a:pt x="0" y="191"/>
                  </a:cubicBezTo>
                  <a:cubicBezTo>
                    <a:pt x="0" y="296"/>
                    <a:pt x="86" y="382"/>
                    <a:pt x="191" y="382"/>
                  </a:cubicBezTo>
                  <a:cubicBezTo>
                    <a:pt x="297" y="382"/>
                    <a:pt x="382" y="296"/>
                    <a:pt x="382" y="191"/>
                  </a:cubicBezTo>
                  <a:cubicBezTo>
                    <a:pt x="382" y="86"/>
                    <a:pt x="297"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5"/>
            <p:cNvSpPr/>
            <p:nvPr/>
          </p:nvSpPr>
          <p:spPr>
            <a:xfrm>
              <a:off x="3244141" y="2908807"/>
              <a:ext cx="34684" cy="34594"/>
            </a:xfrm>
            <a:custGeom>
              <a:avLst/>
              <a:gdLst/>
              <a:ahLst/>
              <a:cxnLst/>
              <a:rect l="l" t="t" r="r" b="b"/>
              <a:pathLst>
                <a:path w="382" h="381" extrusionOk="0">
                  <a:moveTo>
                    <a:pt x="191" y="0"/>
                  </a:moveTo>
                  <a:cubicBezTo>
                    <a:pt x="86" y="0"/>
                    <a:pt x="0" y="86"/>
                    <a:pt x="0" y="190"/>
                  </a:cubicBezTo>
                  <a:cubicBezTo>
                    <a:pt x="0" y="296"/>
                    <a:pt x="86" y="381"/>
                    <a:pt x="191" y="381"/>
                  </a:cubicBezTo>
                  <a:cubicBezTo>
                    <a:pt x="297" y="381"/>
                    <a:pt x="382" y="296"/>
                    <a:pt x="382" y="190"/>
                  </a:cubicBezTo>
                  <a:cubicBezTo>
                    <a:pt x="382" y="86"/>
                    <a:pt x="297"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5"/>
            <p:cNvSpPr/>
            <p:nvPr/>
          </p:nvSpPr>
          <p:spPr>
            <a:xfrm>
              <a:off x="3244141" y="3061074"/>
              <a:ext cx="34684" cy="34685"/>
            </a:xfrm>
            <a:custGeom>
              <a:avLst/>
              <a:gdLst/>
              <a:ahLst/>
              <a:cxnLst/>
              <a:rect l="l" t="t" r="r" b="b"/>
              <a:pathLst>
                <a:path w="382" h="382" extrusionOk="0">
                  <a:moveTo>
                    <a:pt x="191" y="1"/>
                  </a:moveTo>
                  <a:cubicBezTo>
                    <a:pt x="86" y="1"/>
                    <a:pt x="0" y="86"/>
                    <a:pt x="0" y="191"/>
                  </a:cubicBezTo>
                  <a:cubicBezTo>
                    <a:pt x="0" y="297"/>
                    <a:pt x="86" y="382"/>
                    <a:pt x="191" y="382"/>
                  </a:cubicBezTo>
                  <a:cubicBezTo>
                    <a:pt x="297" y="382"/>
                    <a:pt x="382" y="297"/>
                    <a:pt x="382" y="191"/>
                  </a:cubicBezTo>
                  <a:cubicBezTo>
                    <a:pt x="382" y="86"/>
                    <a:pt x="297"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5"/>
            <p:cNvSpPr/>
            <p:nvPr/>
          </p:nvSpPr>
          <p:spPr>
            <a:xfrm>
              <a:off x="3244141" y="3213431"/>
              <a:ext cx="34684" cy="34594"/>
            </a:xfrm>
            <a:custGeom>
              <a:avLst/>
              <a:gdLst/>
              <a:ahLst/>
              <a:cxnLst/>
              <a:rect l="l" t="t" r="r" b="b"/>
              <a:pathLst>
                <a:path w="382" h="381" extrusionOk="0">
                  <a:moveTo>
                    <a:pt x="191" y="1"/>
                  </a:moveTo>
                  <a:cubicBezTo>
                    <a:pt x="86" y="1"/>
                    <a:pt x="0" y="86"/>
                    <a:pt x="0" y="190"/>
                  </a:cubicBezTo>
                  <a:cubicBezTo>
                    <a:pt x="0" y="296"/>
                    <a:pt x="86" y="381"/>
                    <a:pt x="191" y="381"/>
                  </a:cubicBezTo>
                  <a:cubicBezTo>
                    <a:pt x="297" y="381"/>
                    <a:pt x="382" y="296"/>
                    <a:pt x="382" y="190"/>
                  </a:cubicBezTo>
                  <a:cubicBezTo>
                    <a:pt x="382" y="86"/>
                    <a:pt x="297"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5" name="Google Shape;3085;p65"/>
          <p:cNvGrpSpPr/>
          <p:nvPr/>
        </p:nvGrpSpPr>
        <p:grpSpPr>
          <a:xfrm rot="5400000">
            <a:off x="3210750" y="3023150"/>
            <a:ext cx="554850" cy="491575"/>
            <a:chOff x="2723975" y="2756450"/>
            <a:chExt cx="554850" cy="491575"/>
          </a:xfrm>
        </p:grpSpPr>
        <p:sp>
          <p:nvSpPr>
            <p:cNvPr id="3086" name="Google Shape;3086;p65"/>
            <p:cNvSpPr/>
            <p:nvPr/>
          </p:nvSpPr>
          <p:spPr>
            <a:xfrm>
              <a:off x="2723975" y="2756450"/>
              <a:ext cx="34593" cy="34685"/>
            </a:xfrm>
            <a:custGeom>
              <a:avLst/>
              <a:gdLst/>
              <a:ahLst/>
              <a:cxnLst/>
              <a:rect l="l" t="t" r="r" b="b"/>
              <a:pathLst>
                <a:path w="381" h="382" extrusionOk="0">
                  <a:moveTo>
                    <a:pt x="190" y="0"/>
                  </a:moveTo>
                  <a:cubicBezTo>
                    <a:pt x="85" y="0"/>
                    <a:pt x="0" y="86"/>
                    <a:pt x="0" y="191"/>
                  </a:cubicBezTo>
                  <a:cubicBezTo>
                    <a:pt x="0" y="296"/>
                    <a:pt x="85" y="382"/>
                    <a:pt x="190" y="382"/>
                  </a:cubicBezTo>
                  <a:cubicBezTo>
                    <a:pt x="295" y="382"/>
                    <a:pt x="380" y="296"/>
                    <a:pt x="380" y="191"/>
                  </a:cubicBezTo>
                  <a:cubicBezTo>
                    <a:pt x="380" y="86"/>
                    <a:pt x="295" y="0"/>
                    <a:pt x="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5"/>
            <p:cNvSpPr/>
            <p:nvPr/>
          </p:nvSpPr>
          <p:spPr>
            <a:xfrm>
              <a:off x="2723975" y="2908807"/>
              <a:ext cx="34593" cy="34594"/>
            </a:xfrm>
            <a:custGeom>
              <a:avLst/>
              <a:gdLst/>
              <a:ahLst/>
              <a:cxnLst/>
              <a:rect l="l" t="t" r="r" b="b"/>
              <a:pathLst>
                <a:path w="381" h="381" extrusionOk="0">
                  <a:moveTo>
                    <a:pt x="190" y="0"/>
                  </a:moveTo>
                  <a:cubicBezTo>
                    <a:pt x="85" y="0"/>
                    <a:pt x="0" y="86"/>
                    <a:pt x="0" y="190"/>
                  </a:cubicBezTo>
                  <a:cubicBezTo>
                    <a:pt x="0" y="296"/>
                    <a:pt x="85" y="381"/>
                    <a:pt x="190" y="381"/>
                  </a:cubicBezTo>
                  <a:cubicBezTo>
                    <a:pt x="295" y="381"/>
                    <a:pt x="380" y="296"/>
                    <a:pt x="380" y="190"/>
                  </a:cubicBezTo>
                  <a:cubicBezTo>
                    <a:pt x="380" y="86"/>
                    <a:pt x="295" y="0"/>
                    <a:pt x="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5"/>
            <p:cNvSpPr/>
            <p:nvPr/>
          </p:nvSpPr>
          <p:spPr>
            <a:xfrm>
              <a:off x="2723975" y="3061074"/>
              <a:ext cx="34593" cy="34685"/>
            </a:xfrm>
            <a:custGeom>
              <a:avLst/>
              <a:gdLst/>
              <a:ahLst/>
              <a:cxnLst/>
              <a:rect l="l" t="t" r="r" b="b"/>
              <a:pathLst>
                <a:path w="381" h="382" extrusionOk="0">
                  <a:moveTo>
                    <a:pt x="190" y="1"/>
                  </a:moveTo>
                  <a:cubicBezTo>
                    <a:pt x="85" y="1"/>
                    <a:pt x="0" y="86"/>
                    <a:pt x="0" y="191"/>
                  </a:cubicBezTo>
                  <a:cubicBezTo>
                    <a:pt x="0" y="297"/>
                    <a:pt x="85" y="382"/>
                    <a:pt x="190" y="382"/>
                  </a:cubicBezTo>
                  <a:cubicBezTo>
                    <a:pt x="295" y="382"/>
                    <a:pt x="380" y="297"/>
                    <a:pt x="380" y="191"/>
                  </a:cubicBezTo>
                  <a:cubicBezTo>
                    <a:pt x="380" y="86"/>
                    <a:pt x="295" y="1"/>
                    <a:pt x="1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5"/>
            <p:cNvSpPr/>
            <p:nvPr/>
          </p:nvSpPr>
          <p:spPr>
            <a:xfrm>
              <a:off x="2723975" y="3213431"/>
              <a:ext cx="34593" cy="34594"/>
            </a:xfrm>
            <a:custGeom>
              <a:avLst/>
              <a:gdLst/>
              <a:ahLst/>
              <a:cxnLst/>
              <a:rect l="l" t="t" r="r" b="b"/>
              <a:pathLst>
                <a:path w="381" h="381" extrusionOk="0">
                  <a:moveTo>
                    <a:pt x="190" y="1"/>
                  </a:moveTo>
                  <a:cubicBezTo>
                    <a:pt x="85" y="1"/>
                    <a:pt x="0" y="86"/>
                    <a:pt x="0" y="191"/>
                  </a:cubicBezTo>
                  <a:cubicBezTo>
                    <a:pt x="0" y="296"/>
                    <a:pt x="85" y="381"/>
                    <a:pt x="190" y="381"/>
                  </a:cubicBezTo>
                  <a:cubicBezTo>
                    <a:pt x="295" y="381"/>
                    <a:pt x="380" y="296"/>
                    <a:pt x="380" y="191"/>
                  </a:cubicBezTo>
                  <a:cubicBezTo>
                    <a:pt x="380" y="86"/>
                    <a:pt x="295" y="1"/>
                    <a:pt x="1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5"/>
            <p:cNvSpPr/>
            <p:nvPr/>
          </p:nvSpPr>
          <p:spPr>
            <a:xfrm>
              <a:off x="2897303" y="2756450"/>
              <a:ext cx="34684" cy="34685"/>
            </a:xfrm>
            <a:custGeom>
              <a:avLst/>
              <a:gdLst/>
              <a:ahLst/>
              <a:cxnLst/>
              <a:rect l="l" t="t" r="r" b="b"/>
              <a:pathLst>
                <a:path w="382" h="382" extrusionOk="0">
                  <a:moveTo>
                    <a:pt x="192" y="0"/>
                  </a:moveTo>
                  <a:cubicBezTo>
                    <a:pt x="86" y="0"/>
                    <a:pt x="1" y="86"/>
                    <a:pt x="1" y="191"/>
                  </a:cubicBezTo>
                  <a:cubicBezTo>
                    <a:pt x="1" y="296"/>
                    <a:pt x="86" y="382"/>
                    <a:pt x="192" y="382"/>
                  </a:cubicBezTo>
                  <a:cubicBezTo>
                    <a:pt x="296" y="382"/>
                    <a:pt x="381" y="296"/>
                    <a:pt x="381" y="191"/>
                  </a:cubicBezTo>
                  <a:cubicBezTo>
                    <a:pt x="381" y="86"/>
                    <a:pt x="296"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5"/>
            <p:cNvSpPr/>
            <p:nvPr/>
          </p:nvSpPr>
          <p:spPr>
            <a:xfrm>
              <a:off x="2897303" y="2908807"/>
              <a:ext cx="34684" cy="34594"/>
            </a:xfrm>
            <a:custGeom>
              <a:avLst/>
              <a:gdLst/>
              <a:ahLst/>
              <a:cxnLst/>
              <a:rect l="l" t="t" r="r" b="b"/>
              <a:pathLst>
                <a:path w="382" h="381" extrusionOk="0">
                  <a:moveTo>
                    <a:pt x="192" y="0"/>
                  </a:moveTo>
                  <a:cubicBezTo>
                    <a:pt x="86" y="0"/>
                    <a:pt x="1" y="86"/>
                    <a:pt x="1" y="190"/>
                  </a:cubicBezTo>
                  <a:cubicBezTo>
                    <a:pt x="1" y="296"/>
                    <a:pt x="86" y="381"/>
                    <a:pt x="192" y="381"/>
                  </a:cubicBezTo>
                  <a:cubicBezTo>
                    <a:pt x="296" y="381"/>
                    <a:pt x="381" y="296"/>
                    <a:pt x="381" y="190"/>
                  </a:cubicBezTo>
                  <a:cubicBezTo>
                    <a:pt x="381" y="86"/>
                    <a:pt x="296"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5"/>
            <p:cNvSpPr/>
            <p:nvPr/>
          </p:nvSpPr>
          <p:spPr>
            <a:xfrm>
              <a:off x="2897303" y="3061074"/>
              <a:ext cx="34684" cy="34685"/>
            </a:xfrm>
            <a:custGeom>
              <a:avLst/>
              <a:gdLst/>
              <a:ahLst/>
              <a:cxnLst/>
              <a:rect l="l" t="t" r="r" b="b"/>
              <a:pathLst>
                <a:path w="382" h="382" extrusionOk="0">
                  <a:moveTo>
                    <a:pt x="192" y="1"/>
                  </a:moveTo>
                  <a:cubicBezTo>
                    <a:pt x="86" y="1"/>
                    <a:pt x="1" y="86"/>
                    <a:pt x="1" y="191"/>
                  </a:cubicBezTo>
                  <a:cubicBezTo>
                    <a:pt x="1" y="297"/>
                    <a:pt x="86" y="382"/>
                    <a:pt x="192" y="382"/>
                  </a:cubicBezTo>
                  <a:cubicBezTo>
                    <a:pt x="296" y="382"/>
                    <a:pt x="381" y="297"/>
                    <a:pt x="381" y="191"/>
                  </a:cubicBezTo>
                  <a:cubicBezTo>
                    <a:pt x="381" y="86"/>
                    <a:pt x="296" y="1"/>
                    <a:pt x="1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5"/>
            <p:cNvSpPr/>
            <p:nvPr/>
          </p:nvSpPr>
          <p:spPr>
            <a:xfrm>
              <a:off x="2897303" y="3213431"/>
              <a:ext cx="34684" cy="34594"/>
            </a:xfrm>
            <a:custGeom>
              <a:avLst/>
              <a:gdLst/>
              <a:ahLst/>
              <a:cxnLst/>
              <a:rect l="l" t="t" r="r" b="b"/>
              <a:pathLst>
                <a:path w="382" h="381" extrusionOk="0">
                  <a:moveTo>
                    <a:pt x="192" y="1"/>
                  </a:moveTo>
                  <a:cubicBezTo>
                    <a:pt x="86" y="1"/>
                    <a:pt x="1" y="86"/>
                    <a:pt x="1" y="190"/>
                  </a:cubicBezTo>
                  <a:cubicBezTo>
                    <a:pt x="1" y="296"/>
                    <a:pt x="86" y="381"/>
                    <a:pt x="192" y="381"/>
                  </a:cubicBezTo>
                  <a:cubicBezTo>
                    <a:pt x="296" y="381"/>
                    <a:pt x="381" y="296"/>
                    <a:pt x="381" y="190"/>
                  </a:cubicBezTo>
                  <a:cubicBezTo>
                    <a:pt x="381" y="86"/>
                    <a:pt x="296" y="1"/>
                    <a:pt x="1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5"/>
            <p:cNvSpPr/>
            <p:nvPr/>
          </p:nvSpPr>
          <p:spPr>
            <a:xfrm>
              <a:off x="3070722" y="2756450"/>
              <a:ext cx="34593" cy="34685"/>
            </a:xfrm>
            <a:custGeom>
              <a:avLst/>
              <a:gdLst/>
              <a:ahLst/>
              <a:cxnLst/>
              <a:rect l="l" t="t" r="r" b="b"/>
              <a:pathLst>
                <a:path w="381" h="382" extrusionOk="0">
                  <a:moveTo>
                    <a:pt x="191" y="0"/>
                  </a:moveTo>
                  <a:cubicBezTo>
                    <a:pt x="86" y="0"/>
                    <a:pt x="1" y="86"/>
                    <a:pt x="1" y="191"/>
                  </a:cubicBezTo>
                  <a:cubicBezTo>
                    <a:pt x="1" y="296"/>
                    <a:pt x="86" y="382"/>
                    <a:pt x="191" y="382"/>
                  </a:cubicBezTo>
                  <a:cubicBezTo>
                    <a:pt x="296" y="382"/>
                    <a:pt x="381" y="296"/>
                    <a:pt x="381" y="191"/>
                  </a:cubicBezTo>
                  <a:cubicBezTo>
                    <a:pt x="381" y="86"/>
                    <a:pt x="296"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5"/>
            <p:cNvSpPr/>
            <p:nvPr/>
          </p:nvSpPr>
          <p:spPr>
            <a:xfrm>
              <a:off x="3070722" y="2908807"/>
              <a:ext cx="34593" cy="34594"/>
            </a:xfrm>
            <a:custGeom>
              <a:avLst/>
              <a:gdLst/>
              <a:ahLst/>
              <a:cxnLst/>
              <a:rect l="l" t="t" r="r" b="b"/>
              <a:pathLst>
                <a:path w="381" h="381" extrusionOk="0">
                  <a:moveTo>
                    <a:pt x="191" y="0"/>
                  </a:moveTo>
                  <a:cubicBezTo>
                    <a:pt x="86" y="0"/>
                    <a:pt x="1" y="86"/>
                    <a:pt x="1" y="190"/>
                  </a:cubicBezTo>
                  <a:cubicBezTo>
                    <a:pt x="1" y="296"/>
                    <a:pt x="86" y="381"/>
                    <a:pt x="191" y="381"/>
                  </a:cubicBezTo>
                  <a:cubicBezTo>
                    <a:pt x="296" y="381"/>
                    <a:pt x="381" y="296"/>
                    <a:pt x="381" y="190"/>
                  </a:cubicBezTo>
                  <a:cubicBezTo>
                    <a:pt x="381" y="86"/>
                    <a:pt x="296"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5"/>
            <p:cNvSpPr/>
            <p:nvPr/>
          </p:nvSpPr>
          <p:spPr>
            <a:xfrm>
              <a:off x="3070722" y="3061074"/>
              <a:ext cx="34593" cy="34685"/>
            </a:xfrm>
            <a:custGeom>
              <a:avLst/>
              <a:gdLst/>
              <a:ahLst/>
              <a:cxnLst/>
              <a:rect l="l" t="t" r="r" b="b"/>
              <a:pathLst>
                <a:path w="381" h="382" extrusionOk="0">
                  <a:moveTo>
                    <a:pt x="191" y="1"/>
                  </a:moveTo>
                  <a:cubicBezTo>
                    <a:pt x="86" y="1"/>
                    <a:pt x="1" y="86"/>
                    <a:pt x="1" y="191"/>
                  </a:cubicBezTo>
                  <a:cubicBezTo>
                    <a:pt x="1" y="297"/>
                    <a:pt x="86" y="382"/>
                    <a:pt x="191" y="382"/>
                  </a:cubicBezTo>
                  <a:cubicBezTo>
                    <a:pt x="296" y="382"/>
                    <a:pt x="381" y="297"/>
                    <a:pt x="381" y="191"/>
                  </a:cubicBezTo>
                  <a:cubicBezTo>
                    <a:pt x="381" y="86"/>
                    <a:pt x="296"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5"/>
            <p:cNvSpPr/>
            <p:nvPr/>
          </p:nvSpPr>
          <p:spPr>
            <a:xfrm>
              <a:off x="3070722" y="3213431"/>
              <a:ext cx="34593" cy="34594"/>
            </a:xfrm>
            <a:custGeom>
              <a:avLst/>
              <a:gdLst/>
              <a:ahLst/>
              <a:cxnLst/>
              <a:rect l="l" t="t" r="r" b="b"/>
              <a:pathLst>
                <a:path w="381" h="381" extrusionOk="0">
                  <a:moveTo>
                    <a:pt x="191" y="1"/>
                  </a:moveTo>
                  <a:cubicBezTo>
                    <a:pt x="86" y="1"/>
                    <a:pt x="1" y="86"/>
                    <a:pt x="1" y="190"/>
                  </a:cubicBezTo>
                  <a:cubicBezTo>
                    <a:pt x="1" y="296"/>
                    <a:pt x="86" y="381"/>
                    <a:pt x="191" y="381"/>
                  </a:cubicBezTo>
                  <a:cubicBezTo>
                    <a:pt x="296" y="381"/>
                    <a:pt x="381" y="296"/>
                    <a:pt x="381" y="190"/>
                  </a:cubicBezTo>
                  <a:cubicBezTo>
                    <a:pt x="381" y="86"/>
                    <a:pt x="296"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5"/>
            <p:cNvSpPr/>
            <p:nvPr/>
          </p:nvSpPr>
          <p:spPr>
            <a:xfrm>
              <a:off x="3244141" y="2756450"/>
              <a:ext cx="34684" cy="34685"/>
            </a:xfrm>
            <a:custGeom>
              <a:avLst/>
              <a:gdLst/>
              <a:ahLst/>
              <a:cxnLst/>
              <a:rect l="l" t="t" r="r" b="b"/>
              <a:pathLst>
                <a:path w="382" h="382" extrusionOk="0">
                  <a:moveTo>
                    <a:pt x="191" y="0"/>
                  </a:moveTo>
                  <a:cubicBezTo>
                    <a:pt x="86" y="0"/>
                    <a:pt x="0" y="86"/>
                    <a:pt x="0" y="191"/>
                  </a:cubicBezTo>
                  <a:cubicBezTo>
                    <a:pt x="0" y="296"/>
                    <a:pt x="86" y="382"/>
                    <a:pt x="191" y="382"/>
                  </a:cubicBezTo>
                  <a:cubicBezTo>
                    <a:pt x="297" y="382"/>
                    <a:pt x="382" y="296"/>
                    <a:pt x="382" y="191"/>
                  </a:cubicBezTo>
                  <a:cubicBezTo>
                    <a:pt x="382" y="86"/>
                    <a:pt x="297"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5"/>
            <p:cNvSpPr/>
            <p:nvPr/>
          </p:nvSpPr>
          <p:spPr>
            <a:xfrm>
              <a:off x="3244141" y="2908807"/>
              <a:ext cx="34684" cy="34594"/>
            </a:xfrm>
            <a:custGeom>
              <a:avLst/>
              <a:gdLst/>
              <a:ahLst/>
              <a:cxnLst/>
              <a:rect l="l" t="t" r="r" b="b"/>
              <a:pathLst>
                <a:path w="382" h="381" extrusionOk="0">
                  <a:moveTo>
                    <a:pt x="191" y="0"/>
                  </a:moveTo>
                  <a:cubicBezTo>
                    <a:pt x="86" y="0"/>
                    <a:pt x="0" y="86"/>
                    <a:pt x="0" y="190"/>
                  </a:cubicBezTo>
                  <a:cubicBezTo>
                    <a:pt x="0" y="296"/>
                    <a:pt x="86" y="381"/>
                    <a:pt x="191" y="381"/>
                  </a:cubicBezTo>
                  <a:cubicBezTo>
                    <a:pt x="297" y="381"/>
                    <a:pt x="382" y="296"/>
                    <a:pt x="382" y="190"/>
                  </a:cubicBezTo>
                  <a:cubicBezTo>
                    <a:pt x="382" y="86"/>
                    <a:pt x="297"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5"/>
            <p:cNvSpPr/>
            <p:nvPr/>
          </p:nvSpPr>
          <p:spPr>
            <a:xfrm>
              <a:off x="3244141" y="3061074"/>
              <a:ext cx="34684" cy="34685"/>
            </a:xfrm>
            <a:custGeom>
              <a:avLst/>
              <a:gdLst/>
              <a:ahLst/>
              <a:cxnLst/>
              <a:rect l="l" t="t" r="r" b="b"/>
              <a:pathLst>
                <a:path w="382" h="382" extrusionOk="0">
                  <a:moveTo>
                    <a:pt x="191" y="1"/>
                  </a:moveTo>
                  <a:cubicBezTo>
                    <a:pt x="86" y="1"/>
                    <a:pt x="0" y="86"/>
                    <a:pt x="0" y="191"/>
                  </a:cubicBezTo>
                  <a:cubicBezTo>
                    <a:pt x="0" y="297"/>
                    <a:pt x="86" y="382"/>
                    <a:pt x="191" y="382"/>
                  </a:cubicBezTo>
                  <a:cubicBezTo>
                    <a:pt x="297" y="382"/>
                    <a:pt x="382" y="297"/>
                    <a:pt x="382" y="191"/>
                  </a:cubicBezTo>
                  <a:cubicBezTo>
                    <a:pt x="382" y="86"/>
                    <a:pt x="297"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5"/>
            <p:cNvSpPr/>
            <p:nvPr/>
          </p:nvSpPr>
          <p:spPr>
            <a:xfrm>
              <a:off x="3244141" y="3213431"/>
              <a:ext cx="34684" cy="34594"/>
            </a:xfrm>
            <a:custGeom>
              <a:avLst/>
              <a:gdLst/>
              <a:ahLst/>
              <a:cxnLst/>
              <a:rect l="l" t="t" r="r" b="b"/>
              <a:pathLst>
                <a:path w="382" h="381" extrusionOk="0">
                  <a:moveTo>
                    <a:pt x="191" y="1"/>
                  </a:moveTo>
                  <a:cubicBezTo>
                    <a:pt x="86" y="1"/>
                    <a:pt x="0" y="86"/>
                    <a:pt x="0" y="190"/>
                  </a:cubicBezTo>
                  <a:cubicBezTo>
                    <a:pt x="0" y="296"/>
                    <a:pt x="86" y="381"/>
                    <a:pt x="191" y="381"/>
                  </a:cubicBezTo>
                  <a:cubicBezTo>
                    <a:pt x="297" y="381"/>
                    <a:pt x="382" y="296"/>
                    <a:pt x="382" y="190"/>
                  </a:cubicBezTo>
                  <a:cubicBezTo>
                    <a:pt x="382" y="86"/>
                    <a:pt x="297"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Shape 3105"/>
        <p:cNvGrpSpPr/>
        <p:nvPr/>
      </p:nvGrpSpPr>
      <p:grpSpPr>
        <a:xfrm>
          <a:off x="0" y="0"/>
          <a:ext cx="0" cy="0"/>
          <a:chOff x="0" y="0"/>
          <a:chExt cx="0" cy="0"/>
        </a:xfrm>
      </p:grpSpPr>
      <p:sp>
        <p:nvSpPr>
          <p:cNvPr id="3106" name="Google Shape;3106;p66"/>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3107" name="Google Shape;3107;p66"/>
          <p:cNvSpPr txBox="1">
            <a:spLocks noGrp="1"/>
          </p:cNvSpPr>
          <p:nvPr>
            <p:ph type="subTitle" idx="1"/>
          </p:nvPr>
        </p:nvSpPr>
        <p:spPr>
          <a:xfrm>
            <a:off x="5046298" y="1571625"/>
            <a:ext cx="3383400" cy="280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100">
                <a:latin typeface="Montserrat Black"/>
                <a:ea typeface="Montserrat Black"/>
                <a:cs typeface="Montserrat Black"/>
                <a:sym typeface="Montserrat Black"/>
              </a:rPr>
              <a:t>PHOTOS</a:t>
            </a:r>
            <a:endParaRPr sz="2100">
              <a:latin typeface="Montserrat Black"/>
              <a:ea typeface="Montserrat Black"/>
              <a:cs typeface="Montserrat Black"/>
              <a:sym typeface="Montserrat Black"/>
            </a:endParaRPr>
          </a:p>
          <a:p>
            <a:pPr marL="457200" lvl="0" indent="-317500" algn="l" rtl="0">
              <a:spcBef>
                <a:spcPts val="0"/>
              </a:spcBef>
              <a:spcAft>
                <a:spcPts val="0"/>
              </a:spcAft>
              <a:buSzPts val="1400"/>
              <a:buChar char="◆"/>
            </a:pPr>
            <a:r>
              <a:rPr lang="en" u="sng">
                <a:hlinkClick r:id="rId3"/>
              </a:rPr>
              <a:t>Black man working with a computer</a:t>
            </a:r>
            <a:endParaRPr u="sng"/>
          </a:p>
          <a:p>
            <a:pPr marL="457200" lvl="0" indent="-317500" algn="l" rtl="0">
              <a:spcBef>
                <a:spcPts val="0"/>
              </a:spcBef>
              <a:spcAft>
                <a:spcPts val="0"/>
              </a:spcAft>
              <a:buSzPts val="1400"/>
              <a:buChar char="◆"/>
            </a:pPr>
            <a:r>
              <a:rPr lang="en" u="sng">
                <a:hlinkClick r:id="rId4"/>
              </a:rPr>
              <a:t>Male technician repairing computer motherboard on wooden desk</a:t>
            </a:r>
            <a:endParaRPr u="sng"/>
          </a:p>
          <a:p>
            <a:pPr marL="457200" lvl="0" indent="-317500" algn="l" rtl="0">
              <a:spcBef>
                <a:spcPts val="0"/>
              </a:spcBef>
              <a:spcAft>
                <a:spcPts val="0"/>
              </a:spcAft>
              <a:buSzPts val="1400"/>
              <a:buChar char="◆"/>
            </a:pPr>
            <a:r>
              <a:rPr lang="en" u="sng">
                <a:hlinkClick r:id="rId5"/>
              </a:rPr>
              <a:t>Close up smiley man with glasses</a:t>
            </a:r>
            <a:endParaRPr u="sng"/>
          </a:p>
          <a:p>
            <a:pPr marL="457200" lvl="0" indent="-317500" algn="l" rtl="0">
              <a:spcBef>
                <a:spcPts val="0"/>
              </a:spcBef>
              <a:spcAft>
                <a:spcPts val="0"/>
              </a:spcAft>
              <a:buSzPts val="1400"/>
              <a:buChar char="◆"/>
            </a:pPr>
            <a:r>
              <a:rPr lang="en" u="sng">
                <a:hlinkClick r:id="rId6"/>
              </a:rPr>
              <a:t>Front view smiley woman holding book</a:t>
            </a:r>
            <a:endParaRPr u="sng"/>
          </a:p>
          <a:p>
            <a:pPr marL="457200" lvl="0" indent="-317500" algn="l" rtl="0">
              <a:spcBef>
                <a:spcPts val="0"/>
              </a:spcBef>
              <a:spcAft>
                <a:spcPts val="0"/>
              </a:spcAft>
              <a:buSzPts val="1400"/>
              <a:buChar char="◆"/>
            </a:pPr>
            <a:r>
              <a:rPr lang="en" u="sng">
                <a:hlinkClick r:id="rId7"/>
              </a:rPr>
              <a:t>Hands typing on laptop keyboard</a:t>
            </a:r>
            <a:endParaRPr sz="2100">
              <a:latin typeface="Montserrat Black"/>
              <a:ea typeface="Montserrat Black"/>
              <a:cs typeface="Montserrat Black"/>
              <a:sym typeface="Montserrat Black"/>
            </a:endParaRPr>
          </a:p>
        </p:txBody>
      </p:sp>
      <p:sp>
        <p:nvSpPr>
          <p:cNvPr id="3108" name="Google Shape;3108;p66"/>
          <p:cNvSpPr txBox="1">
            <a:spLocks noGrp="1"/>
          </p:cNvSpPr>
          <p:nvPr>
            <p:ph type="subTitle" idx="2"/>
          </p:nvPr>
        </p:nvSpPr>
        <p:spPr>
          <a:xfrm>
            <a:off x="714475" y="1571625"/>
            <a:ext cx="3383400" cy="280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on this template? Get them for free at our other websites:</a:t>
            </a:r>
            <a:endParaRPr/>
          </a:p>
          <a:p>
            <a:pPr marL="0" lvl="0" indent="0" algn="l" rtl="0">
              <a:spcBef>
                <a:spcPts val="1000"/>
              </a:spcBef>
              <a:spcAft>
                <a:spcPts val="0"/>
              </a:spcAft>
              <a:buNone/>
            </a:pPr>
            <a:r>
              <a:rPr lang="en" sz="2100">
                <a:latin typeface="Montserrat Black"/>
                <a:ea typeface="Montserrat Black"/>
                <a:cs typeface="Montserrat Black"/>
                <a:sym typeface="Montserrat Black"/>
              </a:rPr>
              <a:t>VECTORS</a:t>
            </a:r>
            <a:endParaRPr sz="2100">
              <a:latin typeface="Montserrat Black"/>
              <a:ea typeface="Montserrat Black"/>
              <a:cs typeface="Montserrat Black"/>
              <a:sym typeface="Montserrat Black"/>
            </a:endParaRPr>
          </a:p>
          <a:p>
            <a:pPr marL="457200" lvl="0" indent="-317500" algn="l" rtl="0">
              <a:spcBef>
                <a:spcPts val="0"/>
              </a:spcBef>
              <a:spcAft>
                <a:spcPts val="0"/>
              </a:spcAft>
              <a:buSzPts val="1400"/>
              <a:buChar char="◆"/>
            </a:pPr>
            <a:r>
              <a:rPr lang="en" u="sng">
                <a:hlinkClick r:id="rId8"/>
              </a:rPr>
              <a:t>Futuristic ai tech instagram posts collection</a:t>
            </a:r>
            <a:endParaRPr u="sng"/>
          </a:p>
          <a:p>
            <a:pPr marL="0" lvl="0" indent="0" algn="l" rtl="0">
              <a:spcBef>
                <a:spcPts val="1000"/>
              </a:spcBef>
              <a:spcAft>
                <a:spcPts val="0"/>
              </a:spcAft>
              <a:buNone/>
            </a:pPr>
            <a:r>
              <a:rPr lang="en" sz="2100">
                <a:latin typeface="Montserrat Black"/>
                <a:ea typeface="Montserrat Black"/>
                <a:cs typeface="Montserrat Black"/>
                <a:sym typeface="Montserrat Black"/>
              </a:rPr>
              <a:t>ICONS</a:t>
            </a:r>
            <a:endParaRPr sz="2100">
              <a:latin typeface="Montserrat Black"/>
              <a:ea typeface="Montserrat Black"/>
              <a:cs typeface="Montserrat Black"/>
              <a:sym typeface="Montserrat Black"/>
            </a:endParaRPr>
          </a:p>
          <a:p>
            <a:pPr marL="457200" lvl="0" indent="-317500" algn="l" rtl="0">
              <a:spcBef>
                <a:spcPts val="0"/>
              </a:spcBef>
              <a:spcAft>
                <a:spcPts val="0"/>
              </a:spcAft>
              <a:buSzPts val="1400"/>
              <a:buChar char="◆"/>
            </a:pPr>
            <a:r>
              <a:rPr lang="en" u="sng">
                <a:hlinkClick r:id="rId9"/>
              </a:rPr>
              <a:t>Icon pack: Artificial intelligence</a:t>
            </a:r>
            <a:endParaRPr u="sng"/>
          </a:p>
        </p:txBody>
      </p:sp>
      <p:grpSp>
        <p:nvGrpSpPr>
          <p:cNvPr id="3109" name="Google Shape;3109;p66"/>
          <p:cNvGrpSpPr/>
          <p:nvPr/>
        </p:nvGrpSpPr>
        <p:grpSpPr>
          <a:xfrm>
            <a:off x="4348688" y="1412750"/>
            <a:ext cx="76825" cy="76800"/>
            <a:chOff x="3104875" y="1099400"/>
            <a:chExt cx="76825" cy="76800"/>
          </a:xfrm>
        </p:grpSpPr>
        <p:sp>
          <p:nvSpPr>
            <p:cNvPr id="3110" name="Google Shape;3110;p66"/>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6"/>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2" name="Google Shape;3112;p66"/>
          <p:cNvGrpSpPr/>
          <p:nvPr/>
        </p:nvGrpSpPr>
        <p:grpSpPr>
          <a:xfrm>
            <a:off x="6574175" y="1112200"/>
            <a:ext cx="76825" cy="76800"/>
            <a:chOff x="3104875" y="1099400"/>
            <a:chExt cx="76825" cy="76800"/>
          </a:xfrm>
        </p:grpSpPr>
        <p:sp>
          <p:nvSpPr>
            <p:cNvPr id="3113" name="Google Shape;3113;p66"/>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6"/>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5" name="Google Shape;3115;p66"/>
          <p:cNvGrpSpPr/>
          <p:nvPr/>
        </p:nvGrpSpPr>
        <p:grpSpPr>
          <a:xfrm>
            <a:off x="1023900" y="787450"/>
            <a:ext cx="76825" cy="76800"/>
            <a:chOff x="3104875" y="1099400"/>
            <a:chExt cx="76825" cy="76800"/>
          </a:xfrm>
        </p:grpSpPr>
        <p:sp>
          <p:nvSpPr>
            <p:cNvPr id="3116" name="Google Shape;3116;p66"/>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6"/>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118" name="Google Shape;3118;p66"/>
          <p:cNvPicPr preferRelativeResize="0"/>
          <p:nvPr/>
        </p:nvPicPr>
        <p:blipFill rotWithShape="1">
          <a:blip r:embed="rId10">
            <a:alphaModFix/>
          </a:blip>
          <a:srcRect l="25537" t="7152" r="23467" b="5838"/>
          <a:stretch/>
        </p:blipFill>
        <p:spPr>
          <a:xfrm>
            <a:off x="3602125" y="3426450"/>
            <a:ext cx="1569950" cy="1506775"/>
          </a:xfrm>
          <a:prstGeom prst="rect">
            <a:avLst/>
          </a:prstGeom>
          <a:noFill/>
          <a:ln>
            <a:noFill/>
          </a:ln>
        </p:spPr>
      </p:pic>
      <p:pic>
        <p:nvPicPr>
          <p:cNvPr id="3119" name="Google Shape;3119;p66"/>
          <p:cNvPicPr preferRelativeResize="0"/>
          <p:nvPr/>
        </p:nvPicPr>
        <p:blipFill rotWithShape="1">
          <a:blip r:embed="rId11">
            <a:alphaModFix/>
          </a:blip>
          <a:srcRect l="15236" r="10474"/>
          <a:stretch/>
        </p:blipFill>
        <p:spPr>
          <a:xfrm rot="1220421">
            <a:off x="7128999" y="226459"/>
            <a:ext cx="1552575" cy="1390851"/>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3135"/>
        <p:cNvGrpSpPr/>
        <p:nvPr/>
      </p:nvGrpSpPr>
      <p:grpSpPr>
        <a:xfrm>
          <a:off x="0" y="0"/>
          <a:ext cx="0" cy="0"/>
          <a:chOff x="0" y="0"/>
          <a:chExt cx="0" cy="0"/>
        </a:xfrm>
      </p:grpSpPr>
      <p:sp>
        <p:nvSpPr>
          <p:cNvPr id="3136" name="Google Shape;3136;p69"/>
          <p:cNvSpPr txBox="1"/>
          <p:nvPr/>
        </p:nvSpPr>
        <p:spPr>
          <a:xfrm>
            <a:off x="716700" y="1188000"/>
            <a:ext cx="7710600" cy="1425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a:buNone/>
            </a:pPr>
            <a:r>
              <a:rPr lang="en" sz="1100" b="1">
                <a:solidFill>
                  <a:schemeClr val="lt1"/>
                </a:solidFill>
              </a:rPr>
              <a:t>Montserrat</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3">
                  <a:extLst>
                    <a:ext uri="{A12FA001-AC4F-418D-AE19-62706E023703}">
                      <ahyp:hlinkClr xmlns:ahyp="http://schemas.microsoft.com/office/drawing/2018/hyperlinkcolor" val="tx"/>
                    </a:ext>
                  </a:extLst>
                </a:hlinkClick>
              </a:rPr>
              <a:t>https://fonts.google.com/specimen/Montserrat</a:t>
            </a:r>
            <a:r>
              <a:rPr lang="en" sz="1100">
                <a:solidFill>
                  <a:schemeClr val="lt1"/>
                </a:solidFill>
              </a:rPr>
              <a:t>)</a:t>
            </a:r>
            <a:endParaRPr sz="1100">
              <a:solidFill>
                <a:srgbClr val="FFFFFF"/>
              </a:solidFill>
            </a:endParaRPr>
          </a:p>
        </p:txBody>
      </p:sp>
      <p:sp>
        <p:nvSpPr>
          <p:cNvPr id="3137" name="Google Shape;3137;p69"/>
          <p:cNvSpPr/>
          <p:nvPr/>
        </p:nvSpPr>
        <p:spPr>
          <a:xfrm>
            <a:off x="3114475" y="2645575"/>
            <a:ext cx="791400" cy="754200"/>
          </a:xfrm>
          <a:prstGeom prst="roundRect">
            <a:avLst>
              <a:gd name="adj" fmla="val 16667"/>
            </a:avLst>
          </a:pr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9"/>
          <p:cNvSpPr/>
          <p:nvPr/>
        </p:nvSpPr>
        <p:spPr>
          <a:xfrm>
            <a:off x="4176295" y="2645575"/>
            <a:ext cx="791400" cy="754200"/>
          </a:xfrm>
          <a:prstGeom prst="roundRect">
            <a:avLst>
              <a:gd name="adj" fmla="val 16667"/>
            </a:avLst>
          </a:prstGeom>
          <a:solidFill>
            <a:srgbClr val="27173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9"/>
          <p:cNvSpPr/>
          <p:nvPr/>
        </p:nvSpPr>
        <p:spPr>
          <a:xfrm>
            <a:off x="5238114" y="2645575"/>
            <a:ext cx="791400" cy="754200"/>
          </a:xfrm>
          <a:prstGeom prst="roundRect">
            <a:avLst>
              <a:gd name="adj" fmla="val 16667"/>
            </a:avLst>
          </a:prstGeom>
          <a:solidFill>
            <a:srgbClr val="AE77D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9"/>
          <p:cNvSpPr txBox="1"/>
          <p:nvPr/>
        </p:nvSpPr>
        <p:spPr>
          <a:xfrm>
            <a:off x="3114475" y="28026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3141" name="Google Shape;3141;p69"/>
          <p:cNvSpPr txBox="1"/>
          <p:nvPr/>
        </p:nvSpPr>
        <p:spPr>
          <a:xfrm>
            <a:off x="4176300" y="28026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#27173a</a:t>
            </a:r>
            <a:endParaRPr sz="1000">
              <a:solidFill>
                <a:srgbClr val="FFFFFF"/>
              </a:solidFill>
            </a:endParaRPr>
          </a:p>
        </p:txBody>
      </p:sp>
      <p:sp>
        <p:nvSpPr>
          <p:cNvPr id="3142" name="Google Shape;3142;p69"/>
          <p:cNvSpPr txBox="1"/>
          <p:nvPr/>
        </p:nvSpPr>
        <p:spPr>
          <a:xfrm>
            <a:off x="5238125" y="28026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rPr>
              <a:t>#ae77d6</a:t>
            </a:r>
            <a:endParaRPr sz="1000">
              <a:solidFill>
                <a:schemeClr val="lt1"/>
              </a:solidFill>
            </a:endParaRPr>
          </a:p>
        </p:txBody>
      </p:sp>
      <p:sp>
        <p:nvSpPr>
          <p:cNvPr id="3143" name="Google Shape;3143;p69"/>
          <p:cNvSpPr/>
          <p:nvPr/>
        </p:nvSpPr>
        <p:spPr>
          <a:xfrm>
            <a:off x="3114475" y="3576675"/>
            <a:ext cx="791400" cy="754200"/>
          </a:xfrm>
          <a:prstGeom prst="roundRect">
            <a:avLst>
              <a:gd name="adj" fmla="val 16667"/>
            </a:avLst>
          </a:prstGeom>
          <a:solidFill>
            <a:srgbClr val="5A138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9"/>
          <p:cNvSpPr txBox="1"/>
          <p:nvPr/>
        </p:nvSpPr>
        <p:spPr>
          <a:xfrm>
            <a:off x="3114475" y="37337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#5a1387</a:t>
            </a:r>
            <a:endParaRPr sz="1000">
              <a:solidFill>
                <a:srgbClr val="FFFFFF"/>
              </a:solidFill>
            </a:endParaRPr>
          </a:p>
        </p:txBody>
      </p:sp>
      <p:sp>
        <p:nvSpPr>
          <p:cNvPr id="3145" name="Google Shape;3145;p69"/>
          <p:cNvSpPr/>
          <p:nvPr/>
        </p:nvSpPr>
        <p:spPr>
          <a:xfrm>
            <a:off x="4176295" y="3576675"/>
            <a:ext cx="791400" cy="754200"/>
          </a:xfrm>
          <a:prstGeom prst="roundRect">
            <a:avLst>
              <a:gd name="adj" fmla="val 16667"/>
            </a:avLst>
          </a:prstGeom>
          <a:solidFill>
            <a:srgbClr val="76F3F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9"/>
          <p:cNvSpPr/>
          <p:nvPr/>
        </p:nvSpPr>
        <p:spPr>
          <a:xfrm>
            <a:off x="5238114" y="3576675"/>
            <a:ext cx="791400" cy="754200"/>
          </a:xfrm>
          <a:prstGeom prst="roundRect">
            <a:avLst>
              <a:gd name="adj" fmla="val 16667"/>
            </a:avLst>
          </a:prstGeom>
          <a:solidFill>
            <a:srgbClr val="729BC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9"/>
          <p:cNvSpPr txBox="1"/>
          <p:nvPr/>
        </p:nvSpPr>
        <p:spPr>
          <a:xfrm>
            <a:off x="4176300" y="37337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#76f3fb</a:t>
            </a:r>
            <a:endParaRPr sz="1000">
              <a:solidFill>
                <a:schemeClr val="dk1"/>
              </a:solidFill>
            </a:endParaRPr>
          </a:p>
        </p:txBody>
      </p:sp>
      <p:sp>
        <p:nvSpPr>
          <p:cNvPr id="3148" name="Google Shape;3148;p69"/>
          <p:cNvSpPr txBox="1"/>
          <p:nvPr/>
        </p:nvSpPr>
        <p:spPr>
          <a:xfrm>
            <a:off x="5238125" y="37337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rPr>
              <a:t>#729bcb</a:t>
            </a:r>
            <a:endParaRPr sz="1000">
              <a:solidFill>
                <a:schemeClr val="lt1"/>
              </a:solidFill>
            </a:endParaRPr>
          </a:p>
        </p:txBody>
      </p:sp>
      <p:sp>
        <p:nvSpPr>
          <p:cNvPr id="3149" name="Google Shape;3149;p69"/>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3153"/>
        <p:cNvGrpSpPr/>
        <p:nvPr/>
      </p:nvGrpSpPr>
      <p:grpSpPr>
        <a:xfrm>
          <a:off x="0" y="0"/>
          <a:ext cx="0" cy="0"/>
          <a:chOff x="0" y="0"/>
          <a:chExt cx="0" cy="0"/>
        </a:xfrm>
      </p:grpSpPr>
      <p:sp>
        <p:nvSpPr>
          <p:cNvPr id="3154" name="Google Shape;3154;p70"/>
          <p:cNvSpPr txBox="1"/>
          <p:nvPr/>
        </p:nvSpPr>
        <p:spPr>
          <a:xfrm>
            <a:off x="1572600" y="1188000"/>
            <a:ext cx="59988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3155" name="Google Shape;3155;p70"/>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3156" name="Google Shape;3156;p70"/>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3157" name="Google Shape;3157;p70">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3158" name="Google Shape;3158;p70">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3159" name="Google Shape;3159;p70">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3160" name="Google Shape;3160;p70">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3161" name="Google Shape;3161;p70"/>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3162" name="Google Shape;3162;p70"/>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3163" name="Google Shape;3163;p70"/>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3164" name="Google Shape;3164;p70"/>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3165" name="Google Shape;3165;p70">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3169"/>
        <p:cNvGrpSpPr/>
        <p:nvPr/>
      </p:nvGrpSpPr>
      <p:grpSpPr>
        <a:xfrm>
          <a:off x="0" y="0"/>
          <a:ext cx="0" cy="0"/>
          <a:chOff x="0" y="0"/>
          <a:chExt cx="0" cy="0"/>
        </a:xfrm>
      </p:grpSpPr>
      <p:sp>
        <p:nvSpPr>
          <p:cNvPr id="3170" name="Google Shape;3170;p71"/>
          <p:cNvSpPr txBox="1"/>
          <p:nvPr/>
        </p:nvSpPr>
        <p:spPr>
          <a:xfrm>
            <a:off x="716775" y="1188000"/>
            <a:ext cx="7710600" cy="77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3171" name="Google Shape;3171;p71"/>
          <p:cNvGrpSpPr/>
          <p:nvPr/>
        </p:nvGrpSpPr>
        <p:grpSpPr>
          <a:xfrm>
            <a:off x="5117640" y="3085736"/>
            <a:ext cx="474294" cy="551291"/>
            <a:chOff x="4727025" y="1332775"/>
            <a:chExt cx="59900" cy="69625"/>
          </a:xfrm>
        </p:grpSpPr>
        <p:sp>
          <p:nvSpPr>
            <p:cNvPr id="3172" name="Google Shape;3172;p71"/>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1"/>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4" name="Google Shape;3174;p71"/>
          <p:cNvGrpSpPr/>
          <p:nvPr/>
        </p:nvGrpSpPr>
        <p:grpSpPr>
          <a:xfrm>
            <a:off x="5731296" y="2314340"/>
            <a:ext cx="555653" cy="557031"/>
            <a:chOff x="4820425" y="1329900"/>
            <a:chExt cx="70175" cy="70350"/>
          </a:xfrm>
        </p:grpSpPr>
        <p:sp>
          <p:nvSpPr>
            <p:cNvPr id="3175" name="Google Shape;3175;p71"/>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1"/>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1"/>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1"/>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9" name="Google Shape;3179;p71"/>
          <p:cNvGrpSpPr/>
          <p:nvPr/>
        </p:nvGrpSpPr>
        <p:grpSpPr>
          <a:xfrm>
            <a:off x="6357664" y="2318845"/>
            <a:ext cx="582574" cy="533871"/>
            <a:chOff x="4903200" y="1331525"/>
            <a:chExt cx="73575" cy="67425"/>
          </a:xfrm>
        </p:grpSpPr>
        <p:sp>
          <p:nvSpPr>
            <p:cNvPr id="3180" name="Google Shape;3180;p71"/>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1"/>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2" name="Google Shape;3182;p71"/>
          <p:cNvGrpSpPr/>
          <p:nvPr/>
        </p:nvGrpSpPr>
        <p:grpSpPr>
          <a:xfrm>
            <a:off x="5717142" y="3078709"/>
            <a:ext cx="583960" cy="565345"/>
            <a:chOff x="4815575" y="1416800"/>
            <a:chExt cx="73750" cy="71400"/>
          </a:xfrm>
        </p:grpSpPr>
        <p:sp>
          <p:nvSpPr>
            <p:cNvPr id="3183" name="Google Shape;3183;p71"/>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1"/>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1"/>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6" name="Google Shape;3186;p71"/>
          <p:cNvGrpSpPr/>
          <p:nvPr/>
        </p:nvGrpSpPr>
        <p:grpSpPr>
          <a:xfrm>
            <a:off x="6351924" y="3108896"/>
            <a:ext cx="589898" cy="504970"/>
            <a:chOff x="4902475" y="1418875"/>
            <a:chExt cx="74500" cy="63775"/>
          </a:xfrm>
        </p:grpSpPr>
        <p:sp>
          <p:nvSpPr>
            <p:cNvPr id="3187" name="Google Shape;3187;p71"/>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1"/>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9" name="Google Shape;3189;p71"/>
          <p:cNvGrpSpPr/>
          <p:nvPr/>
        </p:nvGrpSpPr>
        <p:grpSpPr>
          <a:xfrm>
            <a:off x="5727139" y="3826000"/>
            <a:ext cx="563967" cy="567127"/>
            <a:chOff x="4818100" y="1507675"/>
            <a:chExt cx="71225" cy="71625"/>
          </a:xfrm>
        </p:grpSpPr>
        <p:sp>
          <p:nvSpPr>
            <p:cNvPr id="3190" name="Google Shape;3190;p71"/>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1"/>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1"/>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1"/>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4" name="Google Shape;3194;p71"/>
          <p:cNvGrpSpPr/>
          <p:nvPr/>
        </p:nvGrpSpPr>
        <p:grpSpPr>
          <a:xfrm>
            <a:off x="5040636" y="3829461"/>
            <a:ext cx="628301" cy="588505"/>
            <a:chOff x="4721450" y="1509475"/>
            <a:chExt cx="79350" cy="74325"/>
          </a:xfrm>
        </p:grpSpPr>
        <p:sp>
          <p:nvSpPr>
            <p:cNvPr id="3195" name="Google Shape;3195;p71"/>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1"/>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1"/>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1"/>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9" name="Google Shape;3199;p71"/>
          <p:cNvGrpSpPr/>
          <p:nvPr/>
        </p:nvGrpSpPr>
        <p:grpSpPr>
          <a:xfrm>
            <a:off x="6386170" y="3814027"/>
            <a:ext cx="557038" cy="562772"/>
            <a:chOff x="4906800" y="1507500"/>
            <a:chExt cx="70350" cy="71075"/>
          </a:xfrm>
        </p:grpSpPr>
        <p:sp>
          <p:nvSpPr>
            <p:cNvPr id="3200" name="Google Shape;3200;p71"/>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1"/>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1"/>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1"/>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1"/>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5" name="Google Shape;3205;p71"/>
          <p:cNvGrpSpPr/>
          <p:nvPr/>
        </p:nvGrpSpPr>
        <p:grpSpPr>
          <a:xfrm>
            <a:off x="4423778" y="2340963"/>
            <a:ext cx="517934" cy="517934"/>
            <a:chOff x="3736598" y="2170606"/>
            <a:chExt cx="404889" cy="404889"/>
          </a:xfrm>
        </p:grpSpPr>
        <p:sp>
          <p:nvSpPr>
            <p:cNvPr id="3206" name="Google Shape;3206;p71"/>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1"/>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1"/>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1"/>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0" name="Google Shape;3210;p71"/>
          <p:cNvGrpSpPr/>
          <p:nvPr/>
        </p:nvGrpSpPr>
        <p:grpSpPr>
          <a:xfrm>
            <a:off x="3690839" y="2341061"/>
            <a:ext cx="586986" cy="517740"/>
            <a:chOff x="3161917" y="2170682"/>
            <a:chExt cx="458870" cy="404737"/>
          </a:xfrm>
        </p:grpSpPr>
        <p:sp>
          <p:nvSpPr>
            <p:cNvPr id="3211" name="Google Shape;3211;p71"/>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1"/>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1"/>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4" name="Google Shape;3214;p71"/>
          <p:cNvGrpSpPr/>
          <p:nvPr/>
        </p:nvGrpSpPr>
        <p:grpSpPr>
          <a:xfrm>
            <a:off x="3713860" y="3102400"/>
            <a:ext cx="540943" cy="517963"/>
            <a:chOff x="3179914" y="2889488"/>
            <a:chExt cx="422876" cy="404911"/>
          </a:xfrm>
        </p:grpSpPr>
        <p:sp>
          <p:nvSpPr>
            <p:cNvPr id="3215" name="Google Shape;3215;p71"/>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1"/>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1"/>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1"/>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1"/>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1"/>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1" name="Google Shape;3221;p71"/>
          <p:cNvGrpSpPr/>
          <p:nvPr/>
        </p:nvGrpSpPr>
        <p:grpSpPr>
          <a:xfrm>
            <a:off x="4414654" y="3102358"/>
            <a:ext cx="536180" cy="518047"/>
            <a:chOff x="3729467" y="2889422"/>
            <a:chExt cx="419153" cy="404977"/>
          </a:xfrm>
        </p:grpSpPr>
        <p:sp>
          <p:nvSpPr>
            <p:cNvPr id="3222" name="Google Shape;3222;p71"/>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1"/>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1"/>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1"/>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1"/>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1"/>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1"/>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9" name="Google Shape;3229;p71"/>
          <p:cNvGrpSpPr/>
          <p:nvPr/>
        </p:nvGrpSpPr>
        <p:grpSpPr>
          <a:xfrm>
            <a:off x="1951688" y="3445787"/>
            <a:ext cx="965351" cy="134611"/>
            <a:chOff x="4411970" y="2962952"/>
            <a:chExt cx="706544" cy="104212"/>
          </a:xfrm>
        </p:grpSpPr>
        <p:sp>
          <p:nvSpPr>
            <p:cNvPr id="3230" name="Google Shape;3230;p71"/>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1"/>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1"/>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1"/>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4" name="Google Shape;3234;p71"/>
          <p:cNvGrpSpPr/>
          <p:nvPr/>
        </p:nvGrpSpPr>
        <p:grpSpPr>
          <a:xfrm>
            <a:off x="1951688" y="3041077"/>
            <a:ext cx="960158" cy="289172"/>
            <a:chOff x="4411970" y="2726085"/>
            <a:chExt cx="643107" cy="193659"/>
          </a:xfrm>
        </p:grpSpPr>
        <p:sp>
          <p:nvSpPr>
            <p:cNvPr id="3235" name="Google Shape;3235;p71"/>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1"/>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1"/>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8" name="Google Shape;3238;p71"/>
          <p:cNvGrpSpPr/>
          <p:nvPr/>
        </p:nvGrpSpPr>
        <p:grpSpPr>
          <a:xfrm>
            <a:off x="960185" y="3295400"/>
            <a:ext cx="811503" cy="252584"/>
            <a:chOff x="4411970" y="4340222"/>
            <a:chExt cx="779467" cy="242683"/>
          </a:xfrm>
        </p:grpSpPr>
        <p:sp>
          <p:nvSpPr>
            <p:cNvPr id="3239" name="Google Shape;3239;p71"/>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1"/>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1"/>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2" name="Google Shape;3242;p71"/>
          <p:cNvGrpSpPr/>
          <p:nvPr/>
        </p:nvGrpSpPr>
        <p:grpSpPr>
          <a:xfrm>
            <a:off x="1951688" y="2709308"/>
            <a:ext cx="965160" cy="216230"/>
            <a:chOff x="4411970" y="2468674"/>
            <a:chExt cx="747317" cy="167425"/>
          </a:xfrm>
        </p:grpSpPr>
        <p:sp>
          <p:nvSpPr>
            <p:cNvPr id="3243" name="Google Shape;3243;p71"/>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1"/>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45" name="Google Shape;3245;p71"/>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46" name="Google Shape;3246;p71"/>
          <p:cNvGrpSpPr/>
          <p:nvPr/>
        </p:nvGrpSpPr>
        <p:grpSpPr>
          <a:xfrm>
            <a:off x="959254" y="2334687"/>
            <a:ext cx="1959041" cy="208784"/>
            <a:chOff x="6336019" y="3733725"/>
            <a:chExt cx="2566206" cy="351310"/>
          </a:xfrm>
        </p:grpSpPr>
        <p:sp>
          <p:nvSpPr>
            <p:cNvPr id="3247" name="Google Shape;3247;p71"/>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1"/>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1"/>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1"/>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1" name="Google Shape;3251;p71"/>
          <p:cNvGrpSpPr/>
          <p:nvPr/>
        </p:nvGrpSpPr>
        <p:grpSpPr>
          <a:xfrm>
            <a:off x="1951688" y="3950602"/>
            <a:ext cx="946551" cy="153200"/>
            <a:chOff x="4404545" y="3301592"/>
            <a:chExt cx="782403" cy="129272"/>
          </a:xfrm>
        </p:grpSpPr>
        <p:sp>
          <p:nvSpPr>
            <p:cNvPr id="3252" name="Google Shape;3252;p71"/>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1"/>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4" name="Google Shape;3254;p71"/>
          <p:cNvGrpSpPr/>
          <p:nvPr/>
        </p:nvGrpSpPr>
        <p:grpSpPr>
          <a:xfrm>
            <a:off x="1951688" y="3695937"/>
            <a:ext cx="962257" cy="139127"/>
            <a:chOff x="4411970" y="3131459"/>
            <a:chExt cx="710520" cy="117397"/>
          </a:xfrm>
        </p:grpSpPr>
        <p:sp>
          <p:nvSpPr>
            <p:cNvPr id="3255" name="Google Shape;3255;p71"/>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1"/>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57" name="Google Shape;3257;p71"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58" name="Google Shape;3258;p71"/>
          <p:cNvGrpSpPr/>
          <p:nvPr/>
        </p:nvGrpSpPr>
        <p:grpSpPr>
          <a:xfrm>
            <a:off x="951833" y="3621603"/>
            <a:ext cx="823838" cy="458988"/>
            <a:chOff x="4411970" y="1801825"/>
            <a:chExt cx="734586" cy="409262"/>
          </a:xfrm>
        </p:grpSpPr>
        <p:sp>
          <p:nvSpPr>
            <p:cNvPr id="3259" name="Google Shape;3259;p71"/>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1"/>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1" name="Google Shape;3261;p71"/>
          <p:cNvGrpSpPr/>
          <p:nvPr/>
        </p:nvGrpSpPr>
        <p:grpSpPr>
          <a:xfrm>
            <a:off x="3056804" y="2339173"/>
            <a:ext cx="521514" cy="521514"/>
            <a:chOff x="5681300" y="2527788"/>
            <a:chExt cx="805800" cy="805800"/>
          </a:xfrm>
        </p:grpSpPr>
        <p:sp>
          <p:nvSpPr>
            <p:cNvPr id="3262" name="Google Shape;3262;p71"/>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1"/>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4" name="Google Shape;3264;p71"/>
          <p:cNvGrpSpPr/>
          <p:nvPr/>
        </p:nvGrpSpPr>
        <p:grpSpPr>
          <a:xfrm>
            <a:off x="3051044" y="3094865"/>
            <a:ext cx="533033" cy="533033"/>
            <a:chOff x="4049800" y="640400"/>
            <a:chExt cx="858900" cy="858900"/>
          </a:xfrm>
        </p:grpSpPr>
        <p:sp>
          <p:nvSpPr>
            <p:cNvPr id="3265" name="Google Shape;3265;p71"/>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1"/>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7" name="Google Shape;3267;p71"/>
          <p:cNvGrpSpPr/>
          <p:nvPr/>
        </p:nvGrpSpPr>
        <p:grpSpPr>
          <a:xfrm>
            <a:off x="2976527" y="3772543"/>
            <a:ext cx="682068" cy="682068"/>
            <a:chOff x="5080188" y="927900"/>
            <a:chExt cx="961200" cy="961200"/>
          </a:xfrm>
        </p:grpSpPr>
        <p:sp>
          <p:nvSpPr>
            <p:cNvPr id="3268" name="Google Shape;3268;p71"/>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1"/>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1"/>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1"/>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1"/>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1"/>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1"/>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1"/>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6" name="Google Shape;3276;p71"/>
          <p:cNvGrpSpPr/>
          <p:nvPr/>
        </p:nvGrpSpPr>
        <p:grpSpPr>
          <a:xfrm>
            <a:off x="4440026" y="3869234"/>
            <a:ext cx="505650" cy="504006"/>
            <a:chOff x="6039282" y="1042577"/>
            <a:chExt cx="734315" cy="731929"/>
          </a:xfrm>
        </p:grpSpPr>
        <p:sp>
          <p:nvSpPr>
            <p:cNvPr id="3277" name="Google Shape;3277;p71"/>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1"/>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1"/>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1"/>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1"/>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1"/>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1"/>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1"/>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1"/>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1"/>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1"/>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1"/>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1"/>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1"/>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1"/>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1"/>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1"/>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1"/>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1"/>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1"/>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1"/>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8" name="Google Shape;3298;p71"/>
          <p:cNvGrpSpPr/>
          <p:nvPr/>
        </p:nvGrpSpPr>
        <p:grpSpPr>
          <a:xfrm>
            <a:off x="5052628" y="2298862"/>
            <a:ext cx="567744" cy="602136"/>
            <a:chOff x="1825800" y="1651625"/>
            <a:chExt cx="539989" cy="571775"/>
          </a:xfrm>
        </p:grpSpPr>
        <p:sp>
          <p:nvSpPr>
            <p:cNvPr id="3299" name="Google Shape;3299;p71"/>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1"/>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1"/>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1"/>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3" name="Google Shape;3303;p71"/>
          <p:cNvGrpSpPr/>
          <p:nvPr/>
        </p:nvGrpSpPr>
        <p:grpSpPr>
          <a:xfrm>
            <a:off x="3727557" y="3855579"/>
            <a:ext cx="508123" cy="507955"/>
            <a:chOff x="1897577" y="2802432"/>
            <a:chExt cx="492176" cy="492014"/>
          </a:xfrm>
        </p:grpSpPr>
        <p:sp>
          <p:nvSpPr>
            <p:cNvPr id="3304" name="Google Shape;3304;p71"/>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1"/>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1"/>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1"/>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1"/>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1"/>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1"/>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1"/>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1"/>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1"/>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1"/>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1"/>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6" name="Google Shape;3316;p71"/>
          <p:cNvGrpSpPr/>
          <p:nvPr/>
        </p:nvGrpSpPr>
        <p:grpSpPr>
          <a:xfrm>
            <a:off x="959087" y="4169123"/>
            <a:ext cx="809227" cy="200842"/>
            <a:chOff x="2013045" y="4813233"/>
            <a:chExt cx="921986" cy="228854"/>
          </a:xfrm>
        </p:grpSpPr>
        <p:sp>
          <p:nvSpPr>
            <p:cNvPr id="3317" name="Google Shape;3317;p71"/>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1"/>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9" name="Google Shape;3319;p71"/>
          <p:cNvGrpSpPr/>
          <p:nvPr/>
        </p:nvGrpSpPr>
        <p:grpSpPr>
          <a:xfrm>
            <a:off x="967547" y="2656004"/>
            <a:ext cx="792421" cy="269941"/>
            <a:chOff x="1046767" y="4756633"/>
            <a:chExt cx="859646" cy="292841"/>
          </a:xfrm>
        </p:grpSpPr>
        <p:sp>
          <p:nvSpPr>
            <p:cNvPr id="3320" name="Google Shape;3320;p71"/>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1"/>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1"/>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23" name="Google Shape;3323;p71"/>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1"/>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1"/>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1"/>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27" name="Google Shape;3327;p71"/>
          <p:cNvGrpSpPr/>
          <p:nvPr/>
        </p:nvGrpSpPr>
        <p:grpSpPr>
          <a:xfrm>
            <a:off x="7103403" y="2550562"/>
            <a:ext cx="166473" cy="141497"/>
            <a:chOff x="4660325" y="1866850"/>
            <a:chExt cx="68350" cy="58100"/>
          </a:xfrm>
        </p:grpSpPr>
        <p:sp>
          <p:nvSpPr>
            <p:cNvPr id="3328" name="Google Shape;3328;p71"/>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1"/>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0" name="Google Shape;3330;p71"/>
          <p:cNvGrpSpPr/>
          <p:nvPr/>
        </p:nvGrpSpPr>
        <p:grpSpPr>
          <a:xfrm>
            <a:off x="7412747" y="2576286"/>
            <a:ext cx="162515" cy="90049"/>
            <a:chOff x="4791775" y="1877500"/>
            <a:chExt cx="66725" cy="36975"/>
          </a:xfrm>
        </p:grpSpPr>
        <p:sp>
          <p:nvSpPr>
            <p:cNvPr id="3331" name="Google Shape;3331;p71"/>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1"/>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3" name="Google Shape;3333;p71"/>
          <p:cNvGrpSpPr/>
          <p:nvPr/>
        </p:nvGrpSpPr>
        <p:grpSpPr>
          <a:xfrm>
            <a:off x="7734460" y="2576286"/>
            <a:ext cx="144979" cy="90049"/>
            <a:chOff x="4923925" y="1877500"/>
            <a:chExt cx="59525" cy="36975"/>
          </a:xfrm>
        </p:grpSpPr>
        <p:sp>
          <p:nvSpPr>
            <p:cNvPr id="3334" name="Google Shape;3334;p71"/>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1"/>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6" name="Google Shape;3336;p71"/>
          <p:cNvGrpSpPr/>
          <p:nvPr/>
        </p:nvGrpSpPr>
        <p:grpSpPr>
          <a:xfrm>
            <a:off x="8028952" y="2558477"/>
            <a:ext cx="141447" cy="125667"/>
            <a:chOff x="5058450" y="1870100"/>
            <a:chExt cx="58075" cy="51600"/>
          </a:xfrm>
        </p:grpSpPr>
        <p:sp>
          <p:nvSpPr>
            <p:cNvPr id="3337" name="Google Shape;3337;p71"/>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1"/>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9" name="Google Shape;3339;p71"/>
          <p:cNvGrpSpPr/>
          <p:nvPr/>
        </p:nvGrpSpPr>
        <p:grpSpPr>
          <a:xfrm>
            <a:off x="7443466" y="2980885"/>
            <a:ext cx="101077" cy="107645"/>
            <a:chOff x="4811425" y="2065025"/>
            <a:chExt cx="41500" cy="44200"/>
          </a:xfrm>
        </p:grpSpPr>
        <p:sp>
          <p:nvSpPr>
            <p:cNvPr id="3340" name="Google Shape;3340;p71"/>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1"/>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2" name="Google Shape;3342;p71"/>
          <p:cNvGrpSpPr/>
          <p:nvPr/>
        </p:nvGrpSpPr>
        <p:grpSpPr>
          <a:xfrm>
            <a:off x="7735904" y="2981098"/>
            <a:ext cx="120867" cy="107218"/>
            <a:chOff x="4929875" y="2065025"/>
            <a:chExt cx="49625" cy="44025"/>
          </a:xfrm>
        </p:grpSpPr>
        <p:sp>
          <p:nvSpPr>
            <p:cNvPr id="3343" name="Google Shape;3343;p71"/>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1"/>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5" name="Google Shape;3345;p71"/>
          <p:cNvGrpSpPr/>
          <p:nvPr/>
        </p:nvGrpSpPr>
        <p:grpSpPr>
          <a:xfrm>
            <a:off x="8064572" y="2984112"/>
            <a:ext cx="70206" cy="101191"/>
            <a:chOff x="5083925" y="2066350"/>
            <a:chExt cx="28825" cy="41550"/>
          </a:xfrm>
        </p:grpSpPr>
        <p:sp>
          <p:nvSpPr>
            <p:cNvPr id="3346" name="Google Shape;3346;p71"/>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1"/>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8" name="Google Shape;3348;p71"/>
          <p:cNvGrpSpPr/>
          <p:nvPr/>
        </p:nvGrpSpPr>
        <p:grpSpPr>
          <a:xfrm>
            <a:off x="7096126" y="2999759"/>
            <a:ext cx="181026" cy="69896"/>
            <a:chOff x="4659775" y="2072775"/>
            <a:chExt cx="74325" cy="28700"/>
          </a:xfrm>
        </p:grpSpPr>
        <p:sp>
          <p:nvSpPr>
            <p:cNvPr id="3349" name="Google Shape;3349;p71"/>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1"/>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1"/>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2" name="Google Shape;3352;p71"/>
          <p:cNvGrpSpPr/>
          <p:nvPr/>
        </p:nvGrpSpPr>
        <p:grpSpPr>
          <a:xfrm>
            <a:off x="8015982" y="2790324"/>
            <a:ext cx="167387" cy="89197"/>
            <a:chOff x="4662475" y="1976500"/>
            <a:chExt cx="68725" cy="36625"/>
          </a:xfrm>
        </p:grpSpPr>
        <p:sp>
          <p:nvSpPr>
            <p:cNvPr id="3353" name="Google Shape;3353;p71"/>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1"/>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1"/>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6" name="Google Shape;3356;p71"/>
          <p:cNvGrpSpPr/>
          <p:nvPr/>
        </p:nvGrpSpPr>
        <p:grpSpPr>
          <a:xfrm>
            <a:off x="7712887" y="2793764"/>
            <a:ext cx="166899" cy="82317"/>
            <a:chOff x="4920150" y="1977875"/>
            <a:chExt cx="68525" cy="33800"/>
          </a:xfrm>
        </p:grpSpPr>
        <p:sp>
          <p:nvSpPr>
            <p:cNvPr id="3357" name="Google Shape;3357;p71"/>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1"/>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1"/>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0" name="Google Shape;3360;p71"/>
          <p:cNvGrpSpPr/>
          <p:nvPr/>
        </p:nvGrpSpPr>
        <p:grpSpPr>
          <a:xfrm>
            <a:off x="7124044" y="3197682"/>
            <a:ext cx="125190" cy="127859"/>
            <a:chOff x="4676550" y="2160575"/>
            <a:chExt cx="51400" cy="52500"/>
          </a:xfrm>
        </p:grpSpPr>
        <p:sp>
          <p:nvSpPr>
            <p:cNvPr id="3361" name="Google Shape;3361;p71"/>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1"/>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1"/>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4" name="Google Shape;3364;p71"/>
          <p:cNvGrpSpPr/>
          <p:nvPr/>
        </p:nvGrpSpPr>
        <p:grpSpPr>
          <a:xfrm>
            <a:off x="7421302" y="3204714"/>
            <a:ext cx="145405" cy="113794"/>
            <a:chOff x="4768325" y="2163475"/>
            <a:chExt cx="59700" cy="46725"/>
          </a:xfrm>
        </p:grpSpPr>
        <p:sp>
          <p:nvSpPr>
            <p:cNvPr id="3365" name="Google Shape;3365;p71"/>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1"/>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67" name="Google Shape;3367;p71"/>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1"/>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1"/>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1"/>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1"/>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1"/>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73" name="Google Shape;3373;p71"/>
          <p:cNvGrpSpPr/>
          <p:nvPr/>
        </p:nvGrpSpPr>
        <p:grpSpPr>
          <a:xfrm>
            <a:off x="7437621" y="3459808"/>
            <a:ext cx="112768" cy="106853"/>
            <a:chOff x="4768575" y="2253950"/>
            <a:chExt cx="46300" cy="43875"/>
          </a:xfrm>
        </p:grpSpPr>
        <p:sp>
          <p:nvSpPr>
            <p:cNvPr id="3374" name="Google Shape;3374;p71"/>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1"/>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6" name="Google Shape;3376;p71"/>
          <p:cNvGrpSpPr/>
          <p:nvPr/>
        </p:nvGrpSpPr>
        <p:grpSpPr>
          <a:xfrm>
            <a:off x="7737243" y="3948834"/>
            <a:ext cx="118187" cy="146246"/>
            <a:chOff x="4960900" y="2433225"/>
            <a:chExt cx="48525" cy="60050"/>
          </a:xfrm>
        </p:grpSpPr>
        <p:sp>
          <p:nvSpPr>
            <p:cNvPr id="3377" name="Google Shape;3377;p71"/>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1"/>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9" name="Google Shape;3379;p71"/>
          <p:cNvGrpSpPr/>
          <p:nvPr/>
        </p:nvGrpSpPr>
        <p:grpSpPr>
          <a:xfrm>
            <a:off x="7425808" y="4212895"/>
            <a:ext cx="136394" cy="143810"/>
            <a:chOff x="4854075" y="2527625"/>
            <a:chExt cx="56000" cy="59050"/>
          </a:xfrm>
        </p:grpSpPr>
        <p:sp>
          <p:nvSpPr>
            <p:cNvPr id="3380" name="Google Shape;3380;p71"/>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1"/>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2" name="Google Shape;3382;p71"/>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1"/>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1"/>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85" name="Google Shape;3385;p71"/>
          <p:cNvGrpSpPr/>
          <p:nvPr/>
        </p:nvGrpSpPr>
        <p:grpSpPr>
          <a:xfrm>
            <a:off x="8050020" y="3676639"/>
            <a:ext cx="99312" cy="160797"/>
            <a:chOff x="5059700" y="2334775"/>
            <a:chExt cx="40775" cy="66025"/>
          </a:xfrm>
        </p:grpSpPr>
        <p:sp>
          <p:nvSpPr>
            <p:cNvPr id="3386" name="Google Shape;3386;p71"/>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1"/>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1"/>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1"/>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1"/>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1"/>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1"/>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1"/>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1"/>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5" name="Google Shape;3395;p71"/>
          <p:cNvGrpSpPr/>
          <p:nvPr/>
        </p:nvGrpSpPr>
        <p:grpSpPr>
          <a:xfrm>
            <a:off x="8007184" y="3941771"/>
            <a:ext cx="184984" cy="160371"/>
            <a:chOff x="5037700" y="2430325"/>
            <a:chExt cx="75950" cy="65850"/>
          </a:xfrm>
        </p:grpSpPr>
        <p:sp>
          <p:nvSpPr>
            <p:cNvPr id="3396" name="Google Shape;3396;p71"/>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1"/>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8" name="Google Shape;3398;p71"/>
          <p:cNvGrpSpPr/>
          <p:nvPr/>
        </p:nvGrpSpPr>
        <p:grpSpPr>
          <a:xfrm>
            <a:off x="7426689" y="3708223"/>
            <a:ext cx="173014" cy="97629"/>
            <a:chOff x="4756975" y="2341800"/>
            <a:chExt cx="91975" cy="51925"/>
          </a:xfrm>
        </p:grpSpPr>
        <p:sp>
          <p:nvSpPr>
            <p:cNvPr id="3399" name="Google Shape;3399;p71"/>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1"/>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1"/>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1"/>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1"/>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1"/>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1"/>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1"/>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1"/>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1"/>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1"/>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1"/>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1"/>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1"/>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1"/>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1"/>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1"/>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1"/>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1"/>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1"/>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9" name="Google Shape;3419;p71"/>
          <p:cNvGrpSpPr/>
          <p:nvPr/>
        </p:nvGrpSpPr>
        <p:grpSpPr>
          <a:xfrm>
            <a:off x="7693626" y="4196920"/>
            <a:ext cx="212497" cy="175761"/>
            <a:chOff x="4943575" y="2516350"/>
            <a:chExt cx="98675" cy="81700"/>
          </a:xfrm>
        </p:grpSpPr>
        <p:sp>
          <p:nvSpPr>
            <p:cNvPr id="3420" name="Google Shape;3420;p71"/>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1"/>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1"/>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1"/>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1"/>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1"/>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1"/>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1"/>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1"/>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1"/>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1"/>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1"/>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1"/>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1"/>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1"/>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1"/>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1"/>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1"/>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1"/>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1"/>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1"/>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1"/>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1"/>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1"/>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1"/>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1"/>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1"/>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1"/>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1"/>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1"/>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1"/>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1"/>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1"/>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1"/>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1"/>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1"/>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1"/>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1"/>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1"/>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1"/>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1"/>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1"/>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1"/>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1"/>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1"/>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1"/>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1"/>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1"/>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1"/>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1"/>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1"/>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1"/>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1"/>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1"/>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1"/>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1"/>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1"/>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1"/>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1"/>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1"/>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1"/>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1"/>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1"/>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1"/>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1"/>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1"/>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1"/>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1"/>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1"/>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1"/>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1"/>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1"/>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1"/>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1"/>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1"/>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1"/>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1"/>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1"/>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98" name="Google Shape;3498;p71"/>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1"/>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1"/>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1"/>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1"/>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Shape 3506"/>
        <p:cNvGrpSpPr/>
        <p:nvPr/>
      </p:nvGrpSpPr>
      <p:grpSpPr>
        <a:xfrm>
          <a:off x="0" y="0"/>
          <a:ext cx="0" cy="0"/>
          <a:chOff x="0" y="0"/>
          <a:chExt cx="0" cy="0"/>
        </a:xfrm>
      </p:grpSpPr>
      <p:grpSp>
        <p:nvGrpSpPr>
          <p:cNvPr id="3507" name="Google Shape;3507;p72"/>
          <p:cNvGrpSpPr/>
          <p:nvPr/>
        </p:nvGrpSpPr>
        <p:grpSpPr>
          <a:xfrm>
            <a:off x="6681268" y="3584496"/>
            <a:ext cx="560636" cy="516497"/>
            <a:chOff x="6652051" y="3714143"/>
            <a:chExt cx="560636" cy="516497"/>
          </a:xfrm>
        </p:grpSpPr>
        <p:grpSp>
          <p:nvGrpSpPr>
            <p:cNvPr id="3508" name="Google Shape;3508;p72"/>
            <p:cNvGrpSpPr/>
            <p:nvPr/>
          </p:nvGrpSpPr>
          <p:grpSpPr>
            <a:xfrm>
              <a:off x="6669657" y="3716715"/>
              <a:ext cx="466768" cy="464314"/>
              <a:chOff x="3139766" y="765669"/>
              <a:chExt cx="886380" cy="881888"/>
            </a:xfrm>
          </p:grpSpPr>
          <p:grpSp>
            <p:nvGrpSpPr>
              <p:cNvPr id="3509" name="Google Shape;3509;p72"/>
              <p:cNvGrpSpPr/>
              <p:nvPr/>
            </p:nvGrpSpPr>
            <p:grpSpPr>
              <a:xfrm>
                <a:off x="3139766" y="765669"/>
                <a:ext cx="886380" cy="881888"/>
                <a:chOff x="3139766" y="765669"/>
                <a:chExt cx="886380" cy="881888"/>
              </a:xfrm>
            </p:grpSpPr>
            <p:sp>
              <p:nvSpPr>
                <p:cNvPr id="3510" name="Google Shape;3510;p72"/>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2"/>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2"/>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2"/>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2"/>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2"/>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2"/>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2"/>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2"/>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19" name="Google Shape;3519;p72"/>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2"/>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2"/>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2"/>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23" name="Google Shape;3523;p72"/>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4" name="Google Shape;3524;p72"/>
          <p:cNvGrpSpPr/>
          <p:nvPr/>
        </p:nvGrpSpPr>
        <p:grpSpPr>
          <a:xfrm>
            <a:off x="7679978" y="3065079"/>
            <a:ext cx="104231" cy="320340"/>
            <a:chOff x="7564426" y="3224343"/>
            <a:chExt cx="119985" cy="368801"/>
          </a:xfrm>
        </p:grpSpPr>
        <p:sp>
          <p:nvSpPr>
            <p:cNvPr id="3525" name="Google Shape;3525;p72"/>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2"/>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7" name="Google Shape;3527;p72"/>
          <p:cNvGrpSpPr/>
          <p:nvPr/>
        </p:nvGrpSpPr>
        <p:grpSpPr>
          <a:xfrm>
            <a:off x="7379466" y="3059180"/>
            <a:ext cx="189489" cy="332132"/>
            <a:chOff x="8370831" y="3202002"/>
            <a:chExt cx="218129" cy="382376"/>
          </a:xfrm>
        </p:grpSpPr>
        <p:sp>
          <p:nvSpPr>
            <p:cNvPr id="3528" name="Google Shape;3528;p72"/>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2"/>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0" name="Google Shape;3530;p72"/>
          <p:cNvGrpSpPr/>
          <p:nvPr/>
        </p:nvGrpSpPr>
        <p:grpSpPr>
          <a:xfrm>
            <a:off x="8102855" y="3470312"/>
            <a:ext cx="309429" cy="267000"/>
            <a:chOff x="6742064" y="3750480"/>
            <a:chExt cx="399315" cy="344560"/>
          </a:xfrm>
        </p:grpSpPr>
        <p:sp>
          <p:nvSpPr>
            <p:cNvPr id="3531" name="Google Shape;3531;p72"/>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2"/>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3" name="Google Shape;3533;p72"/>
          <p:cNvGrpSpPr/>
          <p:nvPr/>
        </p:nvGrpSpPr>
        <p:grpSpPr>
          <a:xfrm>
            <a:off x="7641874" y="3821360"/>
            <a:ext cx="180437" cy="281608"/>
            <a:chOff x="7248525" y="3739696"/>
            <a:chExt cx="230531" cy="359790"/>
          </a:xfrm>
        </p:grpSpPr>
        <p:sp>
          <p:nvSpPr>
            <p:cNvPr id="3534" name="Google Shape;3534;p72"/>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2"/>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6" name="Google Shape;3536;p72"/>
          <p:cNvGrpSpPr/>
          <p:nvPr/>
        </p:nvGrpSpPr>
        <p:grpSpPr>
          <a:xfrm>
            <a:off x="7887794" y="3464584"/>
            <a:ext cx="162896" cy="278710"/>
            <a:chOff x="7601242" y="3729267"/>
            <a:chExt cx="222566" cy="380803"/>
          </a:xfrm>
        </p:grpSpPr>
        <p:sp>
          <p:nvSpPr>
            <p:cNvPr id="3537" name="Google Shape;3537;p72"/>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2"/>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39" name="Google Shape;3539;p72"/>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40" name="Google Shape;3540;p72"/>
          <p:cNvGrpSpPr/>
          <p:nvPr/>
        </p:nvGrpSpPr>
        <p:grpSpPr>
          <a:xfrm>
            <a:off x="7377439" y="3465724"/>
            <a:ext cx="193543" cy="275990"/>
            <a:chOff x="8304647" y="3738687"/>
            <a:chExt cx="225076" cy="320956"/>
          </a:xfrm>
        </p:grpSpPr>
        <p:sp>
          <p:nvSpPr>
            <p:cNvPr id="3541" name="Google Shape;3541;p72"/>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2"/>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2"/>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4" name="Google Shape;3544;p72"/>
          <p:cNvGrpSpPr/>
          <p:nvPr/>
        </p:nvGrpSpPr>
        <p:grpSpPr>
          <a:xfrm>
            <a:off x="7649932" y="3465724"/>
            <a:ext cx="178492" cy="275990"/>
            <a:chOff x="8615101" y="3738687"/>
            <a:chExt cx="207573" cy="320956"/>
          </a:xfrm>
        </p:grpSpPr>
        <p:sp>
          <p:nvSpPr>
            <p:cNvPr id="3545" name="Google Shape;3545;p72"/>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48" name="Google Shape;3548;p72"/>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49" name="Google Shape;3549;p72"/>
          <p:cNvGrpSpPr/>
          <p:nvPr/>
        </p:nvGrpSpPr>
        <p:grpSpPr>
          <a:xfrm>
            <a:off x="7875463" y="3868385"/>
            <a:ext cx="187557" cy="187557"/>
            <a:chOff x="8565775" y="671075"/>
            <a:chExt cx="441000" cy="441000"/>
          </a:xfrm>
        </p:grpSpPr>
        <p:sp>
          <p:nvSpPr>
            <p:cNvPr id="3550" name="Google Shape;3550;p72"/>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2"/>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52" name="Google Shape;3552;p72"/>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2"/>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54" name="Google Shape;3554;p72"/>
          <p:cNvGrpSpPr/>
          <p:nvPr/>
        </p:nvGrpSpPr>
        <p:grpSpPr>
          <a:xfrm>
            <a:off x="6029935" y="2940910"/>
            <a:ext cx="587865" cy="517731"/>
            <a:chOff x="6000718" y="3070557"/>
            <a:chExt cx="587865" cy="517731"/>
          </a:xfrm>
        </p:grpSpPr>
        <p:sp>
          <p:nvSpPr>
            <p:cNvPr id="3555" name="Google Shape;3555;p72"/>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2"/>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2"/>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2"/>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2"/>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2"/>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2"/>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2"/>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2"/>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2"/>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5" name="Google Shape;3565;p72"/>
          <p:cNvGrpSpPr/>
          <p:nvPr/>
        </p:nvGrpSpPr>
        <p:grpSpPr>
          <a:xfrm>
            <a:off x="6044740" y="3584570"/>
            <a:ext cx="557665" cy="516387"/>
            <a:chOff x="6015523" y="3714217"/>
            <a:chExt cx="557665" cy="516387"/>
          </a:xfrm>
        </p:grpSpPr>
        <p:grpSp>
          <p:nvGrpSpPr>
            <p:cNvPr id="3566" name="Google Shape;3566;p72"/>
            <p:cNvGrpSpPr/>
            <p:nvPr/>
          </p:nvGrpSpPr>
          <p:grpSpPr>
            <a:xfrm>
              <a:off x="6036094" y="3716980"/>
              <a:ext cx="529822" cy="510480"/>
              <a:chOff x="3148311" y="-545634"/>
              <a:chExt cx="1006118" cy="969572"/>
            </a:xfrm>
          </p:grpSpPr>
          <p:sp>
            <p:nvSpPr>
              <p:cNvPr id="3567" name="Google Shape;3567;p72"/>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2"/>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2"/>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2"/>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2"/>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2"/>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2"/>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2"/>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2"/>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2"/>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77" name="Google Shape;3577;p72"/>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8" name="Google Shape;3578;p72"/>
          <p:cNvGrpSpPr/>
          <p:nvPr/>
        </p:nvGrpSpPr>
        <p:grpSpPr>
          <a:xfrm>
            <a:off x="6673522" y="2943981"/>
            <a:ext cx="576302" cy="511871"/>
            <a:chOff x="6644304" y="3073628"/>
            <a:chExt cx="576302" cy="511871"/>
          </a:xfrm>
        </p:grpSpPr>
        <p:grpSp>
          <p:nvGrpSpPr>
            <p:cNvPr id="3579" name="Google Shape;3579;p72"/>
            <p:cNvGrpSpPr/>
            <p:nvPr/>
          </p:nvGrpSpPr>
          <p:grpSpPr>
            <a:xfrm>
              <a:off x="6712169" y="3073651"/>
              <a:ext cx="481611" cy="506713"/>
              <a:chOff x="1833536" y="-546641"/>
              <a:chExt cx="914567" cy="962419"/>
            </a:xfrm>
          </p:grpSpPr>
          <p:grpSp>
            <p:nvGrpSpPr>
              <p:cNvPr id="3580" name="Google Shape;3580;p72"/>
              <p:cNvGrpSpPr/>
              <p:nvPr/>
            </p:nvGrpSpPr>
            <p:grpSpPr>
              <a:xfrm>
                <a:off x="1833536" y="-524249"/>
                <a:ext cx="914567" cy="940027"/>
                <a:chOff x="1833536" y="-524249"/>
                <a:chExt cx="914567" cy="940027"/>
              </a:xfrm>
            </p:grpSpPr>
            <p:sp>
              <p:nvSpPr>
                <p:cNvPr id="3581" name="Google Shape;3581;p72"/>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2"/>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2"/>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2"/>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2"/>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86" name="Google Shape;3586;p72"/>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2"/>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2"/>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2"/>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90" name="Google Shape;3590;p72"/>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1" name="Google Shape;3591;p72"/>
          <p:cNvGrpSpPr/>
          <p:nvPr/>
        </p:nvGrpSpPr>
        <p:grpSpPr>
          <a:xfrm>
            <a:off x="752796" y="2869970"/>
            <a:ext cx="2622876" cy="1333540"/>
            <a:chOff x="238125" y="1038125"/>
            <a:chExt cx="7146800" cy="3633625"/>
          </a:xfrm>
        </p:grpSpPr>
        <p:sp>
          <p:nvSpPr>
            <p:cNvPr id="3592" name="Google Shape;3592;p72"/>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2"/>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2"/>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2"/>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2"/>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2"/>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2"/>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2"/>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2"/>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2"/>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2"/>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2"/>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2"/>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2"/>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2"/>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2"/>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2"/>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2"/>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2"/>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2"/>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2"/>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2"/>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2"/>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2"/>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2"/>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2"/>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2"/>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2"/>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2"/>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2"/>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2"/>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2"/>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2"/>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2"/>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2"/>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2"/>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2"/>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2"/>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2"/>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2"/>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2"/>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2"/>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2"/>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2"/>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2"/>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2"/>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2"/>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2"/>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2"/>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2"/>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2"/>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2"/>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2"/>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2"/>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2"/>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2"/>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2"/>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2"/>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2"/>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2"/>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2"/>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2"/>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2"/>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2"/>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2"/>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2"/>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2"/>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2"/>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2"/>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2"/>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2"/>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2"/>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2"/>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2"/>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2"/>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2"/>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2"/>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2"/>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2"/>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2"/>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2"/>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2"/>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2"/>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2"/>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2"/>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2"/>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2"/>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2"/>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2"/>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2"/>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2"/>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2"/>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2"/>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2"/>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2"/>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2"/>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2"/>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2"/>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2"/>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2"/>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2"/>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2"/>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2"/>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2"/>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2"/>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2"/>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2"/>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2"/>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2"/>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2"/>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2"/>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2"/>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2"/>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2"/>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2"/>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2"/>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2"/>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2"/>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2"/>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2"/>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2"/>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2"/>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2"/>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2"/>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2"/>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2"/>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2"/>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2"/>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2"/>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2"/>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2"/>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2"/>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2"/>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2"/>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2"/>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2"/>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2"/>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2"/>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2"/>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2"/>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2"/>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2"/>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2"/>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2"/>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2"/>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2"/>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2"/>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2"/>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2"/>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2"/>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2"/>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2"/>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2"/>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2"/>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2"/>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2"/>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2"/>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2"/>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2"/>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2"/>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2"/>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2"/>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2"/>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2"/>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2"/>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2"/>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2"/>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2"/>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2"/>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2"/>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2"/>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2"/>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2"/>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2"/>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2"/>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2"/>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2"/>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2"/>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2"/>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2"/>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2"/>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2"/>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2"/>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2"/>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2"/>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2"/>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2"/>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2"/>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2"/>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2"/>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2"/>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2"/>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2"/>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2"/>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2"/>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2"/>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2"/>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2"/>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2"/>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2"/>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2"/>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2"/>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2"/>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2"/>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2"/>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2"/>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2"/>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2"/>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2"/>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2"/>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2"/>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2"/>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2"/>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2"/>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2"/>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2"/>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2"/>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2"/>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2"/>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2"/>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2"/>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2"/>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2"/>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2"/>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2"/>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2"/>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2"/>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2"/>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2"/>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2"/>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2"/>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2"/>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2"/>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2"/>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2"/>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2"/>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2"/>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2"/>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2"/>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2"/>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2"/>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2"/>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2"/>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2"/>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2"/>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2"/>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2"/>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2"/>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2"/>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2"/>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2"/>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2"/>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2"/>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2"/>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2"/>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2"/>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2"/>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2"/>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2"/>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2"/>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2"/>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2"/>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2"/>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2"/>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2"/>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2"/>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2"/>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2"/>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2"/>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2"/>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2"/>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2"/>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2"/>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2"/>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2"/>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2"/>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2"/>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2"/>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2"/>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2"/>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2"/>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2"/>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2"/>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2"/>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2"/>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2"/>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2"/>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2"/>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2"/>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2"/>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2"/>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2"/>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2"/>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2"/>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2"/>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2"/>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2"/>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2"/>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2"/>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2"/>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2"/>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2"/>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2"/>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2"/>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2"/>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2"/>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2"/>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2"/>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2"/>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2"/>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2"/>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2"/>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2"/>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2"/>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2"/>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2"/>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2"/>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2"/>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2"/>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2"/>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2"/>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2"/>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2"/>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2"/>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2"/>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2"/>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2"/>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2"/>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2"/>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2"/>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2"/>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2"/>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2"/>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2"/>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2"/>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2"/>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2"/>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2"/>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2"/>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2"/>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2"/>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2"/>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2"/>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2"/>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2"/>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2"/>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2"/>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2"/>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2"/>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2"/>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2"/>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2"/>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2"/>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2"/>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2"/>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2"/>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2"/>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2"/>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2"/>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2"/>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2"/>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2"/>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2"/>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2"/>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2"/>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2"/>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2"/>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2"/>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2"/>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2"/>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2"/>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2"/>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2"/>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2"/>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2"/>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2"/>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2"/>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2"/>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2"/>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2"/>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2"/>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2"/>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2"/>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2"/>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2"/>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2"/>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2"/>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2"/>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2"/>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2"/>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2"/>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2"/>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2"/>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2"/>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2"/>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2"/>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2"/>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2"/>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2"/>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2"/>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2"/>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2"/>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2"/>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2"/>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2"/>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2"/>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2"/>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2"/>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2"/>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2"/>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2"/>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2"/>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2"/>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2"/>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2"/>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2"/>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2"/>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2"/>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2"/>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2"/>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2"/>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2"/>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2"/>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2"/>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2"/>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2"/>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2"/>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2"/>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2"/>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2"/>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2"/>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2"/>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2"/>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2"/>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2"/>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2"/>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2"/>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2"/>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2"/>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2"/>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2"/>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2"/>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2"/>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2"/>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2"/>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2"/>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2"/>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2"/>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2"/>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2"/>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2"/>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2"/>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2"/>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2"/>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2"/>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2"/>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2"/>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2"/>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2"/>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2"/>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2"/>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2"/>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2"/>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2"/>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2"/>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2"/>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2"/>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2"/>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2"/>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2"/>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2"/>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2"/>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2"/>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2"/>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2"/>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2"/>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2"/>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2"/>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2"/>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2"/>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2"/>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2"/>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2"/>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2"/>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2"/>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2"/>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2"/>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2"/>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2"/>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2"/>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2"/>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2"/>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2"/>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2"/>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2"/>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2"/>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2"/>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2"/>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2"/>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2"/>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2"/>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2"/>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2"/>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2"/>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2"/>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2"/>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2"/>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2"/>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2"/>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2"/>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2"/>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2"/>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2"/>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2"/>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2"/>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2"/>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2"/>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2"/>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2"/>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2"/>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2"/>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2"/>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2"/>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2"/>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2"/>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2"/>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2"/>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2"/>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2"/>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2"/>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2"/>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2"/>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2"/>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2"/>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2"/>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2"/>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2"/>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2"/>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2"/>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2"/>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2"/>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2"/>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2"/>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2"/>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2"/>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2"/>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2"/>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2"/>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2"/>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2"/>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2"/>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2"/>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2"/>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2"/>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2"/>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2"/>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2"/>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2"/>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2"/>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2"/>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2"/>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2"/>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2"/>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2"/>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2"/>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2"/>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2"/>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2"/>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2"/>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2"/>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2"/>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2"/>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2"/>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2"/>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2"/>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2"/>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2"/>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2"/>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2"/>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2"/>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2"/>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2"/>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2"/>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2"/>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2"/>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2"/>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2"/>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2"/>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2"/>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2"/>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2"/>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2"/>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2"/>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2"/>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2"/>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2"/>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2"/>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2"/>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2"/>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2"/>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2"/>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2"/>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2"/>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2"/>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2"/>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2"/>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2"/>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2"/>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2"/>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2"/>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2"/>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2"/>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2"/>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2"/>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2"/>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2"/>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2"/>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2"/>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2"/>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2"/>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2"/>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2"/>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2"/>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2"/>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2"/>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2"/>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2"/>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2"/>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2"/>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2"/>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2"/>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2"/>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2"/>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2"/>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2"/>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2"/>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2"/>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2"/>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2"/>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2"/>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2"/>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2"/>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2"/>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2"/>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2"/>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2"/>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2"/>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2"/>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2"/>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2"/>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2"/>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2"/>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2"/>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2"/>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2"/>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2"/>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2"/>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2"/>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2"/>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2"/>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2"/>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2"/>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2"/>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2"/>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2"/>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2"/>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2"/>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2"/>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2"/>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2"/>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2"/>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2"/>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2"/>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2"/>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2"/>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2"/>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2"/>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2"/>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2"/>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2"/>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2"/>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2"/>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2"/>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2"/>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2"/>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2"/>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2"/>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2"/>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2"/>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2"/>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2"/>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2"/>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2"/>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2"/>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2"/>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2"/>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2"/>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2"/>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2"/>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2"/>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2"/>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2"/>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2"/>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2"/>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2"/>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2"/>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2"/>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2"/>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2"/>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2"/>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2"/>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2"/>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2"/>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2"/>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2"/>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2"/>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2"/>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2"/>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2"/>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2"/>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2"/>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2"/>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2"/>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2"/>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2"/>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2"/>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2"/>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2"/>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2"/>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2"/>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2"/>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2"/>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2"/>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2"/>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2"/>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2"/>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2"/>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2"/>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2"/>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2"/>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2"/>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2"/>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2"/>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2"/>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2"/>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2"/>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2"/>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2"/>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2"/>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2"/>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2"/>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2"/>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2"/>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2"/>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2"/>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2"/>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2"/>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2"/>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2"/>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2"/>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2"/>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2"/>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2"/>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2"/>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2"/>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2"/>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2"/>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2"/>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2"/>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2"/>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2"/>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2"/>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2"/>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2"/>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2"/>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2"/>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2"/>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2"/>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2"/>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2"/>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2"/>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2"/>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2"/>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2"/>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2"/>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2"/>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2"/>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2"/>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2"/>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2"/>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2"/>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2"/>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2"/>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2"/>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2"/>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2"/>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2"/>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2"/>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2"/>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2"/>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2"/>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2"/>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2"/>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2"/>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2"/>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2"/>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2"/>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2"/>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2"/>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2"/>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2"/>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2"/>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2"/>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2"/>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2"/>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2"/>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2"/>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2"/>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2"/>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2"/>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2"/>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2"/>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2"/>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2"/>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2"/>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2"/>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2"/>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2"/>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2"/>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2"/>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2"/>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2"/>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2"/>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2"/>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2"/>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2"/>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2"/>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2"/>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2"/>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2"/>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2"/>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2"/>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2"/>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2"/>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2"/>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2"/>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2"/>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2"/>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2"/>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2"/>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2"/>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2"/>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2"/>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2"/>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2"/>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2"/>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2"/>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2"/>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2"/>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2"/>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2"/>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2"/>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2"/>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2"/>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2"/>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2"/>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2"/>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2"/>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2"/>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2"/>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2"/>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2"/>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2"/>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2"/>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2"/>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2"/>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2"/>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2"/>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2"/>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2"/>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2"/>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2"/>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2"/>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2"/>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2"/>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2"/>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2"/>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2"/>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2"/>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2"/>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2"/>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2"/>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2"/>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2"/>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2"/>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2"/>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2"/>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2"/>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2"/>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2"/>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2"/>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2"/>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2"/>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2"/>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2"/>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2"/>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2"/>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2"/>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2"/>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2"/>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2"/>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2"/>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2"/>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2"/>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2"/>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2"/>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2"/>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2"/>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2"/>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2"/>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2"/>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2"/>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2"/>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2"/>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2"/>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2"/>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2"/>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2"/>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2"/>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2"/>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2"/>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2"/>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2"/>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2"/>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2"/>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2"/>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2"/>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2"/>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2"/>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2"/>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2"/>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2"/>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2"/>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2"/>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2"/>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2"/>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2"/>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2"/>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2"/>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2"/>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2"/>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2"/>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2"/>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2"/>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2"/>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2"/>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2"/>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2"/>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2"/>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2"/>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2"/>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2"/>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2"/>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2"/>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2"/>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2"/>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2"/>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2"/>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2"/>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2"/>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2"/>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2"/>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2"/>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2"/>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2"/>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2"/>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2"/>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2"/>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2"/>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2"/>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2"/>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2"/>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2"/>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2"/>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2"/>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2"/>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2"/>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2"/>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2"/>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2"/>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2"/>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2"/>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2"/>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2"/>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2"/>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2"/>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2"/>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2"/>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2"/>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2"/>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2"/>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2"/>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2"/>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2"/>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2"/>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2"/>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2"/>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2"/>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2"/>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2"/>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2"/>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2"/>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2"/>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2"/>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2"/>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2"/>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2"/>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2"/>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2"/>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2"/>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2"/>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2"/>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2"/>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2"/>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2"/>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2"/>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2"/>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2"/>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2"/>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2"/>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2"/>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2"/>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2"/>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2"/>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2"/>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2"/>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2"/>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2"/>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2"/>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2"/>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2"/>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2"/>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2"/>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2"/>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2"/>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2"/>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2"/>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2"/>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2"/>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2"/>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2"/>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2"/>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2"/>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2"/>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2"/>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2"/>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2"/>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2"/>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2"/>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2"/>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2"/>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2"/>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2"/>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2"/>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2"/>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2"/>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2"/>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2"/>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2"/>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2"/>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2"/>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2"/>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2"/>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2"/>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2"/>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2"/>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2"/>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2"/>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2"/>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2"/>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2"/>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2"/>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2"/>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2"/>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2"/>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2"/>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2"/>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2"/>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2"/>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2"/>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2"/>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2"/>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2"/>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2"/>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2"/>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2"/>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2"/>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2"/>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2"/>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2"/>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2"/>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2"/>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2"/>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2"/>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2"/>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2"/>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2"/>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2"/>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2"/>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2"/>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2"/>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2"/>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2"/>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2"/>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2"/>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2"/>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2"/>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2"/>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2"/>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2"/>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2"/>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2"/>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2"/>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2"/>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2"/>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2"/>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2"/>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2"/>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2"/>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2"/>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2"/>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2"/>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2"/>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2"/>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2"/>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2"/>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2"/>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2"/>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2"/>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2"/>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2"/>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2"/>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2"/>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2"/>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2"/>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2"/>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2"/>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2"/>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2"/>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2"/>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2"/>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2"/>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2"/>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2"/>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2"/>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2"/>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2"/>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2"/>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2"/>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2"/>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2"/>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2"/>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2"/>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2"/>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2"/>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2"/>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2"/>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2"/>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2"/>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2"/>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2"/>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2"/>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2"/>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2"/>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2"/>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2"/>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2"/>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2"/>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2"/>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2"/>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2"/>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2"/>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2"/>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2"/>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2"/>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2"/>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2"/>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2"/>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2"/>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2"/>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2"/>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2"/>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2"/>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2"/>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2"/>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2"/>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2"/>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2"/>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2"/>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2"/>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2"/>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2"/>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2"/>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2"/>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2"/>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2"/>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2"/>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2"/>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2"/>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2"/>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2"/>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2"/>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2"/>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2"/>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2"/>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2"/>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2"/>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2"/>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2"/>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2"/>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2"/>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2"/>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2"/>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2"/>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2"/>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2"/>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2"/>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2"/>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2"/>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2"/>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2"/>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2"/>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2"/>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2"/>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2"/>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2"/>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2"/>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2"/>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2"/>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2"/>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2"/>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2"/>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2"/>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2"/>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2"/>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2"/>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2"/>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2"/>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2"/>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2"/>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2"/>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2"/>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2"/>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2"/>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2"/>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2"/>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2"/>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2"/>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2"/>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2"/>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2"/>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2"/>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2"/>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2"/>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2"/>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2"/>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2"/>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2"/>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2"/>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2"/>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2"/>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2"/>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2"/>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2"/>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2"/>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2"/>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2"/>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2"/>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2"/>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2"/>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2"/>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2"/>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2"/>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2"/>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2"/>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2"/>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2"/>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2"/>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2"/>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2"/>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2"/>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2"/>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2"/>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2"/>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2"/>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2"/>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2"/>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2"/>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2"/>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2"/>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2"/>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2"/>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2"/>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2"/>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2"/>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2"/>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2"/>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2"/>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2"/>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2"/>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2"/>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2"/>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2"/>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2"/>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2"/>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2"/>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2"/>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2"/>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2"/>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2"/>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2"/>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2"/>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2"/>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2"/>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2"/>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2"/>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2"/>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2"/>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2"/>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2"/>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2"/>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2"/>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2"/>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2"/>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2"/>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2"/>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2"/>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2"/>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2"/>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2"/>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2"/>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2"/>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2"/>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2"/>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2"/>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2"/>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2"/>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2"/>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2"/>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2"/>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2"/>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2"/>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2"/>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2"/>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2"/>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2"/>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2"/>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2"/>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2"/>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2"/>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2"/>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2"/>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2"/>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2"/>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2"/>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2"/>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2"/>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2"/>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2"/>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2"/>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2"/>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2"/>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2"/>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2"/>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2"/>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2"/>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2"/>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2"/>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2"/>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2"/>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2"/>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2"/>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2"/>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2"/>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2"/>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2"/>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2"/>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2"/>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2"/>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2"/>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2"/>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2"/>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2"/>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2"/>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2"/>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2"/>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2"/>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2"/>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2"/>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2"/>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2"/>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2"/>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2"/>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2"/>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2"/>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2"/>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2"/>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2"/>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2"/>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2"/>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2"/>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2"/>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2"/>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2"/>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2"/>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2"/>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2"/>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2"/>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2"/>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2"/>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2"/>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2"/>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2"/>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2"/>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2"/>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2"/>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2"/>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2"/>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2"/>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2"/>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2"/>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2"/>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2"/>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2"/>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2"/>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2"/>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2"/>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2"/>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2"/>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2"/>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2"/>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2"/>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2"/>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2"/>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2"/>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2"/>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2"/>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2"/>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2"/>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2"/>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2"/>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2"/>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2"/>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2"/>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2"/>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2"/>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2"/>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2"/>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2"/>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2"/>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2"/>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2"/>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2"/>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2"/>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2"/>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2"/>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2"/>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2"/>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2"/>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2"/>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2"/>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2"/>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2"/>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2"/>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2"/>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2"/>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2"/>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2"/>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2"/>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2"/>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2"/>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2"/>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2"/>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2"/>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2"/>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2"/>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2"/>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2"/>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2"/>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2"/>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2"/>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2"/>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2"/>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2"/>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2"/>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2"/>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2"/>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2"/>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2"/>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2"/>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2"/>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2"/>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2"/>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2"/>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2"/>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2"/>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2"/>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2"/>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2"/>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2"/>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2"/>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2"/>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2"/>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2"/>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2"/>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2"/>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2"/>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2"/>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2"/>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2"/>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2"/>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2"/>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2"/>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2"/>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2"/>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2"/>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2"/>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2"/>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2"/>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2"/>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2"/>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2"/>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2"/>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2"/>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2"/>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2"/>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2"/>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2"/>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2"/>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2"/>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2"/>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2"/>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2"/>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2"/>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2"/>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2"/>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2"/>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2"/>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2"/>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2"/>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2"/>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2"/>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2"/>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2"/>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2"/>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2"/>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2"/>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2"/>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2"/>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2"/>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2"/>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2"/>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2"/>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2"/>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2"/>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2"/>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2"/>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2"/>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2"/>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2"/>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2"/>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2"/>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4" name="Google Shape;5164;p72"/>
          <p:cNvGrpSpPr/>
          <p:nvPr/>
        </p:nvGrpSpPr>
        <p:grpSpPr>
          <a:xfrm>
            <a:off x="5938558" y="1033351"/>
            <a:ext cx="2435960" cy="1297725"/>
            <a:chOff x="233350" y="949250"/>
            <a:chExt cx="7137300" cy="3802300"/>
          </a:xfrm>
        </p:grpSpPr>
        <p:sp>
          <p:nvSpPr>
            <p:cNvPr id="5165" name="Google Shape;5165;p72"/>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2"/>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2"/>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2"/>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2"/>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2"/>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2"/>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2"/>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2"/>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2"/>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2"/>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2"/>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2"/>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2"/>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2"/>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2"/>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2"/>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2"/>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2"/>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2"/>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2"/>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2"/>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2"/>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2"/>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2"/>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2"/>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2"/>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2"/>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2"/>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2"/>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2"/>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2"/>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2"/>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2"/>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2"/>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2"/>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2"/>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2"/>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2"/>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2"/>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2"/>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2"/>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2"/>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2"/>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2"/>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2"/>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2"/>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2"/>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2"/>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2"/>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2"/>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6" name="Google Shape;5216;p72"/>
          <p:cNvGrpSpPr/>
          <p:nvPr/>
        </p:nvGrpSpPr>
        <p:grpSpPr>
          <a:xfrm>
            <a:off x="731715" y="995041"/>
            <a:ext cx="2665073" cy="1317140"/>
            <a:chOff x="793334" y="1192826"/>
            <a:chExt cx="2665073" cy="1317140"/>
          </a:xfrm>
        </p:grpSpPr>
        <p:sp>
          <p:nvSpPr>
            <p:cNvPr id="5217" name="Google Shape;5217;p72"/>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2"/>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2"/>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2"/>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2"/>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2"/>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2"/>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2"/>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2"/>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2"/>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2"/>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2"/>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2"/>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2"/>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2"/>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2"/>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2"/>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2"/>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2"/>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2"/>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2"/>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2"/>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2"/>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2"/>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2"/>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2"/>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2"/>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2"/>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2"/>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2"/>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2"/>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2"/>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2"/>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2"/>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2"/>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2"/>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2"/>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2"/>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2"/>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2"/>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2"/>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2"/>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2"/>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2"/>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2"/>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2"/>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2"/>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2"/>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2"/>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2"/>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2"/>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2"/>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2"/>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2"/>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2"/>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2"/>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2"/>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2"/>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2"/>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2"/>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2"/>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2"/>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2"/>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2"/>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2"/>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2"/>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2"/>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2"/>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2"/>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2"/>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2"/>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2"/>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2"/>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2"/>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2"/>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2"/>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2"/>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2"/>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2"/>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2"/>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2"/>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2"/>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2"/>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2"/>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2"/>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2"/>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2"/>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2"/>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2"/>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2"/>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2"/>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2"/>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2"/>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2"/>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2"/>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2"/>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2"/>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2"/>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2"/>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2"/>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2"/>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2"/>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2"/>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2"/>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2"/>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2"/>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2"/>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2"/>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2"/>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2"/>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2"/>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2"/>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2"/>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2"/>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2"/>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2"/>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2"/>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2"/>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2"/>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2"/>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2"/>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2"/>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2"/>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2"/>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2"/>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2"/>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2"/>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2"/>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2"/>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2"/>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2"/>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2"/>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2"/>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2"/>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2"/>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2"/>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2"/>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2"/>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2"/>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2"/>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2"/>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2"/>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2"/>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2"/>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2"/>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2"/>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2"/>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2"/>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2"/>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2"/>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2"/>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2"/>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2"/>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2"/>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2"/>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2"/>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2"/>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2"/>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2"/>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2"/>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2"/>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2"/>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2"/>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2"/>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2"/>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2"/>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2"/>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2"/>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2"/>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2"/>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2"/>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2"/>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2"/>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2"/>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2"/>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2"/>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2"/>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2"/>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2"/>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2"/>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2"/>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2"/>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2"/>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2"/>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2"/>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2"/>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2"/>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2"/>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2"/>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2"/>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2"/>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2"/>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2"/>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2"/>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2"/>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2"/>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2"/>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2"/>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2"/>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2"/>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2"/>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2"/>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2"/>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2"/>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2"/>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2"/>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2"/>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2"/>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2"/>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2"/>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2"/>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2"/>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2"/>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2"/>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2"/>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2"/>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2"/>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2"/>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2"/>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2"/>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2"/>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2"/>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2"/>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2"/>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2"/>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2"/>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2"/>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2"/>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2"/>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2"/>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2"/>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2"/>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2"/>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2"/>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2"/>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2"/>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2"/>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2"/>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2"/>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2"/>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2"/>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2"/>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2"/>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2"/>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2"/>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2"/>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2"/>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2"/>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2"/>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2"/>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2"/>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2"/>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2"/>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2"/>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2"/>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2"/>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2"/>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2"/>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2"/>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2"/>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2"/>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2"/>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2"/>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2"/>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2"/>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2"/>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2"/>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2"/>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2"/>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2"/>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2"/>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2"/>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2"/>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2"/>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2"/>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2"/>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2"/>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2"/>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2"/>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2"/>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2"/>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2"/>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2"/>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2"/>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2"/>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2"/>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2"/>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2"/>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2"/>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2"/>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2"/>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2"/>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2"/>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2"/>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2"/>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2"/>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2"/>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2"/>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2"/>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2"/>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2"/>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2"/>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2"/>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2"/>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2"/>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2"/>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2"/>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2"/>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2"/>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2"/>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2"/>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2"/>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2"/>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2"/>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2"/>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2"/>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2"/>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2"/>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2"/>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2"/>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2"/>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2"/>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2"/>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2"/>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2"/>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2"/>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2"/>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2"/>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2"/>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2"/>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2"/>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2"/>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2"/>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2"/>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2"/>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2"/>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2"/>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2"/>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2"/>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2"/>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2"/>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2"/>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2"/>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2"/>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2"/>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2"/>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2"/>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2"/>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2"/>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2"/>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2"/>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2"/>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2"/>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2"/>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2"/>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2"/>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2"/>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2"/>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2"/>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2"/>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2"/>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2"/>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2"/>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2"/>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2"/>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2"/>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2"/>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2"/>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2"/>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2"/>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2"/>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2"/>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2"/>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2"/>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2"/>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2"/>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2"/>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2"/>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2"/>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2"/>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2"/>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2"/>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2"/>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2"/>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2"/>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2"/>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2"/>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2"/>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2"/>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2"/>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2"/>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2"/>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2"/>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2"/>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2"/>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2"/>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2"/>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2"/>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2"/>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2"/>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2"/>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2"/>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2"/>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2"/>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2"/>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2"/>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2"/>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2"/>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2"/>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2"/>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2"/>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2"/>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2"/>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2"/>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2"/>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2"/>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2"/>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2"/>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2"/>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2"/>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2"/>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2"/>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2"/>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2"/>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2"/>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2"/>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2"/>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2"/>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2"/>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2"/>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2"/>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2"/>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2"/>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2"/>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2"/>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2"/>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2"/>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2"/>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2"/>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2"/>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2"/>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2"/>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2"/>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2"/>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2"/>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2"/>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2"/>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2"/>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2"/>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2"/>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2"/>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2"/>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2"/>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2"/>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2"/>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2"/>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2"/>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2"/>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2"/>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2"/>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2"/>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2"/>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2"/>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2"/>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2"/>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2"/>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2"/>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2"/>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2"/>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2"/>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2"/>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2"/>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2"/>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2"/>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2"/>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2"/>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2"/>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2"/>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2"/>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2"/>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2"/>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2"/>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2"/>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2"/>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2"/>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2"/>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2"/>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2"/>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2"/>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2"/>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2"/>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2"/>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2"/>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2"/>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2"/>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2"/>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2"/>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2"/>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2"/>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2"/>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2"/>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2"/>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2"/>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2"/>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2"/>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2"/>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2"/>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2"/>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2"/>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2"/>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2"/>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2"/>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2"/>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2"/>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2"/>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2"/>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2"/>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2"/>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2"/>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2"/>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2"/>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2"/>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2"/>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2"/>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2"/>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2"/>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2"/>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2"/>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2"/>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2"/>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2"/>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2"/>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2"/>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2"/>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2"/>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2"/>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2"/>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2"/>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2"/>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2"/>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2"/>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2"/>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2"/>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2"/>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2"/>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2"/>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2"/>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2"/>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2"/>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2"/>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2"/>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2"/>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2"/>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2"/>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2"/>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2"/>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2"/>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2"/>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2"/>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2"/>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2"/>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2"/>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2"/>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2"/>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2"/>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2"/>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2"/>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2"/>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2"/>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2"/>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2"/>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2"/>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2"/>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2"/>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2"/>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2"/>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2"/>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2"/>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2"/>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2"/>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2"/>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2"/>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2"/>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2"/>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2"/>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2"/>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2"/>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2"/>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2"/>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2"/>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2"/>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2"/>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2"/>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2"/>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2"/>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2"/>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2"/>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2"/>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2"/>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2"/>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2"/>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2"/>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2"/>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2"/>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2"/>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2"/>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2"/>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2"/>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2"/>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2"/>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2"/>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2"/>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2"/>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2"/>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2"/>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2"/>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2"/>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2"/>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2"/>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2"/>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2"/>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2"/>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2"/>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2"/>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2"/>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2"/>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2"/>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2"/>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2"/>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2"/>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2"/>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2"/>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2"/>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2"/>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2"/>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2"/>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2"/>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2"/>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2"/>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2"/>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2"/>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2"/>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2"/>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2"/>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2"/>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2"/>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2"/>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2"/>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2"/>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2"/>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2"/>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2"/>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2"/>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2"/>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2"/>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2"/>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2"/>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2"/>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2"/>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2"/>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2"/>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2"/>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2"/>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2"/>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2"/>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2"/>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2"/>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2"/>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2"/>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2"/>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2"/>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2"/>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2"/>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2"/>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2"/>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2"/>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2"/>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2"/>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2"/>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2"/>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2"/>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2"/>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2"/>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2"/>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2"/>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2"/>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2"/>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2"/>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2"/>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2"/>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2"/>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2"/>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2"/>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2"/>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2"/>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2"/>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2"/>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2"/>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2"/>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2"/>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2"/>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2"/>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2"/>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2"/>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2"/>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2"/>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2"/>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2"/>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2"/>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2"/>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2"/>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2"/>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2"/>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2"/>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2"/>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2"/>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2"/>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2"/>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2"/>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2"/>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2"/>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2"/>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2"/>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2"/>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2"/>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2"/>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2"/>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2"/>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2"/>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2"/>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2"/>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2"/>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2"/>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2"/>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2"/>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2"/>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2"/>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2"/>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2"/>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2"/>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2"/>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2"/>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2"/>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2"/>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2"/>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2"/>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2"/>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2"/>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2"/>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2"/>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2"/>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2"/>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2"/>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2"/>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2"/>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2"/>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2"/>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2"/>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2"/>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2"/>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2"/>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2"/>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2"/>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2"/>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2"/>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2"/>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2"/>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2"/>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2"/>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2"/>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2"/>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2"/>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2"/>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2"/>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2"/>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2"/>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2"/>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2"/>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2"/>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2"/>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2"/>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2"/>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2"/>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2"/>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2"/>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2"/>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2"/>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2"/>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2"/>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2"/>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2"/>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2"/>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2"/>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2"/>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2"/>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2"/>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2"/>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2"/>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2"/>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2"/>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2"/>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2"/>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2"/>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2"/>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2"/>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2"/>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2"/>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2"/>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2"/>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2"/>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2"/>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2"/>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2"/>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2"/>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2"/>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2"/>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2"/>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2"/>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2"/>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2"/>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2"/>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2"/>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2"/>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2"/>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2"/>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2"/>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2"/>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2"/>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2"/>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2"/>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2"/>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2"/>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2"/>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2"/>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2"/>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2"/>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2"/>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2"/>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2"/>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2"/>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2"/>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2"/>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2"/>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2"/>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2"/>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2"/>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2"/>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2"/>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2"/>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2"/>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2"/>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2"/>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2"/>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2"/>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2"/>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2"/>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2"/>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2"/>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2"/>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2"/>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2"/>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2"/>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2"/>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2"/>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2"/>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2"/>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2"/>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2"/>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2"/>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2"/>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2"/>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2"/>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2"/>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2"/>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2"/>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2"/>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2"/>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2"/>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2"/>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2"/>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2"/>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2"/>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2"/>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2"/>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2"/>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2"/>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2"/>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2"/>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2"/>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2"/>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2"/>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2"/>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2"/>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2"/>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2"/>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2"/>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2"/>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2"/>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2"/>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2"/>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2"/>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2"/>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2"/>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2"/>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2"/>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2"/>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2"/>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2"/>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2"/>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2"/>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2"/>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2"/>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2"/>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2"/>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2"/>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2"/>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2"/>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2"/>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2"/>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2"/>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2"/>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2"/>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2"/>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2"/>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2"/>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2"/>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2"/>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2"/>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2"/>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2"/>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2"/>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2"/>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2"/>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2"/>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2"/>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2"/>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2"/>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2"/>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2"/>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2"/>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2"/>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2"/>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2"/>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2"/>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2"/>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2"/>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2"/>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2"/>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2"/>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2"/>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2"/>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2"/>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2"/>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2"/>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2"/>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2"/>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2"/>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2"/>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2"/>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2"/>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2"/>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2"/>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2"/>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2"/>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2"/>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2"/>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2"/>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2"/>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2"/>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2"/>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2"/>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2"/>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2"/>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2"/>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2"/>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2"/>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2"/>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2"/>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2"/>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2"/>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2"/>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2"/>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2"/>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2"/>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2"/>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2"/>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2"/>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2"/>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2"/>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2"/>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2"/>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2"/>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2"/>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2"/>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2"/>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2"/>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2"/>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2"/>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2"/>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2"/>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2"/>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2"/>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2"/>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2"/>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2"/>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2"/>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2"/>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2"/>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2"/>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2"/>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2"/>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2"/>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2"/>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2"/>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2"/>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2"/>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2"/>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2"/>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2"/>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2"/>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2"/>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2"/>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2"/>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2"/>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2"/>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2"/>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2"/>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2"/>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2"/>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2"/>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2"/>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2"/>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2"/>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2"/>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2"/>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2"/>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2"/>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2"/>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2"/>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2"/>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2"/>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2"/>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2"/>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2"/>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2"/>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2"/>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2"/>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2"/>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2"/>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2"/>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2"/>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2"/>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2"/>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2"/>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2"/>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2"/>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2"/>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2"/>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2"/>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2"/>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2"/>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2"/>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2"/>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2"/>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2"/>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2"/>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2"/>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2"/>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2"/>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2"/>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2"/>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2"/>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2"/>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2"/>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2"/>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2"/>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2"/>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2"/>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2"/>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2"/>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2"/>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2"/>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2"/>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2"/>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2"/>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2"/>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2"/>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2"/>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2"/>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2"/>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2"/>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2"/>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2"/>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2"/>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2"/>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2"/>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2"/>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2"/>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2"/>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2"/>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2"/>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2"/>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2"/>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2"/>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2"/>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2"/>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2"/>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2"/>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2"/>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2"/>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2"/>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2"/>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2"/>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2"/>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2"/>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2"/>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2"/>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2"/>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2"/>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2"/>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2"/>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2"/>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2"/>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2"/>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2"/>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2"/>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2"/>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2"/>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2"/>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2"/>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2"/>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2"/>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2"/>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2"/>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2"/>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2"/>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2"/>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2"/>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2"/>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2"/>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2"/>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2"/>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2"/>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2"/>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2"/>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2"/>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2"/>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2"/>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2"/>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2"/>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2"/>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2"/>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2"/>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2"/>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2"/>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2"/>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2"/>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2"/>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2"/>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2"/>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2"/>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2"/>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2"/>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2"/>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2"/>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2"/>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2"/>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2"/>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2"/>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2"/>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2"/>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2"/>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2"/>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2"/>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2"/>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2"/>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2"/>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2"/>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2"/>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2"/>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2"/>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2"/>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2"/>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2"/>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2"/>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2"/>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2"/>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2"/>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2"/>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2"/>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2"/>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2"/>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2"/>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2"/>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2"/>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2"/>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2"/>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2"/>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2"/>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2"/>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2"/>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2"/>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2"/>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2"/>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2"/>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2"/>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2"/>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2"/>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2"/>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2"/>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2"/>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2"/>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2"/>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2"/>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2"/>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2"/>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2"/>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2"/>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2"/>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2"/>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2"/>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2"/>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2"/>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2"/>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2"/>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2"/>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2"/>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2"/>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2"/>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2"/>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2"/>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2"/>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2"/>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2"/>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2"/>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2"/>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2"/>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2"/>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2"/>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2"/>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2"/>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2"/>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2"/>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2"/>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2"/>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2"/>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2"/>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2"/>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2"/>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2"/>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2"/>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2"/>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2"/>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2"/>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2"/>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2"/>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2"/>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2"/>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2"/>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2"/>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2"/>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2"/>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2"/>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2"/>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2"/>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2"/>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2"/>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2"/>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2"/>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2"/>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2"/>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2"/>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2"/>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2"/>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2"/>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2"/>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2"/>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2"/>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2"/>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2"/>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2"/>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2"/>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2"/>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2"/>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2"/>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2"/>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2"/>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2"/>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2"/>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2"/>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2"/>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2"/>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2"/>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2"/>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2"/>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2"/>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2"/>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2"/>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2"/>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2"/>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2"/>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2"/>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2"/>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2"/>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2"/>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2"/>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2"/>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2"/>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2"/>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2"/>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2"/>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2"/>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2"/>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2"/>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2"/>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2"/>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2"/>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2"/>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2"/>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2"/>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2"/>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2"/>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2"/>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2"/>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2"/>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2"/>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2"/>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2"/>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2"/>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2"/>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2"/>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2"/>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2"/>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2"/>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2"/>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2"/>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2"/>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2"/>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2"/>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2"/>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2"/>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2"/>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2"/>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2"/>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2"/>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2"/>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2"/>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2"/>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2"/>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2"/>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2"/>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2"/>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2"/>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2"/>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2"/>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2"/>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2"/>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2"/>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2"/>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2"/>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2"/>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2"/>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2"/>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2"/>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2"/>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2"/>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2"/>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2"/>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2"/>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2"/>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2"/>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2"/>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2"/>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2"/>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2"/>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2"/>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2"/>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2"/>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2"/>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2"/>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2"/>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2"/>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2"/>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2"/>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2"/>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2"/>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2"/>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2"/>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2"/>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2"/>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2"/>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2"/>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2"/>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2"/>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2"/>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2"/>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2"/>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2"/>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2"/>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2"/>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2"/>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2"/>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2"/>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2"/>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2"/>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2"/>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2"/>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2"/>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2"/>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2"/>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2"/>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2"/>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2"/>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2"/>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2"/>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2"/>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2"/>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2"/>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2"/>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2"/>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2"/>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2"/>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2"/>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2"/>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2"/>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2"/>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2"/>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2"/>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2"/>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2"/>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2"/>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2"/>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2"/>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2"/>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2"/>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2"/>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2"/>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2"/>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2"/>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2"/>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2"/>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2"/>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2"/>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2"/>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2"/>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2"/>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2"/>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2"/>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2"/>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2"/>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2"/>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2"/>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2"/>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2"/>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2"/>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2"/>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2"/>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2"/>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2"/>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2"/>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2"/>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2"/>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2"/>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2"/>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2"/>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2"/>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2"/>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2"/>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2"/>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2"/>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2"/>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2"/>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2"/>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2"/>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2"/>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2"/>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2"/>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2"/>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2"/>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2"/>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2"/>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2"/>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2"/>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2"/>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2"/>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2"/>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2"/>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2"/>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2"/>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2"/>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2"/>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2"/>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2"/>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2"/>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2"/>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2"/>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2"/>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2"/>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2"/>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2"/>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2"/>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2"/>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2"/>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2"/>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2"/>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2"/>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2"/>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2"/>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2"/>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2"/>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2"/>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2"/>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2"/>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2"/>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2"/>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2"/>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2"/>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2"/>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2"/>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2"/>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2"/>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2"/>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2"/>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2"/>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2"/>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2"/>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2"/>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2"/>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2"/>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2"/>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2"/>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2"/>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2"/>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2"/>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2"/>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2"/>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2"/>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2"/>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2"/>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2"/>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2"/>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2"/>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2"/>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2"/>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2"/>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2"/>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2"/>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2"/>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2"/>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2"/>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2"/>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2"/>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2"/>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2"/>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2"/>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2"/>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2"/>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2"/>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2"/>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2"/>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2"/>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2"/>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2"/>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2"/>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2"/>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2"/>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2"/>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2"/>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2"/>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2"/>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2"/>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2"/>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2"/>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2"/>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2"/>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2"/>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2"/>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2"/>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2"/>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2"/>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2"/>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2"/>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2"/>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2"/>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2"/>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2"/>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2"/>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2"/>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2"/>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2"/>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2"/>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2"/>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2"/>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2"/>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2"/>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2"/>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2"/>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2"/>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2"/>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2"/>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2"/>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2"/>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2"/>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2"/>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2"/>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2"/>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2"/>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2"/>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2"/>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2"/>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2"/>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2"/>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2"/>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2"/>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2"/>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2"/>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2"/>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2"/>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2"/>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2"/>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2"/>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2"/>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2"/>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2"/>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2"/>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2"/>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2"/>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2"/>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2"/>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2"/>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2"/>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2"/>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2"/>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2"/>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2"/>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2"/>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2"/>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2"/>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2"/>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2"/>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2"/>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2"/>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2"/>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2"/>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2"/>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2"/>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2"/>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2"/>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2"/>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2"/>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2"/>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2"/>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2"/>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2"/>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2"/>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2"/>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2"/>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2"/>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2"/>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2"/>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2"/>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2"/>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2"/>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2"/>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2"/>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2"/>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2"/>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2"/>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2"/>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2"/>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2"/>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2"/>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2"/>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2"/>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2"/>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2"/>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2"/>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2"/>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2"/>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2"/>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2"/>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2"/>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2"/>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2"/>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2"/>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2"/>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2"/>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2"/>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2"/>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2"/>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2"/>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2"/>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2"/>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2"/>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2"/>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2"/>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2"/>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2"/>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2"/>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2"/>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2"/>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2"/>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2"/>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2"/>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2"/>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2"/>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2"/>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2"/>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2"/>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2"/>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2"/>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2"/>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2"/>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2"/>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2"/>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2"/>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2"/>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2"/>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2"/>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2"/>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2"/>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2"/>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2"/>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2"/>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2"/>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2"/>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2"/>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2"/>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2"/>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2"/>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2"/>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2"/>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2"/>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2"/>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2"/>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2"/>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2"/>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2"/>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2"/>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2"/>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2"/>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2"/>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2"/>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2"/>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2"/>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2"/>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2"/>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2"/>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2"/>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2"/>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2"/>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2"/>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2"/>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2"/>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2"/>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2"/>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2"/>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2"/>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2"/>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2"/>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2"/>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2"/>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2"/>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2"/>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2"/>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2"/>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2"/>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2"/>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2"/>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2"/>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2"/>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2"/>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2"/>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2"/>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2"/>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2"/>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2"/>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2"/>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2"/>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2"/>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2"/>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2"/>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2"/>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2"/>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2"/>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2"/>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2"/>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2"/>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2"/>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2"/>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2"/>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2"/>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2"/>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2"/>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2"/>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2"/>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2"/>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2"/>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2"/>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2"/>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2"/>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2"/>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2"/>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2"/>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2"/>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2"/>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2"/>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2"/>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2"/>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2"/>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2"/>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2"/>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2"/>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2"/>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2"/>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2"/>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2"/>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2"/>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2"/>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2"/>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2"/>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2"/>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2"/>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2"/>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2"/>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2"/>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2"/>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2"/>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2"/>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2"/>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2"/>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2"/>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2"/>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2"/>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2"/>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2"/>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2"/>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2"/>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2"/>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2"/>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2"/>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2"/>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2"/>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2"/>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2"/>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2"/>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2"/>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2"/>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2"/>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2"/>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2"/>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2"/>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2"/>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2"/>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2"/>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2"/>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2"/>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2"/>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2"/>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2"/>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2"/>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2"/>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2"/>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2"/>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2"/>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2"/>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2"/>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2"/>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2"/>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2"/>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2"/>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2"/>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2"/>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2"/>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2"/>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2"/>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2"/>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2"/>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2"/>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2"/>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2"/>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2"/>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2"/>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2"/>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2"/>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2"/>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2"/>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2"/>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2"/>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2"/>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2"/>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2"/>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2"/>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2"/>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2"/>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2"/>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2"/>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2"/>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2"/>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2"/>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2"/>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2"/>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2"/>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2"/>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2"/>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2"/>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2"/>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2"/>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2"/>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2"/>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2"/>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2"/>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2"/>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2"/>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2"/>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2"/>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2"/>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2"/>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2"/>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2"/>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2"/>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2"/>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2"/>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2"/>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2"/>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2"/>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2"/>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2"/>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2"/>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2"/>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2"/>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2"/>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2"/>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2"/>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2"/>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2"/>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2"/>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2"/>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2"/>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2"/>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2"/>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2"/>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2"/>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2"/>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2"/>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2"/>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2"/>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2"/>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2"/>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2"/>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2"/>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2"/>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2"/>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2"/>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2"/>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2"/>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2"/>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2"/>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2"/>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2"/>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2"/>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2"/>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2"/>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2"/>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2"/>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2"/>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2"/>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2"/>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2"/>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2"/>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2"/>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2"/>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2"/>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2"/>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2"/>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2"/>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2"/>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2"/>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2"/>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2"/>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2"/>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2"/>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2"/>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2"/>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2"/>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2"/>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2"/>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2"/>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2"/>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2"/>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2"/>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2"/>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2"/>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2"/>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2"/>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2"/>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2"/>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2"/>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2"/>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2"/>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2"/>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2"/>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2"/>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2"/>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2"/>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2"/>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2"/>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2"/>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2"/>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2"/>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2"/>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2"/>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2"/>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2"/>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2"/>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2"/>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2"/>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2"/>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2"/>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2"/>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2"/>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2"/>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2"/>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2"/>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2"/>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2"/>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2"/>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2"/>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2"/>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2"/>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2"/>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2"/>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2"/>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2"/>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2"/>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2"/>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2"/>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2"/>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2"/>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2"/>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2"/>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2"/>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2"/>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2"/>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2"/>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2"/>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2"/>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2"/>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2"/>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2"/>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2"/>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2"/>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2"/>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2"/>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2"/>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2"/>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2"/>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2"/>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2"/>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2"/>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2"/>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2"/>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2"/>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2"/>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2"/>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2"/>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2"/>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2"/>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2"/>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2"/>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2"/>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2"/>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2"/>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2"/>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2"/>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2"/>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2"/>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2"/>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2"/>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2"/>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2"/>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2"/>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2"/>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2"/>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2"/>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2"/>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2"/>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2"/>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2"/>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2"/>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2"/>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2"/>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2"/>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2"/>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2"/>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2"/>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2"/>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2"/>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2"/>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2"/>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2"/>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2"/>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2"/>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2"/>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2"/>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2"/>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2"/>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2"/>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2"/>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2"/>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2"/>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2"/>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2"/>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2"/>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2"/>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2"/>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2"/>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2"/>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2"/>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2"/>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2"/>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2"/>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2"/>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2"/>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2"/>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2"/>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2"/>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2"/>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2"/>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2"/>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2"/>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2"/>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2"/>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2"/>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2"/>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2"/>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2"/>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2"/>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2"/>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2"/>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2"/>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2"/>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2"/>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2"/>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2"/>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2"/>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2"/>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2"/>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2"/>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2"/>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2"/>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2"/>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2"/>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2"/>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2"/>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2"/>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2"/>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2"/>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2"/>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2"/>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2"/>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2"/>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2"/>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2"/>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2"/>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2"/>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2"/>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2"/>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2"/>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2"/>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2"/>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2"/>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2"/>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2"/>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2"/>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2"/>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2"/>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2"/>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2"/>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2"/>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2"/>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2"/>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2"/>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2"/>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2"/>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2"/>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2"/>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2"/>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2"/>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2"/>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2"/>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2"/>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2"/>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2"/>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2"/>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2"/>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2"/>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2"/>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2"/>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2"/>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2"/>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2"/>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2"/>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2"/>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2"/>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2"/>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2"/>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2"/>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2"/>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2"/>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2"/>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2"/>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2"/>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2"/>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2"/>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2"/>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2"/>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2"/>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2"/>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2"/>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2"/>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2"/>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2"/>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2"/>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2"/>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2"/>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2"/>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2"/>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2"/>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2"/>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2"/>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2"/>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2"/>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2"/>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2"/>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2"/>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2"/>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2"/>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2"/>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2"/>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2"/>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2"/>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2"/>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2"/>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2"/>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2"/>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2"/>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2"/>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2"/>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2"/>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2"/>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2"/>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2"/>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2"/>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2"/>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2"/>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2"/>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2"/>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2"/>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2"/>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2"/>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2"/>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2"/>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2"/>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2"/>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2"/>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2"/>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2"/>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2"/>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2"/>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2"/>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2"/>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2"/>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2"/>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2"/>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2"/>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2"/>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2"/>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2"/>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2"/>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2"/>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2"/>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2"/>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2"/>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2"/>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2"/>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2"/>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2"/>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2"/>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2"/>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2"/>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2"/>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2"/>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2"/>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2"/>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2"/>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2"/>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2"/>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2"/>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2"/>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2"/>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2"/>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2"/>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2"/>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2"/>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2"/>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2"/>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2"/>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2"/>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2"/>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2"/>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2"/>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2"/>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2"/>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2"/>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2"/>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2"/>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2"/>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2"/>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2"/>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2"/>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2"/>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2"/>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2"/>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2"/>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2"/>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2"/>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2"/>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2"/>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2"/>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2"/>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2"/>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2"/>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2"/>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2"/>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2"/>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2"/>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2"/>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2"/>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2"/>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2"/>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2"/>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2"/>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2"/>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2"/>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2"/>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2"/>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2"/>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2"/>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2"/>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2"/>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2"/>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2"/>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2"/>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2"/>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2"/>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2"/>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2"/>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2"/>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2"/>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2"/>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2"/>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2"/>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2"/>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2"/>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2"/>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2"/>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2"/>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2"/>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2"/>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2"/>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2"/>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2"/>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2"/>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2"/>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2"/>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2"/>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2"/>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2"/>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2"/>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2"/>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2"/>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2"/>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2"/>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2"/>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2"/>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2"/>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2"/>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2"/>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2"/>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2"/>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2"/>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2"/>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2"/>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2"/>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2"/>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2"/>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2"/>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2"/>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2"/>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2"/>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2"/>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2"/>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2"/>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2"/>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2"/>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2"/>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2"/>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2"/>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2"/>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2"/>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2"/>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2"/>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2"/>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2"/>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2"/>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2"/>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2"/>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2"/>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2"/>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2"/>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2"/>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2"/>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2"/>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2"/>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2"/>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2"/>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2"/>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2"/>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2"/>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2"/>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2"/>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2"/>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2"/>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2"/>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2"/>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2"/>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2"/>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2"/>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2"/>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2"/>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2"/>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2"/>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2"/>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2"/>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2"/>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2"/>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2"/>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2"/>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2"/>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2"/>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2"/>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2"/>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2"/>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2"/>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2"/>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2"/>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2"/>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2"/>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2"/>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2"/>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2"/>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2"/>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2"/>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2"/>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2"/>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2"/>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2"/>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2"/>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2"/>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2"/>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2"/>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2"/>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2"/>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2"/>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2"/>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2"/>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2"/>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2"/>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2"/>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2"/>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2"/>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2"/>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2"/>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2"/>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2"/>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2"/>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2"/>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2"/>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2"/>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2"/>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2"/>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2"/>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2"/>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2"/>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2"/>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2"/>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2"/>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2"/>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2"/>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2"/>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2"/>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2"/>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2"/>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72"/>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2"/>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2"/>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2"/>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2"/>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2"/>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2"/>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2"/>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2"/>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2"/>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2"/>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2"/>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2"/>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2"/>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2"/>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2"/>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2"/>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2"/>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2"/>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2"/>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2"/>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2"/>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2"/>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2"/>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2"/>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2"/>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2"/>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2"/>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2"/>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2"/>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2"/>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2"/>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2"/>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2"/>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2"/>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2"/>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2"/>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2"/>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2"/>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2"/>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2"/>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2"/>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2"/>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2"/>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2"/>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2"/>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2"/>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2"/>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2"/>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2"/>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2"/>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2"/>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2"/>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2"/>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2"/>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2"/>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2"/>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2"/>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2"/>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2"/>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2"/>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2"/>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2"/>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2"/>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2"/>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2"/>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2"/>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2"/>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2"/>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2"/>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2"/>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2"/>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2"/>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2"/>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2"/>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2"/>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2"/>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2"/>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2"/>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2"/>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2"/>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2"/>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2"/>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2"/>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2"/>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2"/>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2"/>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2"/>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2"/>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2"/>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2"/>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2"/>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2"/>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2"/>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2"/>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2"/>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2"/>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2"/>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2"/>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2"/>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2"/>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2"/>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2"/>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2"/>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2"/>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2"/>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2"/>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2"/>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2"/>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2"/>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2"/>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2"/>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2"/>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2"/>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2"/>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2"/>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2"/>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2"/>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2"/>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2"/>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2"/>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2"/>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2"/>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2"/>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2"/>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2"/>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2"/>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2"/>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2"/>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2"/>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2"/>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2"/>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2"/>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2"/>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2"/>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2"/>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2"/>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2"/>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2"/>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2"/>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2"/>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2"/>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2"/>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2"/>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2"/>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2"/>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2"/>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2"/>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2"/>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2"/>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2"/>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2"/>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2"/>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2"/>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2"/>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2"/>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2"/>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2"/>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2"/>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2"/>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2"/>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2"/>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2"/>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2"/>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2"/>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2"/>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2"/>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2"/>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2"/>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2"/>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2"/>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2"/>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2"/>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2"/>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2"/>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2"/>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2"/>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2"/>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2"/>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2"/>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2"/>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2"/>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2"/>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2"/>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2"/>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2"/>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2"/>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2"/>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2"/>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2"/>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2"/>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2"/>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2"/>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2"/>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2"/>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2"/>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2"/>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2"/>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2"/>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2"/>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2"/>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2"/>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2"/>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2"/>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2"/>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2"/>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2"/>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2"/>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2"/>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2"/>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2"/>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2"/>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2"/>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2"/>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2"/>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2"/>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2"/>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2"/>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2"/>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2"/>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2"/>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2"/>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2"/>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2"/>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2"/>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2"/>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2"/>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2"/>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2"/>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2"/>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2"/>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2"/>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2"/>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2"/>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2"/>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2"/>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2"/>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2"/>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2"/>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2"/>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2"/>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2"/>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2"/>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2"/>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2"/>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2"/>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2"/>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2"/>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72"/>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2"/>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2"/>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2"/>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2"/>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2"/>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2"/>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2"/>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2"/>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2"/>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2"/>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2"/>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2"/>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72"/>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2"/>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2"/>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2"/>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2"/>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2"/>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2"/>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2"/>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2"/>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2"/>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2"/>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2"/>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2"/>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2"/>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2"/>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2"/>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2"/>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2"/>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2"/>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2"/>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2"/>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2"/>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2"/>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2"/>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2"/>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2"/>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2"/>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2"/>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2"/>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2"/>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72"/>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2"/>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2"/>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2"/>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2"/>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2"/>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2"/>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2"/>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2"/>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2"/>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2"/>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2"/>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2"/>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2"/>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2"/>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2"/>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2"/>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2"/>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2"/>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2"/>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2"/>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2"/>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2"/>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2"/>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2"/>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2"/>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2"/>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2"/>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2"/>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2"/>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2"/>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2"/>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2"/>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2"/>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2"/>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72"/>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2"/>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2"/>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2"/>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2"/>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2"/>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2"/>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2"/>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2"/>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2"/>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2"/>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2"/>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2"/>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2"/>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2"/>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2"/>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2"/>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2"/>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2"/>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2"/>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2"/>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2"/>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2"/>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2"/>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2"/>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2"/>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2"/>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2"/>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2"/>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2"/>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2"/>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2"/>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2"/>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2"/>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2"/>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2"/>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2"/>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2"/>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2"/>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2"/>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2"/>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2"/>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2"/>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2"/>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2"/>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2"/>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2"/>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2"/>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2"/>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2"/>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2"/>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2"/>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2"/>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2"/>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2"/>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2"/>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2"/>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2"/>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2"/>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2"/>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2"/>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2"/>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2"/>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2"/>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2"/>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2"/>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2"/>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2"/>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2"/>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2"/>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72"/>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2"/>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2"/>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72"/>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2"/>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2"/>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2"/>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2"/>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2"/>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72"/>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2"/>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2"/>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2"/>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2"/>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72"/>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72"/>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2"/>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2"/>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2"/>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2"/>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2"/>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72"/>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72"/>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2"/>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72"/>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2"/>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2"/>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2"/>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2"/>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72"/>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72"/>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2"/>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2"/>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2"/>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2"/>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2"/>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2"/>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2"/>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2"/>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72"/>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2"/>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2"/>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2"/>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2"/>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2"/>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2"/>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2"/>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2"/>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2"/>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2"/>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2"/>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2"/>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2"/>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72"/>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72"/>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2"/>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2"/>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2"/>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2"/>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2"/>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2"/>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2"/>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2"/>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2"/>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2"/>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2"/>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2"/>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2"/>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72"/>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2"/>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2"/>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2"/>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2"/>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2"/>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2"/>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2"/>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2"/>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2"/>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2"/>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2"/>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72"/>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2"/>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2"/>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72"/>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2"/>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2"/>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2"/>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72"/>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2"/>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2"/>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72"/>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2"/>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2"/>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72"/>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2"/>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2"/>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2"/>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72"/>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2"/>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2"/>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2"/>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2"/>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2"/>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72"/>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2"/>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2"/>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2"/>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2"/>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2"/>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72"/>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2"/>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72"/>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72"/>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2"/>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2"/>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72"/>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2"/>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2"/>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2"/>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2"/>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2"/>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2"/>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2"/>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72"/>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2"/>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2"/>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2"/>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2"/>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72"/>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72"/>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2"/>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2"/>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2"/>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2"/>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2"/>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2"/>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2"/>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2"/>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2"/>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2"/>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2"/>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2"/>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2"/>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2"/>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2"/>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2"/>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2"/>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2"/>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2"/>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2"/>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72"/>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2"/>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2"/>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2"/>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2"/>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72"/>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2"/>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2"/>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2"/>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72"/>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2"/>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2"/>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2"/>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2"/>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72"/>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72"/>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2"/>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2"/>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2"/>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2"/>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2"/>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2"/>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2"/>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2"/>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2"/>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2"/>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2"/>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2"/>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2"/>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72"/>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2"/>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2"/>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2"/>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2"/>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2"/>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2"/>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2"/>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2"/>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2"/>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2"/>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2"/>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2"/>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2"/>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2"/>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2"/>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2"/>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2"/>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2"/>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2"/>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2"/>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2"/>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2"/>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72"/>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2"/>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2"/>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2"/>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2"/>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2"/>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2"/>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2"/>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2"/>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2"/>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2"/>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2"/>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2"/>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2"/>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2"/>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2"/>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2"/>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2"/>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2"/>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2"/>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2"/>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2"/>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2"/>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2"/>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2"/>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2"/>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2"/>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2"/>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2"/>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2"/>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2"/>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2"/>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2"/>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72"/>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2"/>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72"/>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2"/>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2"/>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72"/>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2"/>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2"/>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2"/>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2"/>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2"/>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2"/>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2"/>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2"/>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2"/>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2"/>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2"/>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2"/>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2"/>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2"/>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72"/>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2"/>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2"/>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2"/>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2"/>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2"/>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72"/>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2"/>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72"/>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72"/>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2"/>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2"/>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2"/>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2"/>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72"/>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72"/>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2"/>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2"/>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2"/>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2"/>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2"/>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2"/>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2"/>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2"/>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2"/>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2"/>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2"/>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72"/>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2"/>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2"/>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2"/>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2"/>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2"/>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2"/>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2"/>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2"/>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2"/>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2"/>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2"/>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2"/>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2"/>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2"/>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2"/>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2"/>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2"/>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2"/>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2"/>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2"/>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2"/>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72"/>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72"/>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2"/>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2"/>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2"/>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2"/>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2"/>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2"/>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2"/>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2"/>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72"/>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2"/>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2"/>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72"/>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2"/>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2"/>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2"/>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2"/>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72"/>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72"/>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2"/>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2"/>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2"/>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2"/>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72"/>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72"/>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2"/>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2"/>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2"/>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2"/>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2"/>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72"/>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2"/>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2"/>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2"/>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2"/>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2"/>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72"/>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2"/>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2"/>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2"/>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2"/>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2"/>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2"/>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2"/>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2"/>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2"/>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2"/>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2"/>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2"/>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2"/>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2"/>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2"/>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2"/>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2"/>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2"/>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2"/>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2"/>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2"/>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2"/>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2"/>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2"/>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2"/>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72"/>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72"/>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2"/>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72"/>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72"/>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2"/>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2"/>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2"/>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2"/>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72"/>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2"/>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2"/>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72"/>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72"/>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2"/>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72"/>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2"/>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2"/>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2"/>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2"/>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2"/>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72"/>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72"/>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2"/>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72"/>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72"/>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2"/>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2"/>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2"/>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2"/>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2"/>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2"/>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2"/>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72"/>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2"/>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72"/>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72"/>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72"/>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2"/>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72"/>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2"/>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2"/>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72"/>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2"/>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2"/>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2"/>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72"/>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72"/>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2"/>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2"/>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2"/>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2"/>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72"/>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2"/>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2"/>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2"/>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2"/>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2"/>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72"/>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2"/>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72"/>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72"/>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72"/>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2"/>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2"/>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2"/>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2"/>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2"/>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2"/>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2"/>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2"/>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2"/>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2"/>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2"/>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2"/>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2"/>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2"/>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2"/>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2"/>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2"/>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2"/>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72"/>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2"/>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2"/>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72"/>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2"/>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2"/>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72"/>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72"/>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72"/>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2"/>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2"/>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72"/>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72"/>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2"/>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72"/>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2"/>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72"/>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72"/>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2"/>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2"/>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2"/>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2"/>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72"/>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72"/>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72"/>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2"/>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2"/>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2"/>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2"/>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2"/>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2"/>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2"/>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2"/>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2"/>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2"/>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2"/>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2"/>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72"/>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72"/>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72"/>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72"/>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72"/>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72"/>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72"/>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2"/>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72"/>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72"/>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72"/>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2"/>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2"/>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72"/>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72"/>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72"/>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72"/>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72"/>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2"/>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2"/>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72"/>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72"/>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2"/>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2"/>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2"/>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2"/>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2"/>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72"/>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72"/>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2"/>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2"/>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72"/>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72"/>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72"/>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2"/>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2"/>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72"/>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72"/>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72"/>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72"/>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72"/>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72"/>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72"/>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72"/>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72"/>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72"/>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2"/>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2"/>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72"/>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72"/>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2"/>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2"/>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2"/>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72"/>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72"/>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72"/>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72"/>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2"/>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2"/>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72"/>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72"/>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2"/>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2"/>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2"/>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2"/>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2"/>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72"/>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72"/>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72"/>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72"/>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2"/>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2"/>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72"/>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72"/>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2"/>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72"/>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2"/>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2"/>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72"/>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72"/>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2"/>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2"/>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2"/>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2"/>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72"/>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2"/>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2"/>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2"/>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2"/>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2"/>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2"/>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2"/>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2"/>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2"/>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2"/>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2"/>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2"/>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2"/>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72"/>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2"/>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2"/>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72"/>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2"/>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2"/>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2"/>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2"/>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2"/>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2"/>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2"/>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2"/>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72"/>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2"/>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2"/>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2"/>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72"/>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2"/>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2"/>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2"/>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2"/>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2"/>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2"/>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2"/>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2"/>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2"/>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2"/>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2"/>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2"/>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2"/>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72"/>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72"/>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2"/>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2"/>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72"/>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2"/>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2"/>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2"/>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2"/>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2"/>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72"/>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2"/>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2"/>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2"/>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2"/>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72"/>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72"/>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2"/>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2"/>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2"/>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2"/>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72"/>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2"/>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2"/>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2"/>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2"/>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2"/>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2"/>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2"/>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2"/>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2"/>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2"/>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2"/>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72"/>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2"/>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72"/>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2"/>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2"/>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72"/>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2"/>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2"/>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72"/>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72"/>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72"/>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72"/>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2"/>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2"/>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72"/>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72"/>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2"/>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2"/>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72"/>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72"/>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72"/>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72"/>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2"/>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2"/>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72"/>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2"/>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2"/>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2"/>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72"/>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72"/>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2"/>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2"/>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2"/>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2"/>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2"/>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2"/>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2"/>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72"/>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2"/>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2"/>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2"/>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2"/>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72"/>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72"/>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72"/>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72"/>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2"/>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2"/>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72"/>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2"/>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2"/>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2"/>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72"/>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72"/>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2"/>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2"/>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72"/>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72"/>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72"/>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2"/>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2"/>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2"/>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72"/>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72"/>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72"/>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2"/>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72"/>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72"/>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72"/>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72"/>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2"/>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2"/>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72"/>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2"/>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2"/>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2"/>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2"/>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2"/>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2"/>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72"/>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2"/>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2"/>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2"/>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2"/>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72"/>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2"/>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2"/>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72"/>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2"/>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72"/>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72"/>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2"/>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2"/>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2"/>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2"/>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2"/>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2"/>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2"/>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72"/>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2"/>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72"/>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2"/>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72"/>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72"/>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72"/>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72"/>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72"/>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2"/>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2"/>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2"/>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72"/>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72"/>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2"/>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72"/>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72"/>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2"/>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2"/>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2"/>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72"/>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72"/>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2"/>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2"/>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72"/>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72"/>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72"/>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72"/>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72"/>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72"/>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72"/>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2"/>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2"/>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72"/>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72"/>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2"/>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72"/>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2"/>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2"/>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72"/>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72"/>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72"/>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2"/>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2"/>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2"/>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2"/>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2"/>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2"/>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2"/>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2"/>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2"/>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72"/>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72"/>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2"/>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2"/>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72"/>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2"/>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2"/>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72"/>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72"/>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72"/>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72"/>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72"/>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2"/>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2"/>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2"/>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2"/>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2"/>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2"/>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2"/>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2"/>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2"/>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72"/>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2"/>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2"/>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72"/>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72"/>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72"/>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2"/>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2"/>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72"/>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72"/>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2"/>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72"/>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72"/>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72"/>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2"/>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2"/>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72"/>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72"/>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2"/>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2"/>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72"/>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2"/>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72"/>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72"/>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2"/>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2"/>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2"/>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2"/>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2"/>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2"/>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2"/>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2"/>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2"/>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2"/>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2"/>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2"/>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72"/>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72"/>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72"/>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2"/>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2"/>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2"/>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2"/>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2"/>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2"/>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2"/>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72"/>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72"/>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2"/>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2"/>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2"/>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2"/>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2"/>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2"/>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2"/>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2"/>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2"/>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2"/>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2"/>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72"/>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2"/>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2"/>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2"/>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2"/>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2"/>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2"/>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2"/>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2"/>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2"/>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2"/>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2"/>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2"/>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2"/>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2"/>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72"/>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72"/>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2"/>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2"/>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72"/>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2"/>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72"/>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72"/>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72"/>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2"/>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2"/>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72"/>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72"/>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2"/>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72"/>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2"/>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2"/>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72"/>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72"/>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72"/>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72"/>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2"/>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72"/>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72"/>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2"/>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72"/>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72"/>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72"/>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2"/>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72"/>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72"/>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2"/>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2"/>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2"/>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2"/>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2"/>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2"/>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72"/>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72"/>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72"/>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72"/>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72"/>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72"/>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72"/>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72"/>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2"/>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2"/>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2"/>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72"/>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72"/>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2"/>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2"/>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72"/>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72"/>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72"/>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72"/>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72"/>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72"/>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2"/>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2"/>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2"/>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2"/>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2"/>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2"/>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2"/>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2"/>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2"/>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2"/>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2"/>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72"/>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72"/>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72"/>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72"/>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72"/>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72"/>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2"/>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72"/>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72"/>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72"/>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72"/>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72"/>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72"/>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72"/>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72"/>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72"/>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72"/>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72"/>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72"/>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72"/>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72"/>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2"/>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72"/>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72"/>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72"/>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2"/>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2"/>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72"/>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72"/>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72"/>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72"/>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72"/>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72"/>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72"/>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72"/>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72"/>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72"/>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72"/>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72"/>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72"/>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72"/>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72"/>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2"/>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2"/>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72"/>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72"/>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2"/>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2"/>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2"/>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2"/>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72"/>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72"/>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72"/>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2"/>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2"/>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2"/>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2"/>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2"/>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2"/>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72"/>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72"/>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2"/>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72"/>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72"/>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2"/>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2"/>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2"/>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2"/>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72"/>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72"/>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2"/>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72"/>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72"/>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72"/>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2"/>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72"/>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72"/>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2"/>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2"/>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72"/>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72"/>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2"/>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2"/>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2"/>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2"/>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2"/>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72"/>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72"/>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72"/>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72"/>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72"/>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72"/>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2"/>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72"/>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2"/>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2"/>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2"/>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2"/>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2"/>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2"/>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72"/>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2"/>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72"/>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72"/>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72"/>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2"/>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72"/>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72"/>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4" name="Google Shape;9184;p72"/>
          <p:cNvGrpSpPr/>
          <p:nvPr/>
        </p:nvGrpSpPr>
        <p:grpSpPr>
          <a:xfrm>
            <a:off x="3450485" y="919691"/>
            <a:ext cx="2310381" cy="1488888"/>
            <a:chOff x="229225" y="549050"/>
            <a:chExt cx="7161750" cy="4615275"/>
          </a:xfrm>
        </p:grpSpPr>
        <p:sp>
          <p:nvSpPr>
            <p:cNvPr id="9185" name="Google Shape;9185;p72"/>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2"/>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2"/>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72"/>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72"/>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2"/>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2"/>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2"/>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2"/>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72"/>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72"/>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72"/>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2"/>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2"/>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2"/>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72"/>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72"/>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2"/>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2"/>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72"/>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2"/>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72"/>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72"/>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72"/>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2"/>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72"/>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72"/>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72"/>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72"/>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2"/>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2"/>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2"/>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2"/>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2"/>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2"/>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72"/>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2"/>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2"/>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2"/>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2"/>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72"/>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2"/>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2"/>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2"/>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2"/>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2"/>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2"/>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2"/>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2"/>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2"/>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72"/>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2"/>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2"/>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2"/>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2"/>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2"/>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2"/>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2"/>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2"/>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2"/>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2"/>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72"/>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2"/>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2"/>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2"/>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2"/>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2"/>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2"/>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2"/>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2"/>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2"/>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2"/>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2"/>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2"/>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72"/>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2"/>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2"/>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2"/>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72"/>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72"/>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2"/>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2"/>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2"/>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2"/>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72"/>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2"/>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2"/>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2"/>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2"/>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2"/>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2"/>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2"/>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2"/>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2"/>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72"/>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2"/>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2"/>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2"/>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72"/>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2"/>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2"/>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2"/>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2"/>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72"/>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2"/>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2"/>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2"/>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2"/>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72"/>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72"/>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2"/>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2"/>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2"/>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72"/>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2"/>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2"/>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2"/>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2" name="Google Shape;9302;p72"/>
          <p:cNvGrpSpPr/>
          <p:nvPr/>
        </p:nvGrpSpPr>
        <p:grpSpPr>
          <a:xfrm>
            <a:off x="3548403" y="2849588"/>
            <a:ext cx="2310282" cy="1374222"/>
            <a:chOff x="238125" y="732525"/>
            <a:chExt cx="7130500" cy="4241425"/>
          </a:xfrm>
        </p:grpSpPr>
        <p:sp>
          <p:nvSpPr>
            <p:cNvPr id="9303" name="Google Shape;9303;p7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7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7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7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7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7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7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7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7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7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7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7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7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7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7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Shape 9420"/>
        <p:cNvGrpSpPr/>
        <p:nvPr/>
      </p:nvGrpSpPr>
      <p:grpSpPr>
        <a:xfrm>
          <a:off x="0" y="0"/>
          <a:ext cx="0" cy="0"/>
          <a:chOff x="0" y="0"/>
          <a:chExt cx="0" cy="0"/>
        </a:xfrm>
      </p:grpSpPr>
      <p:grpSp>
        <p:nvGrpSpPr>
          <p:cNvPr id="9421" name="Google Shape;9421;p73"/>
          <p:cNvGrpSpPr/>
          <p:nvPr/>
        </p:nvGrpSpPr>
        <p:grpSpPr>
          <a:xfrm>
            <a:off x="2100560" y="3398663"/>
            <a:ext cx="1102891" cy="760337"/>
            <a:chOff x="4967783" y="2151471"/>
            <a:chExt cx="3920692" cy="2702940"/>
          </a:xfrm>
        </p:grpSpPr>
        <p:grpSp>
          <p:nvGrpSpPr>
            <p:cNvPr id="9422" name="Google Shape;9422;p73"/>
            <p:cNvGrpSpPr/>
            <p:nvPr/>
          </p:nvGrpSpPr>
          <p:grpSpPr>
            <a:xfrm>
              <a:off x="5045709" y="2252109"/>
              <a:ext cx="3761071" cy="2501708"/>
              <a:chOff x="2691784" y="1805334"/>
              <a:chExt cx="3761071" cy="2501708"/>
            </a:xfrm>
          </p:grpSpPr>
          <p:sp>
            <p:nvSpPr>
              <p:cNvPr id="9423" name="Google Shape;9423;p73"/>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3"/>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3"/>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3"/>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3"/>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3"/>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3"/>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0" name="Google Shape;9430;p73"/>
            <p:cNvGrpSpPr/>
            <p:nvPr/>
          </p:nvGrpSpPr>
          <p:grpSpPr>
            <a:xfrm>
              <a:off x="4967783" y="2151471"/>
              <a:ext cx="3920692" cy="2702940"/>
              <a:chOff x="2613858" y="1704696"/>
              <a:chExt cx="3920692" cy="2702940"/>
            </a:xfrm>
          </p:grpSpPr>
          <p:sp>
            <p:nvSpPr>
              <p:cNvPr id="9431" name="Google Shape;9431;p73"/>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3"/>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3"/>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73"/>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3"/>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36" name="Google Shape;9436;p73"/>
          <p:cNvGrpSpPr/>
          <p:nvPr/>
        </p:nvGrpSpPr>
        <p:grpSpPr>
          <a:xfrm>
            <a:off x="3504468" y="1286940"/>
            <a:ext cx="1561911" cy="708580"/>
            <a:chOff x="3530532" y="1496185"/>
            <a:chExt cx="1561911" cy="708580"/>
          </a:xfrm>
        </p:grpSpPr>
        <p:grpSp>
          <p:nvGrpSpPr>
            <p:cNvPr id="9437" name="Google Shape;9437;p73"/>
            <p:cNvGrpSpPr/>
            <p:nvPr/>
          </p:nvGrpSpPr>
          <p:grpSpPr>
            <a:xfrm>
              <a:off x="3720318" y="1857562"/>
              <a:ext cx="1372125" cy="54"/>
              <a:chOff x="3720318" y="1857562"/>
              <a:chExt cx="1372125" cy="54"/>
            </a:xfrm>
          </p:grpSpPr>
          <p:cxnSp>
            <p:nvCxnSpPr>
              <p:cNvPr id="9438" name="Google Shape;9438;p73"/>
              <p:cNvCxnSpPr>
                <a:endCxn id="9439"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440" name="Google Shape;9440;p73"/>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441" name="Google Shape;9441;p73"/>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442" name="Google Shape;9442;p73"/>
              <p:cNvCxnSpPr>
                <a:stCxn id="9439"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9443" name="Google Shape;9443;p73"/>
            <p:cNvGrpSpPr/>
            <p:nvPr/>
          </p:nvGrpSpPr>
          <p:grpSpPr>
            <a:xfrm>
              <a:off x="3567462" y="1496185"/>
              <a:ext cx="286500" cy="272914"/>
              <a:chOff x="3567462" y="1496185"/>
              <a:chExt cx="286500" cy="272914"/>
            </a:xfrm>
          </p:grpSpPr>
          <p:cxnSp>
            <p:nvCxnSpPr>
              <p:cNvPr id="9444" name="Google Shape;9444;p73"/>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9445" name="Google Shape;9445;p73"/>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46" name="Google Shape;9446;p73"/>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3"/>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48" name="Google Shape;9448;p73"/>
            <p:cNvGrpSpPr/>
            <p:nvPr/>
          </p:nvGrpSpPr>
          <p:grpSpPr>
            <a:xfrm>
              <a:off x="3929014" y="1960574"/>
              <a:ext cx="286500" cy="242342"/>
              <a:chOff x="3929014" y="1960574"/>
              <a:chExt cx="286500" cy="242342"/>
            </a:xfrm>
          </p:grpSpPr>
          <p:cxnSp>
            <p:nvCxnSpPr>
              <p:cNvPr id="9449" name="Google Shape;9449;p73"/>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9450" name="Google Shape;9450;p73"/>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1" name="Google Shape;9451;p73"/>
            <p:cNvGrpSpPr/>
            <p:nvPr/>
          </p:nvGrpSpPr>
          <p:grpSpPr>
            <a:xfrm>
              <a:off x="4290828" y="1496185"/>
              <a:ext cx="286500" cy="272914"/>
              <a:chOff x="4290828" y="1496185"/>
              <a:chExt cx="286500" cy="272914"/>
            </a:xfrm>
          </p:grpSpPr>
          <p:cxnSp>
            <p:nvCxnSpPr>
              <p:cNvPr id="9452" name="Google Shape;9452;p73"/>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9453" name="Google Shape;9453;p73"/>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54" name="Google Shape;9454;p73"/>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3"/>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55" name="Google Shape;9455;p73"/>
            <p:cNvGrpSpPr/>
            <p:nvPr/>
          </p:nvGrpSpPr>
          <p:grpSpPr>
            <a:xfrm>
              <a:off x="4657726" y="1959674"/>
              <a:ext cx="286500" cy="245092"/>
              <a:chOff x="4657726" y="1959674"/>
              <a:chExt cx="286500" cy="245092"/>
            </a:xfrm>
          </p:grpSpPr>
          <p:cxnSp>
            <p:nvCxnSpPr>
              <p:cNvPr id="9456" name="Google Shape;9456;p73"/>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9457" name="Google Shape;9457;p73"/>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58" name="Google Shape;9458;p73"/>
          <p:cNvGrpSpPr/>
          <p:nvPr/>
        </p:nvGrpSpPr>
        <p:grpSpPr>
          <a:xfrm>
            <a:off x="3486488" y="2149036"/>
            <a:ext cx="1597032" cy="378649"/>
            <a:chOff x="3512551" y="2358282"/>
            <a:chExt cx="1597032" cy="378649"/>
          </a:xfrm>
        </p:grpSpPr>
        <p:grpSp>
          <p:nvGrpSpPr>
            <p:cNvPr id="9459" name="Google Shape;9459;p73"/>
            <p:cNvGrpSpPr/>
            <p:nvPr/>
          </p:nvGrpSpPr>
          <p:grpSpPr>
            <a:xfrm>
              <a:off x="3738198" y="2553002"/>
              <a:ext cx="1145834" cy="117"/>
              <a:chOff x="3738198" y="2553002"/>
              <a:chExt cx="1145834" cy="117"/>
            </a:xfrm>
          </p:grpSpPr>
          <p:cxnSp>
            <p:nvCxnSpPr>
              <p:cNvPr id="9460" name="Google Shape;9460;p73"/>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9461" name="Google Shape;9461;p73"/>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9462" name="Google Shape;9462;p73"/>
              <p:cNvCxnSpPr>
                <a:stCxn id="9463" idx="6"/>
                <a:endCxn id="9464"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9465" name="Google Shape;9465;p73"/>
            <p:cNvGrpSpPr/>
            <p:nvPr/>
          </p:nvGrpSpPr>
          <p:grpSpPr>
            <a:xfrm>
              <a:off x="3969644" y="2440153"/>
              <a:ext cx="225900" cy="296779"/>
              <a:chOff x="3969644" y="2440153"/>
              <a:chExt cx="225900" cy="296779"/>
            </a:xfrm>
          </p:grpSpPr>
          <p:cxnSp>
            <p:nvCxnSpPr>
              <p:cNvPr id="9466" name="Google Shape;9466;p73"/>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9464" name="Google Shape;9464;p73"/>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73"/>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8" name="Google Shape;9468;p73"/>
            <p:cNvGrpSpPr/>
            <p:nvPr/>
          </p:nvGrpSpPr>
          <p:grpSpPr>
            <a:xfrm>
              <a:off x="4426818" y="2358282"/>
              <a:ext cx="225600" cy="307471"/>
              <a:chOff x="4426818" y="2358282"/>
              <a:chExt cx="225600" cy="307471"/>
            </a:xfrm>
          </p:grpSpPr>
          <p:cxnSp>
            <p:nvCxnSpPr>
              <p:cNvPr id="9469" name="Google Shape;9469;p73"/>
              <p:cNvCxnSpPr>
                <a:stCxn id="9470"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9471" name="Google Shape;9471;p73"/>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3"/>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2" name="Google Shape;9472;p73"/>
            <p:cNvGrpSpPr/>
            <p:nvPr/>
          </p:nvGrpSpPr>
          <p:grpSpPr>
            <a:xfrm>
              <a:off x="4883984" y="2440153"/>
              <a:ext cx="225600" cy="296479"/>
              <a:chOff x="4883984" y="2440153"/>
              <a:chExt cx="225600" cy="296479"/>
            </a:xfrm>
          </p:grpSpPr>
          <p:cxnSp>
            <p:nvCxnSpPr>
              <p:cNvPr id="9473" name="Google Shape;9473;p73"/>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9474" name="Google Shape;9474;p73"/>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73"/>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6" name="Google Shape;9476;p73"/>
            <p:cNvGrpSpPr/>
            <p:nvPr/>
          </p:nvGrpSpPr>
          <p:grpSpPr>
            <a:xfrm>
              <a:off x="3512551" y="2358356"/>
              <a:ext cx="225647" cy="307629"/>
              <a:chOff x="2182679" y="2005014"/>
              <a:chExt cx="792300" cy="1080158"/>
            </a:xfrm>
          </p:grpSpPr>
          <p:cxnSp>
            <p:nvCxnSpPr>
              <p:cNvPr id="9477" name="Google Shape;9477;p73"/>
              <p:cNvCxnSpPr>
                <a:stCxn id="9478"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9463" name="Google Shape;9463;p73"/>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73"/>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79" name="Google Shape;9479;p73"/>
          <p:cNvGrpSpPr/>
          <p:nvPr/>
        </p:nvGrpSpPr>
        <p:grpSpPr>
          <a:xfrm>
            <a:off x="6846570" y="972834"/>
            <a:ext cx="1559809" cy="722610"/>
            <a:chOff x="634175" y="2986275"/>
            <a:chExt cx="3147949" cy="1458344"/>
          </a:xfrm>
        </p:grpSpPr>
        <p:cxnSp>
          <p:nvCxnSpPr>
            <p:cNvPr id="9480" name="Google Shape;9480;p73"/>
            <p:cNvCxnSpPr>
              <a:stCxn id="9481" idx="4"/>
              <a:endCxn id="9482"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9483" name="Google Shape;9483;p73"/>
            <p:cNvCxnSpPr>
              <a:stCxn id="9482" idx="0"/>
              <a:endCxn id="9484"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9485" name="Google Shape;9485;p73"/>
            <p:cNvCxnSpPr>
              <a:stCxn id="9484" idx="4"/>
              <a:endCxn id="9486"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9487" name="Google Shape;9487;p73"/>
            <p:cNvCxnSpPr>
              <a:stCxn id="9486" idx="0"/>
              <a:endCxn id="9488"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9488" name="Google Shape;9488;p73"/>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484" name="Google Shape;9484;p73"/>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481" name="Google Shape;9481;p73"/>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486" name="Google Shape;9486;p73"/>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482" name="Google Shape;9482;p73"/>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9489" name="Google Shape;9489;p73"/>
          <p:cNvGrpSpPr/>
          <p:nvPr/>
        </p:nvGrpSpPr>
        <p:grpSpPr>
          <a:xfrm>
            <a:off x="3500360" y="2682741"/>
            <a:ext cx="1570719" cy="294123"/>
            <a:chOff x="998425" y="1182125"/>
            <a:chExt cx="1065400" cy="199500"/>
          </a:xfrm>
        </p:grpSpPr>
        <p:sp>
          <p:nvSpPr>
            <p:cNvPr id="9490" name="Google Shape;9490;p73"/>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3"/>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3"/>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73"/>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3"/>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5" name="Google Shape;9495;p73"/>
          <p:cNvGrpSpPr/>
          <p:nvPr/>
        </p:nvGrpSpPr>
        <p:grpSpPr>
          <a:xfrm>
            <a:off x="6843616" y="1800228"/>
            <a:ext cx="1565716" cy="366729"/>
            <a:chOff x="1247650" y="2075423"/>
            <a:chExt cx="6648477" cy="1557238"/>
          </a:xfrm>
        </p:grpSpPr>
        <p:sp>
          <p:nvSpPr>
            <p:cNvPr id="9496" name="Google Shape;9496;p73"/>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3"/>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73"/>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3"/>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3"/>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73"/>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2" name="Google Shape;9502;p73"/>
          <p:cNvGrpSpPr/>
          <p:nvPr/>
        </p:nvGrpSpPr>
        <p:grpSpPr>
          <a:xfrm>
            <a:off x="6827928" y="2949043"/>
            <a:ext cx="1597061" cy="663440"/>
            <a:chOff x="6796238" y="3158297"/>
            <a:chExt cx="1630319" cy="677257"/>
          </a:xfrm>
        </p:grpSpPr>
        <p:cxnSp>
          <p:nvCxnSpPr>
            <p:cNvPr id="9503" name="Google Shape;9503;p73"/>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9504" name="Google Shape;9504;p73"/>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9505" name="Google Shape;9505;p73"/>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9506" name="Google Shape;9506;p73"/>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9507" name="Google Shape;9507;p73"/>
            <p:cNvGrpSpPr/>
            <p:nvPr/>
          </p:nvGrpSpPr>
          <p:grpSpPr>
            <a:xfrm>
              <a:off x="6796238" y="3311904"/>
              <a:ext cx="1630319" cy="377697"/>
              <a:chOff x="6796238" y="3311904"/>
              <a:chExt cx="1630319" cy="377697"/>
            </a:xfrm>
          </p:grpSpPr>
          <p:sp>
            <p:nvSpPr>
              <p:cNvPr id="9508" name="Google Shape;9508;p73"/>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3"/>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3"/>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11" name="Google Shape;9511;p73"/>
          <p:cNvGrpSpPr/>
          <p:nvPr/>
        </p:nvGrpSpPr>
        <p:grpSpPr>
          <a:xfrm>
            <a:off x="5349066" y="970435"/>
            <a:ext cx="1368606" cy="1593805"/>
            <a:chOff x="1839112" y="2209163"/>
            <a:chExt cx="1918159" cy="2233784"/>
          </a:xfrm>
        </p:grpSpPr>
        <p:sp>
          <p:nvSpPr>
            <p:cNvPr id="9512" name="Google Shape;9512;p73"/>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73"/>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3"/>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15" name="Google Shape;9515;p73"/>
            <p:cNvCxnSpPr>
              <a:stCxn id="9512" idx="6"/>
              <a:endCxn id="9513"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9516" name="Google Shape;9516;p73"/>
            <p:cNvCxnSpPr>
              <a:stCxn id="9513" idx="4"/>
              <a:endCxn id="9517"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9518" name="Google Shape;9518;p73"/>
            <p:cNvCxnSpPr>
              <a:stCxn id="9517" idx="6"/>
              <a:endCxn id="9514"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9519" name="Google Shape;9519;p73"/>
            <p:cNvCxnSpPr>
              <a:stCxn id="9514" idx="4"/>
              <a:endCxn id="9520"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9517" name="Google Shape;9517;p73"/>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3"/>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3"/>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22" name="Google Shape;9522;p73"/>
            <p:cNvCxnSpPr>
              <a:endCxn id="9521"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9523" name="Google Shape;9523;p73"/>
          <p:cNvGrpSpPr/>
          <p:nvPr/>
        </p:nvGrpSpPr>
        <p:grpSpPr>
          <a:xfrm>
            <a:off x="3481439" y="976671"/>
            <a:ext cx="1637968" cy="154942"/>
            <a:chOff x="238125" y="2506075"/>
            <a:chExt cx="7115411" cy="673075"/>
          </a:xfrm>
        </p:grpSpPr>
        <p:sp>
          <p:nvSpPr>
            <p:cNvPr id="9524" name="Google Shape;9524;p73"/>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73"/>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73"/>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3"/>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3"/>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9" name="Google Shape;9529;p73"/>
          <p:cNvGrpSpPr/>
          <p:nvPr/>
        </p:nvGrpSpPr>
        <p:grpSpPr>
          <a:xfrm>
            <a:off x="720124" y="1298269"/>
            <a:ext cx="2476762" cy="91743"/>
            <a:chOff x="1464850" y="436376"/>
            <a:chExt cx="6001362" cy="222300"/>
          </a:xfrm>
        </p:grpSpPr>
        <p:sp>
          <p:nvSpPr>
            <p:cNvPr id="9530" name="Google Shape;9530;p73"/>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3"/>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3"/>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3"/>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73"/>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35" name="Google Shape;9535;p73"/>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536" name="Google Shape;9536;p73"/>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537" name="Google Shape;9537;p73"/>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538" name="Google Shape;9538;p73"/>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9539" name="Google Shape;9539;p73"/>
          <p:cNvGrpSpPr/>
          <p:nvPr/>
        </p:nvGrpSpPr>
        <p:grpSpPr>
          <a:xfrm>
            <a:off x="706391" y="2533734"/>
            <a:ext cx="1452710" cy="651923"/>
            <a:chOff x="803162" y="2667727"/>
            <a:chExt cx="1411906" cy="633611"/>
          </a:xfrm>
        </p:grpSpPr>
        <p:cxnSp>
          <p:nvCxnSpPr>
            <p:cNvPr id="9540" name="Google Shape;9540;p73"/>
            <p:cNvCxnSpPr>
              <a:stCxn id="9541" idx="2"/>
              <a:endCxn id="9542"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543" name="Google Shape;9543;p73"/>
            <p:cNvCxnSpPr>
              <a:stCxn id="9544" idx="0"/>
              <a:endCxn id="9541"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545" name="Google Shape;9545;p73"/>
            <p:cNvCxnSpPr>
              <a:stCxn id="9544" idx="2"/>
              <a:endCxn id="9546"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547" name="Google Shape;9547;p73"/>
            <p:cNvCxnSpPr>
              <a:stCxn id="9548" idx="0"/>
              <a:endCxn id="9544"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549" name="Google Shape;9549;p73"/>
            <p:cNvCxnSpPr>
              <a:stCxn id="9542" idx="2"/>
              <a:endCxn id="9550"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551" name="Google Shape;9551;p73"/>
            <p:cNvCxnSpPr>
              <a:stCxn id="9552" idx="0"/>
              <a:endCxn id="9542"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9548" name="Google Shape;9548;p73"/>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546" name="Google Shape;9546;p73"/>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552" name="Google Shape;9552;p73"/>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550" name="Google Shape;9550;p73"/>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542" name="Google Shape;9542;p73"/>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544" name="Google Shape;9544;p73"/>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541" name="Google Shape;9541;p73"/>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9553" name="Google Shape;9553;p73"/>
          <p:cNvGrpSpPr/>
          <p:nvPr/>
        </p:nvGrpSpPr>
        <p:grpSpPr>
          <a:xfrm>
            <a:off x="706393" y="969273"/>
            <a:ext cx="2518541" cy="209309"/>
            <a:chOff x="803163" y="1111966"/>
            <a:chExt cx="2447800" cy="203430"/>
          </a:xfrm>
        </p:grpSpPr>
        <p:grpSp>
          <p:nvGrpSpPr>
            <p:cNvPr id="9554" name="Google Shape;9554;p73"/>
            <p:cNvGrpSpPr/>
            <p:nvPr/>
          </p:nvGrpSpPr>
          <p:grpSpPr>
            <a:xfrm>
              <a:off x="1958180" y="1111966"/>
              <a:ext cx="588019" cy="121396"/>
              <a:chOff x="4808316" y="2800065"/>
              <a:chExt cx="1999386" cy="412910"/>
            </a:xfrm>
          </p:grpSpPr>
          <p:sp>
            <p:nvSpPr>
              <p:cNvPr id="9555" name="Google Shape;9555;p73"/>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56" name="Google Shape;9556;p73"/>
              <p:cNvGrpSpPr/>
              <p:nvPr/>
            </p:nvGrpSpPr>
            <p:grpSpPr>
              <a:xfrm>
                <a:off x="4808316" y="2800065"/>
                <a:ext cx="92400" cy="411825"/>
                <a:chOff x="845575" y="2563700"/>
                <a:chExt cx="92400" cy="411825"/>
              </a:xfrm>
            </p:grpSpPr>
            <p:cxnSp>
              <p:nvCxnSpPr>
                <p:cNvPr id="9557" name="Google Shape;9557;p7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558" name="Google Shape;9558;p7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9559" name="Google Shape;9559;p73"/>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9560" name="Google Shape;9560;p73"/>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61" name="Google Shape;9561;p73"/>
            <p:cNvGrpSpPr/>
            <p:nvPr/>
          </p:nvGrpSpPr>
          <p:grpSpPr>
            <a:xfrm>
              <a:off x="803163" y="1111974"/>
              <a:ext cx="591158" cy="121545"/>
              <a:chOff x="803163" y="1111974"/>
              <a:chExt cx="591158" cy="121545"/>
            </a:xfrm>
          </p:grpSpPr>
          <p:grpSp>
            <p:nvGrpSpPr>
              <p:cNvPr id="9562" name="Google Shape;9562;p73"/>
              <p:cNvGrpSpPr/>
              <p:nvPr/>
            </p:nvGrpSpPr>
            <p:grpSpPr>
              <a:xfrm>
                <a:off x="803163" y="1111974"/>
                <a:ext cx="27175" cy="121077"/>
                <a:chOff x="845575" y="2563700"/>
                <a:chExt cx="92400" cy="411825"/>
              </a:xfrm>
            </p:grpSpPr>
            <p:cxnSp>
              <p:nvCxnSpPr>
                <p:cNvPr id="9563" name="Google Shape;9563;p7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564" name="Google Shape;9564;p7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65" name="Google Shape;9565;p73"/>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6" name="Google Shape;9566;p73"/>
            <p:cNvGrpSpPr/>
            <p:nvPr/>
          </p:nvGrpSpPr>
          <p:grpSpPr>
            <a:xfrm>
              <a:off x="1381910" y="1194219"/>
              <a:ext cx="588341" cy="121177"/>
              <a:chOff x="1381910" y="1194219"/>
              <a:chExt cx="588341" cy="121177"/>
            </a:xfrm>
          </p:grpSpPr>
          <p:grpSp>
            <p:nvGrpSpPr>
              <p:cNvPr id="9567" name="Google Shape;9567;p73"/>
              <p:cNvGrpSpPr/>
              <p:nvPr/>
            </p:nvGrpSpPr>
            <p:grpSpPr>
              <a:xfrm rot="10800000">
                <a:off x="1381910" y="1194319"/>
                <a:ext cx="27175" cy="121077"/>
                <a:chOff x="2070100" y="2563700"/>
                <a:chExt cx="92400" cy="411825"/>
              </a:xfrm>
            </p:grpSpPr>
            <p:cxnSp>
              <p:nvCxnSpPr>
                <p:cNvPr id="9568" name="Google Shape;9568;p7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569" name="Google Shape;9569;p7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70" name="Google Shape;9570;p73"/>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1" name="Google Shape;9571;p73"/>
            <p:cNvGrpSpPr/>
            <p:nvPr/>
          </p:nvGrpSpPr>
          <p:grpSpPr>
            <a:xfrm>
              <a:off x="2532079" y="1194219"/>
              <a:ext cx="704927" cy="121177"/>
              <a:chOff x="2532079" y="1194219"/>
              <a:chExt cx="704927" cy="121177"/>
            </a:xfrm>
          </p:grpSpPr>
          <p:grpSp>
            <p:nvGrpSpPr>
              <p:cNvPr id="9572" name="Google Shape;9572;p73"/>
              <p:cNvGrpSpPr/>
              <p:nvPr/>
            </p:nvGrpSpPr>
            <p:grpSpPr>
              <a:xfrm rot="10800000">
                <a:off x="2532079" y="1194319"/>
                <a:ext cx="27175" cy="121077"/>
                <a:chOff x="2070100" y="2563700"/>
                <a:chExt cx="92400" cy="411825"/>
              </a:xfrm>
            </p:grpSpPr>
            <p:cxnSp>
              <p:nvCxnSpPr>
                <p:cNvPr id="9573" name="Google Shape;9573;p7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574" name="Google Shape;9574;p7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75" name="Google Shape;9575;p73"/>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76" name="Google Shape;9576;p73"/>
          <p:cNvGrpSpPr/>
          <p:nvPr/>
        </p:nvGrpSpPr>
        <p:grpSpPr>
          <a:xfrm>
            <a:off x="3499403" y="3665904"/>
            <a:ext cx="1567778" cy="491677"/>
            <a:chOff x="5194708" y="3484366"/>
            <a:chExt cx="3148148" cy="987304"/>
          </a:xfrm>
        </p:grpSpPr>
        <p:grpSp>
          <p:nvGrpSpPr>
            <p:cNvPr id="9577" name="Google Shape;9577;p73"/>
            <p:cNvGrpSpPr/>
            <p:nvPr/>
          </p:nvGrpSpPr>
          <p:grpSpPr>
            <a:xfrm>
              <a:off x="7531521" y="3484366"/>
              <a:ext cx="811335" cy="987304"/>
              <a:chOff x="3379425" y="1617275"/>
              <a:chExt cx="1090650" cy="1327200"/>
            </a:xfrm>
          </p:grpSpPr>
          <p:sp>
            <p:nvSpPr>
              <p:cNvPr id="9578" name="Google Shape;9578;p73"/>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3"/>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3"/>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1" name="Google Shape;9581;p73"/>
            <p:cNvGrpSpPr/>
            <p:nvPr/>
          </p:nvGrpSpPr>
          <p:grpSpPr>
            <a:xfrm>
              <a:off x="6752546" y="3484366"/>
              <a:ext cx="811428" cy="987304"/>
              <a:chOff x="2332275" y="1617275"/>
              <a:chExt cx="1090775" cy="1327200"/>
            </a:xfrm>
          </p:grpSpPr>
          <p:sp>
            <p:nvSpPr>
              <p:cNvPr id="9582" name="Google Shape;9582;p73"/>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3"/>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3"/>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5" name="Google Shape;9585;p73"/>
            <p:cNvGrpSpPr/>
            <p:nvPr/>
          </p:nvGrpSpPr>
          <p:grpSpPr>
            <a:xfrm>
              <a:off x="5973664" y="3484366"/>
              <a:ext cx="811335" cy="987304"/>
              <a:chOff x="1285250" y="1617275"/>
              <a:chExt cx="1090650" cy="1327200"/>
            </a:xfrm>
          </p:grpSpPr>
          <p:sp>
            <p:nvSpPr>
              <p:cNvPr id="9586" name="Google Shape;9586;p73"/>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3"/>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3"/>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9" name="Google Shape;9589;p73"/>
            <p:cNvGrpSpPr/>
            <p:nvPr/>
          </p:nvGrpSpPr>
          <p:grpSpPr>
            <a:xfrm>
              <a:off x="5194708" y="3484366"/>
              <a:ext cx="811409" cy="987304"/>
              <a:chOff x="238125" y="1617275"/>
              <a:chExt cx="1090750" cy="1327200"/>
            </a:xfrm>
          </p:grpSpPr>
          <p:sp>
            <p:nvSpPr>
              <p:cNvPr id="9590" name="Google Shape;9590;p73"/>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3"/>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3"/>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93" name="Google Shape;9593;p73"/>
          <p:cNvGrpSpPr/>
          <p:nvPr/>
        </p:nvGrpSpPr>
        <p:grpSpPr>
          <a:xfrm>
            <a:off x="3460012" y="3146315"/>
            <a:ext cx="1616964" cy="346256"/>
            <a:chOff x="1808063" y="4294338"/>
            <a:chExt cx="3370782" cy="721817"/>
          </a:xfrm>
        </p:grpSpPr>
        <p:sp>
          <p:nvSpPr>
            <p:cNvPr id="9594" name="Google Shape;9594;p73"/>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3"/>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3"/>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3"/>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3"/>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3"/>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3"/>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3"/>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73"/>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73"/>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4" name="Google Shape;9604;p73"/>
          <p:cNvGrpSpPr/>
          <p:nvPr/>
        </p:nvGrpSpPr>
        <p:grpSpPr>
          <a:xfrm>
            <a:off x="738224" y="3432344"/>
            <a:ext cx="1295882" cy="646587"/>
            <a:chOff x="834100" y="3642869"/>
            <a:chExt cx="1259483" cy="628426"/>
          </a:xfrm>
        </p:grpSpPr>
        <p:sp>
          <p:nvSpPr>
            <p:cNvPr id="9605" name="Google Shape;9605;p73"/>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3"/>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3"/>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3"/>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3"/>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3"/>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3"/>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3"/>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73"/>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73"/>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73"/>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3"/>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3"/>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3"/>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3"/>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73"/>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3"/>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3"/>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3"/>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3"/>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3"/>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3"/>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3"/>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3"/>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3"/>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0" name="Google Shape;9630;p73"/>
            <p:cNvGrpSpPr/>
            <p:nvPr/>
          </p:nvGrpSpPr>
          <p:grpSpPr>
            <a:xfrm>
              <a:off x="1360364" y="3847835"/>
              <a:ext cx="208119" cy="224359"/>
              <a:chOff x="1360769" y="3847100"/>
              <a:chExt cx="208119" cy="224359"/>
            </a:xfrm>
          </p:grpSpPr>
          <p:sp>
            <p:nvSpPr>
              <p:cNvPr id="9631" name="Google Shape;9631;p73"/>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3"/>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3"/>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3"/>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3"/>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73"/>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73"/>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3"/>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3"/>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3"/>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3"/>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3"/>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3"/>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3"/>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3"/>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3"/>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3"/>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3"/>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73"/>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3"/>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51" name="Google Shape;9651;p73"/>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3"/>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3"/>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3"/>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73"/>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3"/>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3"/>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3"/>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3"/>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3"/>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3"/>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3"/>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3"/>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3"/>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5" name="Google Shape;9665;p73"/>
          <p:cNvGrpSpPr/>
          <p:nvPr/>
        </p:nvGrpSpPr>
        <p:grpSpPr>
          <a:xfrm rot="5400000">
            <a:off x="5951337" y="3228841"/>
            <a:ext cx="164064" cy="1414916"/>
            <a:chOff x="4428249" y="1369375"/>
            <a:chExt cx="36905" cy="429569"/>
          </a:xfrm>
        </p:grpSpPr>
        <p:sp>
          <p:nvSpPr>
            <p:cNvPr id="9666" name="Google Shape;9666;p73"/>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3"/>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73"/>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3"/>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3"/>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3"/>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73"/>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3"/>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3"/>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73"/>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3"/>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3"/>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3"/>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3"/>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3"/>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3"/>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3"/>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3"/>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3"/>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3"/>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73"/>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3"/>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3"/>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3"/>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3"/>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3"/>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3"/>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3"/>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3"/>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3"/>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3"/>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3"/>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8" name="Google Shape;9698;p73"/>
          <p:cNvGrpSpPr/>
          <p:nvPr/>
        </p:nvGrpSpPr>
        <p:grpSpPr>
          <a:xfrm rot="10800000" flipH="1">
            <a:off x="5323766" y="2817385"/>
            <a:ext cx="1419207" cy="24808"/>
            <a:chOff x="219558" y="4738465"/>
            <a:chExt cx="5852400" cy="102300"/>
          </a:xfrm>
        </p:grpSpPr>
        <p:cxnSp>
          <p:nvCxnSpPr>
            <p:cNvPr id="9699" name="Google Shape;9699;p73"/>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9700" name="Google Shape;9700;p73"/>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3"/>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3"/>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3"/>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3"/>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5" name="Google Shape;9705;p73"/>
          <p:cNvGrpSpPr/>
          <p:nvPr/>
        </p:nvGrpSpPr>
        <p:grpSpPr>
          <a:xfrm>
            <a:off x="5335084" y="3190448"/>
            <a:ext cx="1396570" cy="385016"/>
            <a:chOff x="5286284" y="2966544"/>
            <a:chExt cx="1396570" cy="385016"/>
          </a:xfrm>
        </p:grpSpPr>
        <p:cxnSp>
          <p:nvCxnSpPr>
            <p:cNvPr id="9706" name="Google Shape;9706;p73"/>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9707" name="Google Shape;9707;p73"/>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9708" name="Google Shape;9708;p73"/>
            <p:cNvGrpSpPr/>
            <p:nvPr/>
          </p:nvGrpSpPr>
          <p:grpSpPr>
            <a:xfrm>
              <a:off x="5287688" y="3173364"/>
              <a:ext cx="1395166" cy="74100"/>
              <a:chOff x="5287688" y="3173364"/>
              <a:chExt cx="1395166" cy="74100"/>
            </a:xfrm>
          </p:grpSpPr>
          <p:cxnSp>
            <p:nvCxnSpPr>
              <p:cNvPr id="9709" name="Google Shape;9709;p73"/>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9710" name="Google Shape;9710;p73"/>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9711" name="Google Shape;9711;p73"/>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712" name="Google Shape;9712;p73"/>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713" name="Google Shape;9713;p73"/>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714" name="Google Shape;9714;p73"/>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715" name="Google Shape;9715;p73"/>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716" name="Google Shape;9716;p73"/>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9717" name="Google Shape;9717;p73"/>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9718" name="Google Shape;9718;p73"/>
          <p:cNvGrpSpPr/>
          <p:nvPr/>
        </p:nvGrpSpPr>
        <p:grpSpPr>
          <a:xfrm>
            <a:off x="2021150" y="1609224"/>
            <a:ext cx="1182276" cy="662027"/>
            <a:chOff x="2029517" y="1732295"/>
            <a:chExt cx="1149068" cy="643432"/>
          </a:xfrm>
        </p:grpSpPr>
        <p:grpSp>
          <p:nvGrpSpPr>
            <p:cNvPr id="9719" name="Google Shape;9719;p73"/>
            <p:cNvGrpSpPr/>
            <p:nvPr/>
          </p:nvGrpSpPr>
          <p:grpSpPr>
            <a:xfrm>
              <a:off x="2708660" y="1746937"/>
              <a:ext cx="455427" cy="244429"/>
              <a:chOff x="2700693" y="1746937"/>
              <a:chExt cx="455427" cy="244429"/>
            </a:xfrm>
          </p:grpSpPr>
          <p:grpSp>
            <p:nvGrpSpPr>
              <p:cNvPr id="9720" name="Google Shape;9720;p73"/>
              <p:cNvGrpSpPr/>
              <p:nvPr/>
            </p:nvGrpSpPr>
            <p:grpSpPr>
              <a:xfrm>
                <a:off x="2905682" y="1782817"/>
                <a:ext cx="250438" cy="208549"/>
                <a:chOff x="2905682" y="1782817"/>
                <a:chExt cx="250438" cy="208549"/>
              </a:xfrm>
            </p:grpSpPr>
            <p:cxnSp>
              <p:nvCxnSpPr>
                <p:cNvPr id="9721" name="Google Shape;9721;p73"/>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722" name="Google Shape;9722;p73"/>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3" name="Google Shape;9723;p73"/>
              <p:cNvGrpSpPr/>
              <p:nvPr/>
            </p:nvGrpSpPr>
            <p:grpSpPr>
              <a:xfrm>
                <a:off x="2700693" y="1746937"/>
                <a:ext cx="449967" cy="72374"/>
                <a:chOff x="2700693" y="1746937"/>
                <a:chExt cx="449967" cy="72374"/>
              </a:xfrm>
            </p:grpSpPr>
            <p:cxnSp>
              <p:nvCxnSpPr>
                <p:cNvPr id="9724" name="Google Shape;9724;p73"/>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725" name="Google Shape;9725;p73"/>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26" name="Google Shape;9726;p73"/>
            <p:cNvGrpSpPr/>
            <p:nvPr/>
          </p:nvGrpSpPr>
          <p:grpSpPr>
            <a:xfrm>
              <a:off x="2029517" y="1732295"/>
              <a:ext cx="1149068" cy="643432"/>
              <a:chOff x="2029517" y="1732295"/>
              <a:chExt cx="1149068" cy="643432"/>
            </a:xfrm>
          </p:grpSpPr>
          <p:grpSp>
            <p:nvGrpSpPr>
              <p:cNvPr id="9727" name="Google Shape;9727;p73"/>
              <p:cNvGrpSpPr/>
              <p:nvPr/>
            </p:nvGrpSpPr>
            <p:grpSpPr>
              <a:xfrm>
                <a:off x="2703618" y="2103152"/>
                <a:ext cx="474966" cy="260017"/>
                <a:chOff x="2703618" y="2103152"/>
                <a:chExt cx="474966" cy="260017"/>
              </a:xfrm>
            </p:grpSpPr>
            <p:grpSp>
              <p:nvGrpSpPr>
                <p:cNvPr id="9728" name="Google Shape;9728;p73"/>
                <p:cNvGrpSpPr/>
                <p:nvPr/>
              </p:nvGrpSpPr>
              <p:grpSpPr>
                <a:xfrm>
                  <a:off x="2703618" y="2290640"/>
                  <a:ext cx="450291" cy="72529"/>
                  <a:chOff x="2703618" y="2290640"/>
                  <a:chExt cx="450291" cy="72529"/>
                </a:xfrm>
              </p:grpSpPr>
              <p:cxnSp>
                <p:nvCxnSpPr>
                  <p:cNvPr id="9729" name="Google Shape;9729;p73"/>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730" name="Google Shape;9730;p73"/>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1" name="Google Shape;9731;p73"/>
                <p:cNvGrpSpPr/>
                <p:nvPr/>
              </p:nvGrpSpPr>
              <p:grpSpPr>
                <a:xfrm>
                  <a:off x="2908607" y="2103152"/>
                  <a:ext cx="269977" cy="223538"/>
                  <a:chOff x="2908607" y="2103152"/>
                  <a:chExt cx="269977" cy="223538"/>
                </a:xfrm>
              </p:grpSpPr>
              <p:cxnSp>
                <p:nvCxnSpPr>
                  <p:cNvPr id="9732" name="Google Shape;9732;p73"/>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733" name="Google Shape;9733;p73"/>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34" name="Google Shape;9734;p73"/>
              <p:cNvGrpSpPr/>
              <p:nvPr/>
            </p:nvGrpSpPr>
            <p:grpSpPr>
              <a:xfrm>
                <a:off x="2029517" y="1732295"/>
                <a:ext cx="685827" cy="643432"/>
                <a:chOff x="2029517" y="1732295"/>
                <a:chExt cx="685827" cy="643432"/>
              </a:xfrm>
            </p:grpSpPr>
            <p:sp>
              <p:nvSpPr>
                <p:cNvPr id="9735" name="Google Shape;9735;p73"/>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6" name="Google Shape;9736;p73"/>
                <p:cNvGrpSpPr/>
                <p:nvPr/>
              </p:nvGrpSpPr>
              <p:grpSpPr>
                <a:xfrm>
                  <a:off x="2158948" y="1732295"/>
                  <a:ext cx="556396" cy="333108"/>
                  <a:chOff x="2158948" y="1732295"/>
                  <a:chExt cx="556396" cy="333108"/>
                </a:xfrm>
              </p:grpSpPr>
              <p:cxnSp>
                <p:nvCxnSpPr>
                  <p:cNvPr id="9737" name="Google Shape;9737;p73"/>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9738" name="Google Shape;9738;p73"/>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9" name="Google Shape;9739;p73"/>
                <p:cNvGrpSpPr/>
                <p:nvPr/>
              </p:nvGrpSpPr>
              <p:grpSpPr>
                <a:xfrm>
                  <a:off x="2159908" y="2065057"/>
                  <a:ext cx="550884" cy="310670"/>
                  <a:chOff x="2159908" y="2065057"/>
                  <a:chExt cx="550884" cy="310670"/>
                </a:xfrm>
              </p:grpSpPr>
              <p:cxnSp>
                <p:nvCxnSpPr>
                  <p:cNvPr id="9740" name="Google Shape;9740;p73"/>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9741" name="Google Shape;9741;p73"/>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9742" name="Google Shape;9742;p73"/>
          <p:cNvGrpSpPr/>
          <p:nvPr/>
        </p:nvGrpSpPr>
        <p:grpSpPr>
          <a:xfrm>
            <a:off x="706399" y="1556837"/>
            <a:ext cx="962651" cy="810058"/>
            <a:chOff x="844912" y="1681380"/>
            <a:chExt cx="935611" cy="787305"/>
          </a:xfrm>
        </p:grpSpPr>
        <p:grpSp>
          <p:nvGrpSpPr>
            <p:cNvPr id="9743" name="Google Shape;9743;p73"/>
            <p:cNvGrpSpPr/>
            <p:nvPr/>
          </p:nvGrpSpPr>
          <p:grpSpPr>
            <a:xfrm>
              <a:off x="844912" y="1819635"/>
              <a:ext cx="329836" cy="510016"/>
              <a:chOff x="844912" y="1819635"/>
              <a:chExt cx="329836" cy="510016"/>
            </a:xfrm>
          </p:grpSpPr>
          <p:sp>
            <p:nvSpPr>
              <p:cNvPr id="9744" name="Google Shape;9744;p73"/>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3"/>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3"/>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3"/>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3"/>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3"/>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0" name="Google Shape;9750;p73"/>
            <p:cNvGrpSpPr/>
            <p:nvPr/>
          </p:nvGrpSpPr>
          <p:grpSpPr>
            <a:xfrm>
              <a:off x="1284601" y="2158168"/>
              <a:ext cx="495923" cy="310517"/>
              <a:chOff x="1284601" y="2158168"/>
              <a:chExt cx="495923" cy="310517"/>
            </a:xfrm>
          </p:grpSpPr>
          <p:sp>
            <p:nvSpPr>
              <p:cNvPr id="9751" name="Google Shape;9751;p73"/>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2" name="Google Shape;9752;p73"/>
              <p:cNvGrpSpPr/>
              <p:nvPr/>
            </p:nvGrpSpPr>
            <p:grpSpPr>
              <a:xfrm>
                <a:off x="1507666" y="2158168"/>
                <a:ext cx="272858" cy="310517"/>
                <a:chOff x="1507666" y="2158168"/>
                <a:chExt cx="272858" cy="310517"/>
              </a:xfrm>
            </p:grpSpPr>
            <p:grpSp>
              <p:nvGrpSpPr>
                <p:cNvPr id="9753" name="Google Shape;9753;p73"/>
                <p:cNvGrpSpPr/>
                <p:nvPr/>
              </p:nvGrpSpPr>
              <p:grpSpPr>
                <a:xfrm>
                  <a:off x="1507666" y="2176104"/>
                  <a:ext cx="166395" cy="273149"/>
                  <a:chOff x="1507666" y="2176104"/>
                  <a:chExt cx="166395" cy="273149"/>
                </a:xfrm>
              </p:grpSpPr>
              <p:sp>
                <p:nvSpPr>
                  <p:cNvPr id="9754" name="Google Shape;9754;p73"/>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3"/>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3"/>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3"/>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3"/>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3"/>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3"/>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61" name="Google Shape;9761;p73"/>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3"/>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63" name="Google Shape;9763;p73"/>
            <p:cNvGrpSpPr/>
            <p:nvPr/>
          </p:nvGrpSpPr>
          <p:grpSpPr>
            <a:xfrm>
              <a:off x="1284601" y="1681380"/>
              <a:ext cx="495923" cy="310517"/>
              <a:chOff x="1284601" y="1681380"/>
              <a:chExt cx="495923" cy="310517"/>
            </a:xfrm>
          </p:grpSpPr>
          <p:sp>
            <p:nvSpPr>
              <p:cNvPr id="9764" name="Google Shape;9764;p73"/>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65" name="Google Shape;9765;p73"/>
              <p:cNvGrpSpPr/>
              <p:nvPr/>
            </p:nvGrpSpPr>
            <p:grpSpPr>
              <a:xfrm>
                <a:off x="1507666" y="1681380"/>
                <a:ext cx="272858" cy="310517"/>
                <a:chOff x="1507666" y="1681380"/>
                <a:chExt cx="272858" cy="310517"/>
              </a:xfrm>
            </p:grpSpPr>
            <p:grpSp>
              <p:nvGrpSpPr>
                <p:cNvPr id="9766" name="Google Shape;9766;p73"/>
                <p:cNvGrpSpPr/>
                <p:nvPr/>
              </p:nvGrpSpPr>
              <p:grpSpPr>
                <a:xfrm>
                  <a:off x="1507666" y="1700120"/>
                  <a:ext cx="166395" cy="272984"/>
                  <a:chOff x="1507666" y="1700120"/>
                  <a:chExt cx="166395" cy="272984"/>
                </a:xfrm>
              </p:grpSpPr>
              <p:sp>
                <p:nvSpPr>
                  <p:cNvPr id="9767" name="Google Shape;9767;p73"/>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3"/>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73"/>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3"/>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3"/>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3"/>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3"/>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4" name="Google Shape;9774;p73"/>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3"/>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776" name="Google Shape;9776;p73"/>
          <p:cNvGrpSpPr/>
          <p:nvPr/>
        </p:nvGrpSpPr>
        <p:grpSpPr>
          <a:xfrm>
            <a:off x="6815339" y="2324267"/>
            <a:ext cx="1622269" cy="552443"/>
            <a:chOff x="6894650" y="2574740"/>
            <a:chExt cx="1445100" cy="492111"/>
          </a:xfrm>
        </p:grpSpPr>
        <p:sp>
          <p:nvSpPr>
            <p:cNvPr id="9777" name="Google Shape;9777;p73"/>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3"/>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3"/>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3"/>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73"/>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82" name="Google Shape;9782;p73"/>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9783" name="Google Shape;9783;p73"/>
          <p:cNvGrpSpPr/>
          <p:nvPr/>
        </p:nvGrpSpPr>
        <p:grpSpPr>
          <a:xfrm>
            <a:off x="6834882" y="3698522"/>
            <a:ext cx="1583206" cy="475705"/>
            <a:chOff x="6953919" y="3907920"/>
            <a:chExt cx="1377300" cy="475705"/>
          </a:xfrm>
        </p:grpSpPr>
        <p:cxnSp>
          <p:nvCxnSpPr>
            <p:cNvPr id="9784" name="Google Shape;9784;p73"/>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9785" name="Google Shape;9785;p73"/>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9786" name="Google Shape;9786;p73"/>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9787" name="Google Shape;9787;p73"/>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9788" name="Google Shape;9788;p73"/>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9789" name="Google Shape;9789;p73"/>
          <p:cNvGrpSpPr/>
          <p:nvPr/>
        </p:nvGrpSpPr>
        <p:grpSpPr>
          <a:xfrm>
            <a:off x="2338470" y="2459668"/>
            <a:ext cx="836286" cy="824529"/>
            <a:chOff x="2389399" y="2595741"/>
            <a:chExt cx="812796" cy="801369"/>
          </a:xfrm>
        </p:grpSpPr>
        <p:grpSp>
          <p:nvGrpSpPr>
            <p:cNvPr id="9790" name="Google Shape;9790;p73"/>
            <p:cNvGrpSpPr/>
            <p:nvPr/>
          </p:nvGrpSpPr>
          <p:grpSpPr>
            <a:xfrm>
              <a:off x="2492145" y="2881565"/>
              <a:ext cx="607300" cy="229751"/>
              <a:chOff x="2492145" y="2881565"/>
              <a:chExt cx="607300" cy="229751"/>
            </a:xfrm>
          </p:grpSpPr>
          <p:sp>
            <p:nvSpPr>
              <p:cNvPr id="9791" name="Google Shape;9791;p73"/>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3"/>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3"/>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4" name="Google Shape;9794;p73"/>
            <p:cNvGrpSpPr/>
            <p:nvPr/>
          </p:nvGrpSpPr>
          <p:grpSpPr>
            <a:xfrm>
              <a:off x="2389399" y="2595741"/>
              <a:ext cx="812796" cy="296825"/>
              <a:chOff x="2389399" y="2595741"/>
              <a:chExt cx="812796" cy="296825"/>
            </a:xfrm>
          </p:grpSpPr>
          <p:grpSp>
            <p:nvGrpSpPr>
              <p:cNvPr id="9795" name="Google Shape;9795;p73"/>
              <p:cNvGrpSpPr/>
              <p:nvPr/>
            </p:nvGrpSpPr>
            <p:grpSpPr>
              <a:xfrm>
                <a:off x="2389399" y="2595741"/>
                <a:ext cx="363638" cy="296825"/>
                <a:chOff x="2389399" y="2595741"/>
                <a:chExt cx="363638" cy="296825"/>
              </a:xfrm>
            </p:grpSpPr>
            <p:grpSp>
              <p:nvGrpSpPr>
                <p:cNvPr id="9796" name="Google Shape;9796;p73"/>
                <p:cNvGrpSpPr/>
                <p:nvPr/>
              </p:nvGrpSpPr>
              <p:grpSpPr>
                <a:xfrm>
                  <a:off x="2493852" y="2794333"/>
                  <a:ext cx="259185" cy="98232"/>
                  <a:chOff x="2493852" y="2794333"/>
                  <a:chExt cx="259185" cy="98232"/>
                </a:xfrm>
              </p:grpSpPr>
              <p:sp>
                <p:nvSpPr>
                  <p:cNvPr id="9797" name="Google Shape;9797;p73"/>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3"/>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3"/>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0" name="Google Shape;9800;p73"/>
                <p:cNvGrpSpPr/>
                <p:nvPr/>
              </p:nvGrpSpPr>
              <p:grpSpPr>
                <a:xfrm>
                  <a:off x="2389399" y="2595741"/>
                  <a:ext cx="224343" cy="182054"/>
                  <a:chOff x="2389399" y="2595741"/>
                  <a:chExt cx="224343" cy="182054"/>
                </a:xfrm>
              </p:grpSpPr>
              <p:sp>
                <p:nvSpPr>
                  <p:cNvPr id="9801" name="Google Shape;9801;p73"/>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73"/>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03" name="Google Shape;9803;p73"/>
              <p:cNvGrpSpPr/>
              <p:nvPr/>
            </p:nvGrpSpPr>
            <p:grpSpPr>
              <a:xfrm>
                <a:off x="2683630" y="2595741"/>
                <a:ext cx="224334" cy="296825"/>
                <a:chOff x="2683630" y="2595741"/>
                <a:chExt cx="224334" cy="296825"/>
              </a:xfrm>
            </p:grpSpPr>
            <p:grpSp>
              <p:nvGrpSpPr>
                <p:cNvPr id="9804" name="Google Shape;9804;p73"/>
                <p:cNvGrpSpPr/>
                <p:nvPr/>
              </p:nvGrpSpPr>
              <p:grpSpPr>
                <a:xfrm>
                  <a:off x="2788083" y="2794333"/>
                  <a:ext cx="15356" cy="98232"/>
                  <a:chOff x="2788083" y="2794333"/>
                  <a:chExt cx="15356" cy="98232"/>
                </a:xfrm>
              </p:grpSpPr>
              <p:sp>
                <p:nvSpPr>
                  <p:cNvPr id="9805" name="Google Shape;9805;p73"/>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3"/>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3"/>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8" name="Google Shape;9808;p73"/>
                <p:cNvGrpSpPr/>
                <p:nvPr/>
              </p:nvGrpSpPr>
              <p:grpSpPr>
                <a:xfrm>
                  <a:off x="2683630" y="2595741"/>
                  <a:ext cx="224334" cy="182054"/>
                  <a:chOff x="2683630" y="2595741"/>
                  <a:chExt cx="224334" cy="182054"/>
                </a:xfrm>
              </p:grpSpPr>
              <p:sp>
                <p:nvSpPr>
                  <p:cNvPr id="9809" name="Google Shape;9809;p73"/>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3"/>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11" name="Google Shape;9811;p73"/>
              <p:cNvGrpSpPr/>
              <p:nvPr/>
            </p:nvGrpSpPr>
            <p:grpSpPr>
              <a:xfrm>
                <a:off x="2838475" y="2595741"/>
                <a:ext cx="363719" cy="296825"/>
                <a:chOff x="2838475" y="2595741"/>
                <a:chExt cx="363719" cy="296825"/>
              </a:xfrm>
            </p:grpSpPr>
            <p:grpSp>
              <p:nvGrpSpPr>
                <p:cNvPr id="9812" name="Google Shape;9812;p73"/>
                <p:cNvGrpSpPr/>
                <p:nvPr/>
              </p:nvGrpSpPr>
              <p:grpSpPr>
                <a:xfrm>
                  <a:off x="2838475" y="2794333"/>
                  <a:ext cx="259185" cy="98232"/>
                  <a:chOff x="2838475" y="2794333"/>
                  <a:chExt cx="259185" cy="98232"/>
                </a:xfrm>
              </p:grpSpPr>
              <p:sp>
                <p:nvSpPr>
                  <p:cNvPr id="9813" name="Google Shape;9813;p73"/>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3"/>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3"/>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6" name="Google Shape;9816;p73"/>
                <p:cNvGrpSpPr/>
                <p:nvPr/>
              </p:nvGrpSpPr>
              <p:grpSpPr>
                <a:xfrm>
                  <a:off x="2977852" y="2595741"/>
                  <a:ext cx="224343" cy="182054"/>
                  <a:chOff x="2977852" y="2595741"/>
                  <a:chExt cx="224343" cy="182054"/>
                </a:xfrm>
              </p:grpSpPr>
              <p:sp>
                <p:nvSpPr>
                  <p:cNvPr id="9817" name="Google Shape;9817;p73"/>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3"/>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819" name="Google Shape;9819;p73"/>
            <p:cNvGrpSpPr/>
            <p:nvPr/>
          </p:nvGrpSpPr>
          <p:grpSpPr>
            <a:xfrm>
              <a:off x="2389399" y="3100241"/>
              <a:ext cx="812796" cy="296869"/>
              <a:chOff x="2389399" y="3100241"/>
              <a:chExt cx="812796" cy="296869"/>
            </a:xfrm>
          </p:grpSpPr>
          <p:grpSp>
            <p:nvGrpSpPr>
              <p:cNvPr id="9820" name="Google Shape;9820;p73"/>
              <p:cNvGrpSpPr/>
              <p:nvPr/>
            </p:nvGrpSpPr>
            <p:grpSpPr>
              <a:xfrm>
                <a:off x="2683630" y="3100241"/>
                <a:ext cx="224334" cy="296869"/>
                <a:chOff x="2683630" y="3100241"/>
                <a:chExt cx="224334" cy="296869"/>
              </a:xfrm>
            </p:grpSpPr>
            <p:grpSp>
              <p:nvGrpSpPr>
                <p:cNvPr id="9821" name="Google Shape;9821;p73"/>
                <p:cNvGrpSpPr/>
                <p:nvPr/>
              </p:nvGrpSpPr>
              <p:grpSpPr>
                <a:xfrm>
                  <a:off x="2788083" y="3100241"/>
                  <a:ext cx="15356" cy="98237"/>
                  <a:chOff x="2788083" y="3100241"/>
                  <a:chExt cx="15356" cy="98237"/>
                </a:xfrm>
              </p:grpSpPr>
              <p:sp>
                <p:nvSpPr>
                  <p:cNvPr id="9822" name="Google Shape;9822;p73"/>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3"/>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3"/>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5" name="Google Shape;9825;p73"/>
                <p:cNvGrpSpPr/>
                <p:nvPr/>
              </p:nvGrpSpPr>
              <p:grpSpPr>
                <a:xfrm>
                  <a:off x="2683630" y="3215065"/>
                  <a:ext cx="224334" cy="182045"/>
                  <a:chOff x="2683630" y="3215065"/>
                  <a:chExt cx="224334" cy="182045"/>
                </a:xfrm>
              </p:grpSpPr>
              <p:sp>
                <p:nvSpPr>
                  <p:cNvPr id="9826" name="Google Shape;9826;p73"/>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3"/>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28" name="Google Shape;9828;p73"/>
              <p:cNvGrpSpPr/>
              <p:nvPr/>
            </p:nvGrpSpPr>
            <p:grpSpPr>
              <a:xfrm>
                <a:off x="2389399" y="3100241"/>
                <a:ext cx="363638" cy="296869"/>
                <a:chOff x="2389399" y="3100241"/>
                <a:chExt cx="363638" cy="296869"/>
              </a:xfrm>
            </p:grpSpPr>
            <p:grpSp>
              <p:nvGrpSpPr>
                <p:cNvPr id="9829" name="Google Shape;9829;p73"/>
                <p:cNvGrpSpPr/>
                <p:nvPr/>
              </p:nvGrpSpPr>
              <p:grpSpPr>
                <a:xfrm>
                  <a:off x="2493852" y="3100241"/>
                  <a:ext cx="259185" cy="98237"/>
                  <a:chOff x="2493852" y="3100241"/>
                  <a:chExt cx="259185" cy="98237"/>
                </a:xfrm>
              </p:grpSpPr>
              <p:sp>
                <p:nvSpPr>
                  <p:cNvPr id="9830" name="Google Shape;9830;p73"/>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3"/>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3"/>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3" name="Google Shape;9833;p73"/>
                <p:cNvGrpSpPr/>
                <p:nvPr/>
              </p:nvGrpSpPr>
              <p:grpSpPr>
                <a:xfrm>
                  <a:off x="2389399" y="3215065"/>
                  <a:ext cx="224343" cy="182045"/>
                  <a:chOff x="2389399" y="3215065"/>
                  <a:chExt cx="224343" cy="182045"/>
                </a:xfrm>
              </p:grpSpPr>
              <p:sp>
                <p:nvSpPr>
                  <p:cNvPr id="9834" name="Google Shape;9834;p73"/>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3"/>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36" name="Google Shape;9836;p73"/>
              <p:cNvGrpSpPr/>
              <p:nvPr/>
            </p:nvGrpSpPr>
            <p:grpSpPr>
              <a:xfrm>
                <a:off x="2838475" y="3100241"/>
                <a:ext cx="363719" cy="296869"/>
                <a:chOff x="2838475" y="3100241"/>
                <a:chExt cx="363719" cy="296869"/>
              </a:xfrm>
            </p:grpSpPr>
            <p:grpSp>
              <p:nvGrpSpPr>
                <p:cNvPr id="9837" name="Google Shape;9837;p73"/>
                <p:cNvGrpSpPr/>
                <p:nvPr/>
              </p:nvGrpSpPr>
              <p:grpSpPr>
                <a:xfrm>
                  <a:off x="2838475" y="3100241"/>
                  <a:ext cx="259185" cy="98237"/>
                  <a:chOff x="2838475" y="3100241"/>
                  <a:chExt cx="259185" cy="98237"/>
                </a:xfrm>
              </p:grpSpPr>
              <p:sp>
                <p:nvSpPr>
                  <p:cNvPr id="9838" name="Google Shape;9838;p73"/>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3"/>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73"/>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1" name="Google Shape;9841;p73"/>
                <p:cNvGrpSpPr/>
                <p:nvPr/>
              </p:nvGrpSpPr>
              <p:grpSpPr>
                <a:xfrm>
                  <a:off x="2977852" y="3215065"/>
                  <a:ext cx="224343" cy="182045"/>
                  <a:chOff x="2977852" y="3215065"/>
                  <a:chExt cx="224343" cy="182045"/>
                </a:xfrm>
              </p:grpSpPr>
              <p:sp>
                <p:nvSpPr>
                  <p:cNvPr id="9842" name="Google Shape;9842;p73"/>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3"/>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Shape 9847"/>
        <p:cNvGrpSpPr/>
        <p:nvPr/>
      </p:nvGrpSpPr>
      <p:grpSpPr>
        <a:xfrm>
          <a:off x="0" y="0"/>
          <a:ext cx="0" cy="0"/>
          <a:chOff x="0" y="0"/>
          <a:chExt cx="0" cy="0"/>
        </a:xfrm>
      </p:grpSpPr>
      <p:grpSp>
        <p:nvGrpSpPr>
          <p:cNvPr id="9848" name="Google Shape;9848;p74"/>
          <p:cNvGrpSpPr/>
          <p:nvPr/>
        </p:nvGrpSpPr>
        <p:grpSpPr>
          <a:xfrm>
            <a:off x="702088" y="3155922"/>
            <a:ext cx="2390414" cy="1024800"/>
            <a:chOff x="728925" y="3296613"/>
            <a:chExt cx="2390414" cy="1024800"/>
          </a:xfrm>
        </p:grpSpPr>
        <p:grpSp>
          <p:nvGrpSpPr>
            <p:cNvPr id="9849" name="Google Shape;9849;p74"/>
            <p:cNvGrpSpPr/>
            <p:nvPr/>
          </p:nvGrpSpPr>
          <p:grpSpPr>
            <a:xfrm>
              <a:off x="728925" y="3619800"/>
              <a:ext cx="2390414" cy="500893"/>
              <a:chOff x="728925" y="3619800"/>
              <a:chExt cx="2390414" cy="500893"/>
            </a:xfrm>
          </p:grpSpPr>
          <p:sp>
            <p:nvSpPr>
              <p:cNvPr id="9850" name="Google Shape;9850;p74"/>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851" name="Google Shape;9851;p74"/>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9852" name="Google Shape;9852;p74"/>
            <p:cNvGrpSpPr/>
            <p:nvPr/>
          </p:nvGrpSpPr>
          <p:grpSpPr>
            <a:xfrm>
              <a:off x="1348050" y="3296613"/>
              <a:ext cx="1706152" cy="1024800"/>
              <a:chOff x="1348050" y="3296613"/>
              <a:chExt cx="1706152" cy="1024800"/>
            </a:xfrm>
          </p:grpSpPr>
          <p:sp>
            <p:nvSpPr>
              <p:cNvPr id="9853" name="Google Shape;9853;p74"/>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854" name="Google Shape;9854;p74"/>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855" name="Google Shape;9855;p74"/>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856" name="Google Shape;9856;p74"/>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857" name="Google Shape;9857;p74"/>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9858" name="Google Shape;9858;p74"/>
            <p:cNvGrpSpPr/>
            <p:nvPr/>
          </p:nvGrpSpPr>
          <p:grpSpPr>
            <a:xfrm>
              <a:off x="1455707" y="3654858"/>
              <a:ext cx="1491150" cy="417657"/>
              <a:chOff x="1455707" y="3654858"/>
              <a:chExt cx="1491150" cy="417657"/>
            </a:xfrm>
          </p:grpSpPr>
          <p:sp>
            <p:nvSpPr>
              <p:cNvPr id="9859" name="Google Shape;9859;p74"/>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4"/>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74"/>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74"/>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4"/>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4"/>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4"/>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4"/>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4"/>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4"/>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74"/>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4"/>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4"/>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4"/>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4"/>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4"/>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4"/>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4"/>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4"/>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4"/>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879" name="Google Shape;9879;p74"/>
          <p:cNvGraphicFramePr/>
          <p:nvPr/>
        </p:nvGraphicFramePr>
        <p:xfrm>
          <a:off x="5937787" y="2153834"/>
          <a:ext cx="2504100" cy="864780"/>
        </p:xfrm>
        <a:graphic>
          <a:graphicData uri="http://schemas.openxmlformats.org/drawingml/2006/table">
            <a:tbl>
              <a:tblPr>
                <a:noFill/>
                <a:tableStyleId>{DF493181-E44E-4412-962E-43CA6ED57605}</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9880" name="Google Shape;9880;p74"/>
          <p:cNvGrpSpPr/>
          <p:nvPr/>
        </p:nvGrpSpPr>
        <p:grpSpPr>
          <a:xfrm>
            <a:off x="710464" y="981599"/>
            <a:ext cx="2396505" cy="976502"/>
            <a:chOff x="749309" y="1112739"/>
            <a:chExt cx="2371603" cy="976502"/>
          </a:xfrm>
        </p:grpSpPr>
        <p:grpSp>
          <p:nvGrpSpPr>
            <p:cNvPr id="9881" name="Google Shape;9881;p74"/>
            <p:cNvGrpSpPr/>
            <p:nvPr/>
          </p:nvGrpSpPr>
          <p:grpSpPr>
            <a:xfrm>
              <a:off x="1092126" y="1112739"/>
              <a:ext cx="2028786" cy="975464"/>
              <a:chOff x="1092126" y="1112739"/>
              <a:chExt cx="2028786" cy="975464"/>
            </a:xfrm>
          </p:grpSpPr>
          <p:sp>
            <p:nvSpPr>
              <p:cNvPr id="9882" name="Google Shape;9882;p74"/>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74"/>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4"/>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74"/>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4"/>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4"/>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4"/>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4"/>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4"/>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4"/>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4"/>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4"/>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4"/>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4"/>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4"/>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74"/>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4"/>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4"/>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4"/>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4"/>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4"/>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4"/>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4"/>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4"/>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6" name="Google Shape;9906;p74"/>
            <p:cNvGrpSpPr/>
            <p:nvPr/>
          </p:nvGrpSpPr>
          <p:grpSpPr>
            <a:xfrm>
              <a:off x="749309" y="1112739"/>
              <a:ext cx="314700" cy="975464"/>
              <a:chOff x="749309" y="1112739"/>
              <a:chExt cx="314700" cy="975464"/>
            </a:xfrm>
          </p:grpSpPr>
          <p:sp>
            <p:nvSpPr>
              <p:cNvPr id="9907" name="Google Shape;9907;p74"/>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4"/>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4"/>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4"/>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1" name="Google Shape;9911;p74"/>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4"/>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4"/>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74"/>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9915" name="Google Shape;9915;p74"/>
          <p:cNvGraphicFramePr/>
          <p:nvPr/>
        </p:nvGraphicFramePr>
        <p:xfrm>
          <a:off x="5937812" y="981584"/>
          <a:ext cx="2504100" cy="976500"/>
        </p:xfrm>
        <a:graphic>
          <a:graphicData uri="http://schemas.openxmlformats.org/drawingml/2006/table">
            <a:tbl>
              <a:tblPr>
                <a:noFill/>
                <a:tableStyleId>{DF493181-E44E-4412-962E-43CA6ED57605}</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9916" name="Google Shape;9916;p74"/>
          <p:cNvGraphicFramePr/>
          <p:nvPr/>
        </p:nvGraphicFramePr>
        <p:xfrm>
          <a:off x="3358675" y="2153834"/>
          <a:ext cx="2363400" cy="868575"/>
        </p:xfrm>
        <a:graphic>
          <a:graphicData uri="http://schemas.openxmlformats.org/drawingml/2006/table">
            <a:tbl>
              <a:tblPr>
                <a:noFill/>
                <a:tableStyleId>{DF493181-E44E-4412-962E-43CA6ED57605}</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917" name="Google Shape;9917;p74"/>
          <p:cNvGrpSpPr/>
          <p:nvPr/>
        </p:nvGrpSpPr>
        <p:grpSpPr>
          <a:xfrm>
            <a:off x="3360661" y="3144795"/>
            <a:ext cx="2363377" cy="1047062"/>
            <a:chOff x="3358399" y="3285485"/>
            <a:chExt cx="2363377" cy="1047062"/>
          </a:xfrm>
        </p:grpSpPr>
        <p:grpSp>
          <p:nvGrpSpPr>
            <p:cNvPr id="9918" name="Google Shape;9918;p74"/>
            <p:cNvGrpSpPr/>
            <p:nvPr/>
          </p:nvGrpSpPr>
          <p:grpSpPr>
            <a:xfrm>
              <a:off x="3358412" y="3285485"/>
              <a:ext cx="2363244" cy="139500"/>
              <a:chOff x="3358412" y="3285485"/>
              <a:chExt cx="2363244" cy="139500"/>
            </a:xfrm>
          </p:grpSpPr>
          <p:sp>
            <p:nvSpPr>
              <p:cNvPr id="9919" name="Google Shape;9919;p74"/>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4"/>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4"/>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4"/>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4"/>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4" name="Google Shape;9924;p74"/>
            <p:cNvGrpSpPr/>
            <p:nvPr/>
          </p:nvGrpSpPr>
          <p:grpSpPr>
            <a:xfrm>
              <a:off x="3358412" y="3466996"/>
              <a:ext cx="2363244" cy="139500"/>
              <a:chOff x="3358412" y="3466996"/>
              <a:chExt cx="2363244" cy="139500"/>
            </a:xfrm>
          </p:grpSpPr>
          <p:sp>
            <p:nvSpPr>
              <p:cNvPr id="9925" name="Google Shape;9925;p74"/>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4"/>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4"/>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4"/>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4"/>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0" name="Google Shape;9930;p74"/>
            <p:cNvGrpSpPr/>
            <p:nvPr/>
          </p:nvGrpSpPr>
          <p:grpSpPr>
            <a:xfrm>
              <a:off x="3358412" y="3648507"/>
              <a:ext cx="2363244" cy="139500"/>
              <a:chOff x="3358412" y="3648507"/>
              <a:chExt cx="2363244" cy="139500"/>
            </a:xfrm>
          </p:grpSpPr>
          <p:sp>
            <p:nvSpPr>
              <p:cNvPr id="9931" name="Google Shape;9931;p74"/>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4"/>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4"/>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74"/>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4"/>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6" name="Google Shape;9936;p74"/>
            <p:cNvGrpSpPr/>
            <p:nvPr/>
          </p:nvGrpSpPr>
          <p:grpSpPr>
            <a:xfrm>
              <a:off x="3358412" y="3830018"/>
              <a:ext cx="2363244" cy="139500"/>
              <a:chOff x="3358412" y="3830018"/>
              <a:chExt cx="2363244" cy="139500"/>
            </a:xfrm>
          </p:grpSpPr>
          <p:sp>
            <p:nvSpPr>
              <p:cNvPr id="9937" name="Google Shape;9937;p74"/>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74"/>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4"/>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4"/>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4"/>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2" name="Google Shape;9942;p74"/>
            <p:cNvGrpSpPr/>
            <p:nvPr/>
          </p:nvGrpSpPr>
          <p:grpSpPr>
            <a:xfrm>
              <a:off x="3358399" y="4011514"/>
              <a:ext cx="2363377" cy="139537"/>
              <a:chOff x="3294800" y="4134603"/>
              <a:chExt cx="2638876" cy="152400"/>
            </a:xfrm>
          </p:grpSpPr>
          <p:sp>
            <p:nvSpPr>
              <p:cNvPr id="9943" name="Google Shape;9943;p74"/>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4"/>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4"/>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4"/>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4"/>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8" name="Google Shape;9948;p74"/>
            <p:cNvGrpSpPr/>
            <p:nvPr/>
          </p:nvGrpSpPr>
          <p:grpSpPr>
            <a:xfrm>
              <a:off x="3358399" y="4193010"/>
              <a:ext cx="2363377" cy="139537"/>
              <a:chOff x="3294800" y="4134603"/>
              <a:chExt cx="2638876" cy="152400"/>
            </a:xfrm>
          </p:grpSpPr>
          <p:sp>
            <p:nvSpPr>
              <p:cNvPr id="9949" name="Google Shape;9949;p74"/>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4"/>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4"/>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4"/>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4"/>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954" name="Google Shape;9954;p74"/>
          <p:cNvGraphicFramePr/>
          <p:nvPr/>
        </p:nvGraphicFramePr>
        <p:xfrm>
          <a:off x="711463" y="2153834"/>
          <a:ext cx="2369800" cy="889350"/>
        </p:xfrm>
        <a:graphic>
          <a:graphicData uri="http://schemas.openxmlformats.org/drawingml/2006/table">
            <a:tbl>
              <a:tblPr>
                <a:noFill/>
                <a:tableStyleId>{DF493181-E44E-4412-962E-43CA6ED57605}</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955" name="Google Shape;9955;p74"/>
          <p:cNvGrpSpPr/>
          <p:nvPr/>
        </p:nvGrpSpPr>
        <p:grpSpPr>
          <a:xfrm>
            <a:off x="4161132" y="2557649"/>
            <a:ext cx="1302095" cy="60959"/>
            <a:chOff x="3558802" y="4011427"/>
            <a:chExt cx="1866000" cy="111300"/>
          </a:xfrm>
        </p:grpSpPr>
        <p:sp>
          <p:nvSpPr>
            <p:cNvPr id="9956" name="Google Shape;9956;p74"/>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4"/>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8" name="Google Shape;9958;p74"/>
          <p:cNvGrpSpPr/>
          <p:nvPr/>
        </p:nvGrpSpPr>
        <p:grpSpPr>
          <a:xfrm>
            <a:off x="4706620" y="2839808"/>
            <a:ext cx="914340" cy="60959"/>
            <a:chOff x="3558802" y="4011427"/>
            <a:chExt cx="1866000" cy="111300"/>
          </a:xfrm>
        </p:grpSpPr>
        <p:sp>
          <p:nvSpPr>
            <p:cNvPr id="9959" name="Google Shape;9959;p74"/>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74"/>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1" name="Google Shape;9961;p74"/>
          <p:cNvGrpSpPr/>
          <p:nvPr/>
        </p:nvGrpSpPr>
        <p:grpSpPr>
          <a:xfrm>
            <a:off x="5871419" y="3167606"/>
            <a:ext cx="2522867" cy="1001454"/>
            <a:chOff x="1904318" y="789980"/>
            <a:chExt cx="1489472" cy="606868"/>
          </a:xfrm>
        </p:grpSpPr>
        <p:cxnSp>
          <p:nvCxnSpPr>
            <p:cNvPr id="9962" name="Google Shape;9962;p74"/>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963" name="Google Shape;9963;p74"/>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964" name="Google Shape;9964;p74"/>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9965" name="Google Shape;9965;p74"/>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9966" name="Google Shape;9966;p74"/>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9967" name="Google Shape;9967;p74"/>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9968" name="Google Shape;9968;p74"/>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9969" name="Google Shape;9969;p74"/>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4"/>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4"/>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4"/>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4"/>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74"/>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74"/>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9976" name="Google Shape;9976;p74"/>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9977" name="Google Shape;9977;p74"/>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9978" name="Google Shape;9978;p74"/>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9" name="Google Shape;9979;p74"/>
          <p:cNvGrpSpPr/>
          <p:nvPr/>
        </p:nvGrpSpPr>
        <p:grpSpPr>
          <a:xfrm>
            <a:off x="3355824" y="951642"/>
            <a:ext cx="2363393" cy="1005865"/>
            <a:chOff x="3292400" y="1193188"/>
            <a:chExt cx="2615240" cy="1131075"/>
          </a:xfrm>
        </p:grpSpPr>
        <p:sp>
          <p:nvSpPr>
            <p:cNvPr id="9980" name="Google Shape;9980;p74"/>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981" name="Google Shape;9981;p74"/>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982" name="Google Shape;9982;p74"/>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9983" name="Google Shape;9983;p74"/>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9984" name="Google Shape;9984;p74"/>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9985" name="Google Shape;9985;p74"/>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9986" name="Google Shape;9986;p74"/>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9987" name="Google Shape;9987;p74"/>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9988" name="Google Shape;9988;p74"/>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9989" name="Google Shape;9989;p74"/>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9990" name="Google Shape;9990;p74"/>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9991" name="Google Shape;9991;p74"/>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9992" name="Google Shape;9992;p74"/>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9993" name="Google Shape;9993;p74"/>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9994" name="Google Shape;9994;p74"/>
            <p:cNvGrpSpPr/>
            <p:nvPr/>
          </p:nvGrpSpPr>
          <p:grpSpPr>
            <a:xfrm>
              <a:off x="3748438" y="1378608"/>
              <a:ext cx="2159202" cy="903971"/>
              <a:chOff x="1683525" y="2179850"/>
              <a:chExt cx="4519050" cy="2134525"/>
            </a:xfrm>
          </p:grpSpPr>
          <p:sp>
            <p:nvSpPr>
              <p:cNvPr id="9995" name="Google Shape;9995;p74"/>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996" name="Google Shape;9996;p74"/>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997" name="Google Shape;9997;p74"/>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998" name="Google Shape;9998;p74"/>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999" name="Google Shape;9999;p74"/>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000" name="Google Shape;10000;p74"/>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001" name="Google Shape;10001;p74"/>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002" name="Google Shape;10002;p74"/>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003" name="Google Shape;10003;p74"/>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004" name="Google Shape;10004;p74"/>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005" name="Google Shape;10005;p74"/>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006" name="Google Shape;10006;p74"/>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Shape 10010"/>
        <p:cNvGrpSpPr/>
        <p:nvPr/>
      </p:nvGrpSpPr>
      <p:grpSpPr>
        <a:xfrm>
          <a:off x="0" y="0"/>
          <a:ext cx="0" cy="0"/>
          <a:chOff x="0" y="0"/>
          <a:chExt cx="0" cy="0"/>
        </a:xfrm>
      </p:grpSpPr>
      <p:grpSp>
        <p:nvGrpSpPr>
          <p:cNvPr id="10011" name="Google Shape;10011;p75"/>
          <p:cNvGrpSpPr/>
          <p:nvPr/>
        </p:nvGrpSpPr>
        <p:grpSpPr>
          <a:xfrm>
            <a:off x="4796690" y="970936"/>
            <a:ext cx="745431" cy="718863"/>
            <a:chOff x="4249973" y="1201875"/>
            <a:chExt cx="1958568" cy="1888762"/>
          </a:xfrm>
        </p:grpSpPr>
        <p:sp>
          <p:nvSpPr>
            <p:cNvPr id="10012" name="Google Shape;10012;p75"/>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3" name="Google Shape;10013;p75"/>
            <p:cNvGrpSpPr/>
            <p:nvPr/>
          </p:nvGrpSpPr>
          <p:grpSpPr>
            <a:xfrm>
              <a:off x="5853086" y="1789142"/>
              <a:ext cx="355454" cy="1048099"/>
              <a:chOff x="5576108" y="2016725"/>
              <a:chExt cx="565200" cy="1666560"/>
            </a:xfrm>
          </p:grpSpPr>
          <p:sp>
            <p:nvSpPr>
              <p:cNvPr id="10014" name="Google Shape;10014;p75"/>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015" name="Google Shape;10015;p75"/>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6" name="Google Shape;10016;p75"/>
            <p:cNvGrpSpPr/>
            <p:nvPr/>
          </p:nvGrpSpPr>
          <p:grpSpPr>
            <a:xfrm>
              <a:off x="4869455" y="2691676"/>
              <a:ext cx="1013897" cy="398961"/>
              <a:chOff x="4012057" y="3451825"/>
              <a:chExt cx="1612175" cy="634379"/>
            </a:xfrm>
          </p:grpSpPr>
          <p:sp>
            <p:nvSpPr>
              <p:cNvPr id="10017" name="Google Shape;10017;p75"/>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018" name="Google Shape;10018;p75"/>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9" name="Google Shape;10019;p75"/>
            <p:cNvGrpSpPr/>
            <p:nvPr/>
          </p:nvGrpSpPr>
          <p:grpSpPr>
            <a:xfrm>
              <a:off x="4276937" y="2155961"/>
              <a:ext cx="651965" cy="891358"/>
              <a:chOff x="3069908" y="2599997"/>
              <a:chExt cx="1036675" cy="1417328"/>
            </a:xfrm>
          </p:grpSpPr>
          <p:sp>
            <p:nvSpPr>
              <p:cNvPr id="10020" name="Google Shape;10020;p75"/>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021" name="Google Shape;10021;p75"/>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2" name="Google Shape;10022;p75"/>
            <p:cNvGrpSpPr/>
            <p:nvPr/>
          </p:nvGrpSpPr>
          <p:grpSpPr>
            <a:xfrm>
              <a:off x="5054918" y="1201875"/>
              <a:ext cx="999548" cy="602711"/>
              <a:chOff x="4306958" y="1082925"/>
              <a:chExt cx="1589359" cy="958358"/>
            </a:xfrm>
          </p:grpSpPr>
          <p:sp>
            <p:nvSpPr>
              <p:cNvPr id="10023" name="Google Shape;10023;p75"/>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024" name="Google Shape;10024;p75"/>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5" name="Google Shape;10025;p75"/>
            <p:cNvGrpSpPr/>
            <p:nvPr/>
          </p:nvGrpSpPr>
          <p:grpSpPr>
            <a:xfrm>
              <a:off x="4249973" y="1303451"/>
              <a:ext cx="799317" cy="841334"/>
              <a:chOff x="3027033" y="1244439"/>
              <a:chExt cx="1270977" cy="1337786"/>
            </a:xfrm>
          </p:grpSpPr>
          <p:sp>
            <p:nvSpPr>
              <p:cNvPr id="10026" name="Google Shape;10026;p75"/>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027" name="Google Shape;10027;p75"/>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28" name="Google Shape;10028;p75"/>
          <p:cNvGrpSpPr/>
          <p:nvPr/>
        </p:nvGrpSpPr>
        <p:grpSpPr>
          <a:xfrm>
            <a:off x="713063" y="1849386"/>
            <a:ext cx="761767" cy="729896"/>
            <a:chOff x="2657744" y="2337745"/>
            <a:chExt cx="832987" cy="798137"/>
          </a:xfrm>
        </p:grpSpPr>
        <p:sp>
          <p:nvSpPr>
            <p:cNvPr id="10029" name="Google Shape;10029;p75"/>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75"/>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75"/>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5"/>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5"/>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5"/>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5" name="Google Shape;10035;p75"/>
          <p:cNvGrpSpPr/>
          <p:nvPr/>
        </p:nvGrpSpPr>
        <p:grpSpPr>
          <a:xfrm>
            <a:off x="3224027" y="1852592"/>
            <a:ext cx="685569" cy="723586"/>
            <a:chOff x="3398134" y="2057755"/>
            <a:chExt cx="704087" cy="743130"/>
          </a:xfrm>
        </p:grpSpPr>
        <p:grpSp>
          <p:nvGrpSpPr>
            <p:cNvPr id="10036" name="Google Shape;10036;p75"/>
            <p:cNvGrpSpPr/>
            <p:nvPr/>
          </p:nvGrpSpPr>
          <p:grpSpPr>
            <a:xfrm>
              <a:off x="3398134" y="2290183"/>
              <a:ext cx="315300" cy="219900"/>
              <a:chOff x="3398134" y="2290183"/>
              <a:chExt cx="315300" cy="219900"/>
            </a:xfrm>
          </p:grpSpPr>
          <p:sp>
            <p:nvSpPr>
              <p:cNvPr id="10037" name="Google Shape;10037;p75"/>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038" name="Google Shape;10038;p75"/>
              <p:cNvCxnSpPr>
                <a:stCxn id="10037"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10039" name="Google Shape;10039;p75"/>
            <p:cNvGrpSpPr/>
            <p:nvPr/>
          </p:nvGrpSpPr>
          <p:grpSpPr>
            <a:xfrm>
              <a:off x="3547823" y="2467358"/>
              <a:ext cx="219900" cy="333527"/>
              <a:chOff x="3547823" y="2467358"/>
              <a:chExt cx="219900" cy="333527"/>
            </a:xfrm>
          </p:grpSpPr>
          <p:sp>
            <p:nvSpPr>
              <p:cNvPr id="10040" name="Google Shape;10040;p75"/>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041" name="Google Shape;10041;p75"/>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10042" name="Google Shape;10042;p75"/>
            <p:cNvGrpSpPr/>
            <p:nvPr/>
          </p:nvGrpSpPr>
          <p:grpSpPr>
            <a:xfrm>
              <a:off x="3734138" y="2467358"/>
              <a:ext cx="219900" cy="333527"/>
              <a:chOff x="3734138" y="2467358"/>
              <a:chExt cx="219900" cy="333527"/>
            </a:xfrm>
          </p:grpSpPr>
          <p:sp>
            <p:nvSpPr>
              <p:cNvPr id="10043" name="Google Shape;10043;p75"/>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044" name="Google Shape;10044;p75"/>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10045" name="Google Shape;10045;p75"/>
            <p:cNvGrpSpPr/>
            <p:nvPr/>
          </p:nvGrpSpPr>
          <p:grpSpPr>
            <a:xfrm>
              <a:off x="3787560" y="2288011"/>
              <a:ext cx="314661" cy="219900"/>
              <a:chOff x="3787560" y="2288011"/>
              <a:chExt cx="314661" cy="219900"/>
            </a:xfrm>
          </p:grpSpPr>
          <p:sp>
            <p:nvSpPr>
              <p:cNvPr id="10046" name="Google Shape;10046;p75"/>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047" name="Google Shape;10047;p75"/>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10048" name="Google Shape;10048;p75"/>
            <p:cNvGrpSpPr/>
            <p:nvPr/>
          </p:nvGrpSpPr>
          <p:grpSpPr>
            <a:xfrm>
              <a:off x="3637290" y="2057755"/>
              <a:ext cx="219900" cy="335499"/>
              <a:chOff x="3637290" y="2057755"/>
              <a:chExt cx="219900" cy="335499"/>
            </a:xfrm>
          </p:grpSpPr>
          <p:sp>
            <p:nvSpPr>
              <p:cNvPr id="10049" name="Google Shape;10049;p75"/>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0050" name="Google Shape;10050;p75"/>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10051" name="Google Shape;10051;p75"/>
          <p:cNvGrpSpPr/>
          <p:nvPr/>
        </p:nvGrpSpPr>
        <p:grpSpPr>
          <a:xfrm>
            <a:off x="4899249" y="1859288"/>
            <a:ext cx="710153" cy="710153"/>
            <a:chOff x="5007123" y="2079403"/>
            <a:chExt cx="687600" cy="687600"/>
          </a:xfrm>
        </p:grpSpPr>
        <p:sp>
          <p:nvSpPr>
            <p:cNvPr id="10052" name="Google Shape;10052;p75"/>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5"/>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5"/>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75"/>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6" name="Google Shape;10056;p75"/>
          <p:cNvGrpSpPr/>
          <p:nvPr/>
        </p:nvGrpSpPr>
        <p:grpSpPr>
          <a:xfrm>
            <a:off x="5708687" y="1853794"/>
            <a:ext cx="720998" cy="721183"/>
            <a:chOff x="5797446" y="2063053"/>
            <a:chExt cx="698100" cy="698280"/>
          </a:xfrm>
        </p:grpSpPr>
        <p:sp>
          <p:nvSpPr>
            <p:cNvPr id="10057" name="Google Shape;10057;p75"/>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5"/>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5"/>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75"/>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1" name="Google Shape;10061;p75"/>
          <p:cNvGrpSpPr/>
          <p:nvPr/>
        </p:nvGrpSpPr>
        <p:grpSpPr>
          <a:xfrm>
            <a:off x="8153834" y="3499399"/>
            <a:ext cx="280585" cy="673164"/>
            <a:chOff x="8075075" y="3754290"/>
            <a:chExt cx="255612" cy="613194"/>
          </a:xfrm>
        </p:grpSpPr>
        <p:grpSp>
          <p:nvGrpSpPr>
            <p:cNvPr id="10062" name="Google Shape;10062;p75"/>
            <p:cNvGrpSpPr/>
            <p:nvPr/>
          </p:nvGrpSpPr>
          <p:grpSpPr>
            <a:xfrm>
              <a:off x="8075075" y="3754290"/>
              <a:ext cx="255612" cy="613194"/>
              <a:chOff x="8075075" y="3754290"/>
              <a:chExt cx="255612" cy="613194"/>
            </a:xfrm>
          </p:grpSpPr>
          <p:sp>
            <p:nvSpPr>
              <p:cNvPr id="10063" name="Google Shape;10063;p75"/>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75"/>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5" name="Google Shape;10065;p75"/>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6" name="Google Shape;10066;p75"/>
          <p:cNvGrpSpPr/>
          <p:nvPr/>
        </p:nvGrpSpPr>
        <p:grpSpPr>
          <a:xfrm>
            <a:off x="5270892" y="3488196"/>
            <a:ext cx="470352" cy="683745"/>
            <a:chOff x="1697726" y="3244179"/>
            <a:chExt cx="788124" cy="1146069"/>
          </a:xfrm>
        </p:grpSpPr>
        <p:sp>
          <p:nvSpPr>
            <p:cNvPr id="10067" name="Google Shape;10067;p75"/>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5"/>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9" name="Google Shape;10069;p75"/>
          <p:cNvSpPr/>
          <p:nvPr/>
        </p:nvSpPr>
        <p:spPr>
          <a:xfrm>
            <a:off x="8128357" y="3402198"/>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70" name="Google Shape;10070;p75"/>
          <p:cNvGrpSpPr/>
          <p:nvPr/>
        </p:nvGrpSpPr>
        <p:grpSpPr>
          <a:xfrm>
            <a:off x="5892043" y="3499398"/>
            <a:ext cx="293891" cy="293845"/>
            <a:chOff x="6134814" y="3754290"/>
            <a:chExt cx="293891" cy="293845"/>
          </a:xfrm>
        </p:grpSpPr>
        <p:sp>
          <p:nvSpPr>
            <p:cNvPr id="10071" name="Google Shape;10071;p75"/>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5"/>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3" name="Google Shape;10073;p75"/>
          <p:cNvGrpSpPr/>
          <p:nvPr/>
        </p:nvGrpSpPr>
        <p:grpSpPr>
          <a:xfrm>
            <a:off x="5892043" y="3878069"/>
            <a:ext cx="293891" cy="293891"/>
            <a:chOff x="6134814" y="4086186"/>
            <a:chExt cx="293891" cy="293891"/>
          </a:xfrm>
        </p:grpSpPr>
        <p:sp>
          <p:nvSpPr>
            <p:cNvPr id="10074" name="Google Shape;10074;p75"/>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75"/>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76" name="Google Shape;10076;p75"/>
          <p:cNvSpPr/>
          <p:nvPr/>
        </p:nvSpPr>
        <p:spPr>
          <a:xfrm>
            <a:off x="6930470" y="3498595"/>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5"/>
          <p:cNvSpPr/>
          <p:nvPr/>
        </p:nvSpPr>
        <p:spPr>
          <a:xfrm rot="10800000">
            <a:off x="6336732" y="3496333"/>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78" name="Google Shape;10078;p75"/>
          <p:cNvGrpSpPr/>
          <p:nvPr/>
        </p:nvGrpSpPr>
        <p:grpSpPr>
          <a:xfrm>
            <a:off x="7817018" y="2706762"/>
            <a:ext cx="622883" cy="621944"/>
            <a:chOff x="1187048" y="238125"/>
            <a:chExt cx="5256397" cy="5248476"/>
          </a:xfrm>
        </p:grpSpPr>
        <p:sp>
          <p:nvSpPr>
            <p:cNvPr id="10079" name="Google Shape;10079;p75"/>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5"/>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5"/>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5"/>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3" name="Google Shape;10083;p75"/>
          <p:cNvGrpSpPr/>
          <p:nvPr/>
        </p:nvGrpSpPr>
        <p:grpSpPr>
          <a:xfrm>
            <a:off x="2274123" y="2716370"/>
            <a:ext cx="1310987" cy="612407"/>
            <a:chOff x="238125" y="1188750"/>
            <a:chExt cx="7140450" cy="3335550"/>
          </a:xfrm>
        </p:grpSpPr>
        <p:sp>
          <p:nvSpPr>
            <p:cNvPr id="10084" name="Google Shape;10084;p75"/>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5"/>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5"/>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75"/>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75"/>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9" name="Google Shape;10089;p75"/>
          <p:cNvGrpSpPr/>
          <p:nvPr/>
        </p:nvGrpSpPr>
        <p:grpSpPr>
          <a:xfrm>
            <a:off x="6599995" y="2706925"/>
            <a:ext cx="1110299" cy="621702"/>
            <a:chOff x="238125" y="1335475"/>
            <a:chExt cx="5418735" cy="3034175"/>
          </a:xfrm>
        </p:grpSpPr>
        <p:sp>
          <p:nvSpPr>
            <p:cNvPr id="10090" name="Google Shape;10090;p75"/>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5"/>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5"/>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3" name="Google Shape;10093;p75"/>
          <p:cNvGrpSpPr/>
          <p:nvPr/>
        </p:nvGrpSpPr>
        <p:grpSpPr>
          <a:xfrm>
            <a:off x="5417655" y="2703822"/>
            <a:ext cx="1074451" cy="627181"/>
            <a:chOff x="5359127" y="2910889"/>
            <a:chExt cx="1097723" cy="640831"/>
          </a:xfrm>
        </p:grpSpPr>
        <p:grpSp>
          <p:nvGrpSpPr>
            <p:cNvPr id="10094" name="Google Shape;10094;p75"/>
            <p:cNvGrpSpPr/>
            <p:nvPr/>
          </p:nvGrpSpPr>
          <p:grpSpPr>
            <a:xfrm>
              <a:off x="5929791" y="3263088"/>
              <a:ext cx="527060" cy="287097"/>
              <a:chOff x="5929791" y="3263088"/>
              <a:chExt cx="527060" cy="287097"/>
            </a:xfrm>
          </p:grpSpPr>
          <p:sp>
            <p:nvSpPr>
              <p:cNvPr id="10095" name="Google Shape;10095;p75"/>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096" name="Google Shape;10096;p75"/>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097" name="Google Shape;10097;p75"/>
            <p:cNvGrpSpPr/>
            <p:nvPr/>
          </p:nvGrpSpPr>
          <p:grpSpPr>
            <a:xfrm>
              <a:off x="5359127" y="3263089"/>
              <a:ext cx="526428" cy="288631"/>
              <a:chOff x="5359127" y="3263089"/>
              <a:chExt cx="526428" cy="288631"/>
            </a:xfrm>
          </p:grpSpPr>
          <p:sp>
            <p:nvSpPr>
              <p:cNvPr id="10098" name="Google Shape;10098;p75"/>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099" name="Google Shape;10099;p75"/>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100" name="Google Shape;10100;p75"/>
            <p:cNvGrpSpPr/>
            <p:nvPr/>
          </p:nvGrpSpPr>
          <p:grpSpPr>
            <a:xfrm>
              <a:off x="5551525" y="2910889"/>
              <a:ext cx="520901" cy="610283"/>
              <a:chOff x="5551525" y="2910889"/>
              <a:chExt cx="520901" cy="610283"/>
            </a:xfrm>
          </p:grpSpPr>
          <p:sp>
            <p:nvSpPr>
              <p:cNvPr id="10101" name="Google Shape;10101;p75"/>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102" name="Google Shape;10102;p75"/>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103" name="Google Shape;10103;p75"/>
            <p:cNvGrpSpPr/>
            <p:nvPr/>
          </p:nvGrpSpPr>
          <p:grpSpPr>
            <a:xfrm>
              <a:off x="5743962" y="2919100"/>
              <a:ext cx="623674" cy="284502"/>
              <a:chOff x="5743962" y="2919100"/>
              <a:chExt cx="623674" cy="284502"/>
            </a:xfrm>
          </p:grpSpPr>
          <p:sp>
            <p:nvSpPr>
              <p:cNvPr id="10104" name="Google Shape;10104;p75"/>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105" name="Google Shape;10105;p75"/>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0106" name="Google Shape;10106;p75"/>
          <p:cNvGrpSpPr/>
          <p:nvPr/>
        </p:nvGrpSpPr>
        <p:grpSpPr>
          <a:xfrm>
            <a:off x="7568868" y="1854534"/>
            <a:ext cx="874976" cy="719600"/>
            <a:chOff x="7608988" y="2093194"/>
            <a:chExt cx="817276" cy="672147"/>
          </a:xfrm>
        </p:grpSpPr>
        <p:cxnSp>
          <p:nvCxnSpPr>
            <p:cNvPr id="10107" name="Google Shape;10107;p75"/>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108" name="Google Shape;10108;p75"/>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109" name="Google Shape;10109;p75"/>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110" name="Google Shape;10110;p75"/>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111" name="Google Shape;10111;p75"/>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0112" name="Google Shape;10112;p75"/>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0113" name="Google Shape;10113;p75"/>
            <p:cNvGrpSpPr/>
            <p:nvPr/>
          </p:nvGrpSpPr>
          <p:grpSpPr>
            <a:xfrm>
              <a:off x="7721175" y="2093194"/>
              <a:ext cx="599587" cy="623846"/>
              <a:chOff x="7721175" y="2093194"/>
              <a:chExt cx="599587" cy="623846"/>
            </a:xfrm>
          </p:grpSpPr>
          <p:grpSp>
            <p:nvGrpSpPr>
              <p:cNvPr id="10114" name="Google Shape;10114;p75"/>
              <p:cNvGrpSpPr/>
              <p:nvPr/>
            </p:nvGrpSpPr>
            <p:grpSpPr>
              <a:xfrm>
                <a:off x="7721175" y="2093194"/>
                <a:ext cx="291605" cy="623846"/>
                <a:chOff x="9405575" y="2061418"/>
                <a:chExt cx="291605" cy="623846"/>
              </a:xfrm>
            </p:grpSpPr>
            <p:sp>
              <p:nvSpPr>
                <p:cNvPr id="10115" name="Google Shape;10115;p75"/>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5"/>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5"/>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5"/>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5"/>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75"/>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5"/>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2" name="Google Shape;10122;p75"/>
              <p:cNvGrpSpPr/>
              <p:nvPr/>
            </p:nvGrpSpPr>
            <p:grpSpPr>
              <a:xfrm flipH="1">
                <a:off x="8029157" y="2093194"/>
                <a:ext cx="291605" cy="623846"/>
                <a:chOff x="9405575" y="2061418"/>
                <a:chExt cx="291605" cy="623846"/>
              </a:xfrm>
            </p:grpSpPr>
            <p:sp>
              <p:nvSpPr>
                <p:cNvPr id="10123" name="Google Shape;10123;p75"/>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5"/>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5"/>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75"/>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75"/>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5"/>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5"/>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130" name="Google Shape;10130;p75"/>
          <p:cNvGrpSpPr/>
          <p:nvPr/>
        </p:nvGrpSpPr>
        <p:grpSpPr>
          <a:xfrm>
            <a:off x="4013304" y="970936"/>
            <a:ext cx="712557" cy="785901"/>
            <a:chOff x="4206459" y="1191441"/>
            <a:chExt cx="712557" cy="785901"/>
          </a:xfrm>
        </p:grpSpPr>
        <p:sp>
          <p:nvSpPr>
            <p:cNvPr id="10131" name="Google Shape;10131;p75"/>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75"/>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5"/>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5"/>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35" name="Google Shape;10135;p75"/>
            <p:cNvGrpSpPr/>
            <p:nvPr/>
          </p:nvGrpSpPr>
          <p:grpSpPr>
            <a:xfrm>
              <a:off x="4644280" y="1290523"/>
              <a:ext cx="143716" cy="29463"/>
              <a:chOff x="4644280" y="1290523"/>
              <a:chExt cx="143716" cy="29463"/>
            </a:xfrm>
          </p:grpSpPr>
          <p:sp>
            <p:nvSpPr>
              <p:cNvPr id="10136" name="Google Shape;10136;p75"/>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75"/>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5"/>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5"/>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0" name="Google Shape;10140;p75"/>
            <p:cNvGrpSpPr/>
            <p:nvPr/>
          </p:nvGrpSpPr>
          <p:grpSpPr>
            <a:xfrm>
              <a:off x="4356567" y="1191441"/>
              <a:ext cx="143690" cy="29488"/>
              <a:chOff x="4356567" y="1191441"/>
              <a:chExt cx="143690" cy="29488"/>
            </a:xfrm>
          </p:grpSpPr>
          <p:sp>
            <p:nvSpPr>
              <p:cNvPr id="10141" name="Google Shape;10141;p75"/>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75"/>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5"/>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5"/>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5" name="Google Shape;10145;p75"/>
            <p:cNvGrpSpPr/>
            <p:nvPr/>
          </p:nvGrpSpPr>
          <p:grpSpPr>
            <a:xfrm>
              <a:off x="4339009" y="1863727"/>
              <a:ext cx="143703" cy="29476"/>
              <a:chOff x="4339009" y="1863727"/>
              <a:chExt cx="143703" cy="29476"/>
            </a:xfrm>
          </p:grpSpPr>
          <p:sp>
            <p:nvSpPr>
              <p:cNvPr id="10146" name="Google Shape;10146;p75"/>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75"/>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5"/>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5"/>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0" name="Google Shape;10150;p75"/>
            <p:cNvGrpSpPr/>
            <p:nvPr/>
          </p:nvGrpSpPr>
          <p:grpSpPr>
            <a:xfrm>
              <a:off x="4206459" y="1607315"/>
              <a:ext cx="29539" cy="142899"/>
              <a:chOff x="4206459" y="1607315"/>
              <a:chExt cx="29539" cy="142899"/>
            </a:xfrm>
          </p:grpSpPr>
          <p:sp>
            <p:nvSpPr>
              <p:cNvPr id="10151" name="Google Shape;10151;p75"/>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5"/>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5"/>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5"/>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55" name="Google Shape;10155;p75"/>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5"/>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5"/>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75"/>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9" name="Google Shape;10159;p75"/>
            <p:cNvGrpSpPr/>
            <p:nvPr/>
          </p:nvGrpSpPr>
          <p:grpSpPr>
            <a:xfrm>
              <a:off x="4889463" y="1423737"/>
              <a:ext cx="29552" cy="142899"/>
              <a:chOff x="4889463" y="1423737"/>
              <a:chExt cx="29552" cy="142899"/>
            </a:xfrm>
          </p:grpSpPr>
          <p:sp>
            <p:nvSpPr>
              <p:cNvPr id="10160" name="Google Shape;10160;p75"/>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5"/>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5"/>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75"/>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4" name="Google Shape;10164;p75"/>
            <p:cNvGrpSpPr/>
            <p:nvPr/>
          </p:nvGrpSpPr>
          <p:grpSpPr>
            <a:xfrm>
              <a:off x="4771663" y="1876896"/>
              <a:ext cx="108651" cy="100447"/>
              <a:chOff x="4771663" y="1876896"/>
              <a:chExt cx="108651" cy="100447"/>
            </a:xfrm>
          </p:grpSpPr>
          <p:sp>
            <p:nvSpPr>
              <p:cNvPr id="10165" name="Google Shape;10165;p75"/>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75"/>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75"/>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5"/>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69" name="Google Shape;10169;p75"/>
          <p:cNvGrpSpPr/>
          <p:nvPr/>
        </p:nvGrpSpPr>
        <p:grpSpPr>
          <a:xfrm>
            <a:off x="4008780" y="1854159"/>
            <a:ext cx="791287" cy="720350"/>
            <a:chOff x="267375" y="1071875"/>
            <a:chExt cx="470500" cy="428550"/>
          </a:xfrm>
        </p:grpSpPr>
        <p:sp>
          <p:nvSpPr>
            <p:cNvPr id="10170" name="Google Shape;10170;p75"/>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5"/>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75"/>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75"/>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75"/>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75"/>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75"/>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75"/>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8" name="Google Shape;10178;p75"/>
          <p:cNvGrpSpPr/>
          <p:nvPr/>
        </p:nvGrpSpPr>
        <p:grpSpPr>
          <a:xfrm>
            <a:off x="709275" y="3498789"/>
            <a:ext cx="1408444" cy="673166"/>
            <a:chOff x="712664" y="3693287"/>
            <a:chExt cx="1460738" cy="698160"/>
          </a:xfrm>
        </p:grpSpPr>
        <p:grpSp>
          <p:nvGrpSpPr>
            <p:cNvPr id="10179" name="Google Shape;10179;p75"/>
            <p:cNvGrpSpPr/>
            <p:nvPr/>
          </p:nvGrpSpPr>
          <p:grpSpPr>
            <a:xfrm>
              <a:off x="1380079" y="4133090"/>
              <a:ext cx="234048" cy="258099"/>
              <a:chOff x="1380079" y="4133090"/>
              <a:chExt cx="234048" cy="258099"/>
            </a:xfrm>
          </p:grpSpPr>
          <p:sp>
            <p:nvSpPr>
              <p:cNvPr id="10180" name="Google Shape;10180;p75"/>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5"/>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5"/>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3" name="Google Shape;10183;p75"/>
            <p:cNvGrpSpPr/>
            <p:nvPr/>
          </p:nvGrpSpPr>
          <p:grpSpPr>
            <a:xfrm>
              <a:off x="884610" y="3864082"/>
              <a:ext cx="1118566" cy="527275"/>
              <a:chOff x="890961" y="3865463"/>
              <a:chExt cx="1115221" cy="525698"/>
            </a:xfrm>
          </p:grpSpPr>
          <p:sp>
            <p:nvSpPr>
              <p:cNvPr id="10184" name="Google Shape;10184;p75"/>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5"/>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75"/>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7" name="Google Shape;10187;p75"/>
            <p:cNvGrpSpPr/>
            <p:nvPr/>
          </p:nvGrpSpPr>
          <p:grpSpPr>
            <a:xfrm>
              <a:off x="712664" y="3693287"/>
              <a:ext cx="1460738" cy="698160"/>
              <a:chOff x="712664" y="3693025"/>
              <a:chExt cx="1460738" cy="698160"/>
            </a:xfrm>
          </p:grpSpPr>
          <p:sp>
            <p:nvSpPr>
              <p:cNvPr id="10188" name="Google Shape;10188;p75"/>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75"/>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5"/>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5"/>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5"/>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5"/>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94" name="Google Shape;10194;p75"/>
          <p:cNvGrpSpPr/>
          <p:nvPr/>
        </p:nvGrpSpPr>
        <p:grpSpPr>
          <a:xfrm>
            <a:off x="3146990" y="970936"/>
            <a:ext cx="795485" cy="738831"/>
            <a:chOff x="3348603" y="1236445"/>
            <a:chExt cx="749256" cy="695894"/>
          </a:xfrm>
        </p:grpSpPr>
        <p:grpSp>
          <p:nvGrpSpPr>
            <p:cNvPr id="10195" name="Google Shape;10195;p75"/>
            <p:cNvGrpSpPr/>
            <p:nvPr/>
          </p:nvGrpSpPr>
          <p:grpSpPr>
            <a:xfrm>
              <a:off x="3583779" y="1236445"/>
              <a:ext cx="293795" cy="285811"/>
              <a:chOff x="3750225" y="1774000"/>
              <a:chExt cx="149575" cy="145525"/>
            </a:xfrm>
          </p:grpSpPr>
          <p:sp>
            <p:nvSpPr>
              <p:cNvPr id="10196" name="Google Shape;10196;p75"/>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5"/>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8" name="Google Shape;10198;p75"/>
            <p:cNvGrpSpPr/>
            <p:nvPr/>
          </p:nvGrpSpPr>
          <p:grpSpPr>
            <a:xfrm>
              <a:off x="3775534" y="1462599"/>
              <a:ext cx="322325" cy="285958"/>
              <a:chOff x="3847850" y="1889150"/>
              <a:chExt cx="164100" cy="145600"/>
            </a:xfrm>
          </p:grpSpPr>
          <p:sp>
            <p:nvSpPr>
              <p:cNvPr id="10199" name="Google Shape;10199;p75"/>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5"/>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1" name="Google Shape;10201;p75"/>
            <p:cNvGrpSpPr/>
            <p:nvPr/>
          </p:nvGrpSpPr>
          <p:grpSpPr>
            <a:xfrm>
              <a:off x="3545329" y="1646528"/>
              <a:ext cx="293746" cy="285811"/>
              <a:chOff x="3730650" y="1982800"/>
              <a:chExt cx="149550" cy="145525"/>
            </a:xfrm>
          </p:grpSpPr>
          <p:sp>
            <p:nvSpPr>
              <p:cNvPr id="10202" name="Google Shape;10202;p75"/>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75"/>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4" name="Google Shape;10204;p75"/>
            <p:cNvGrpSpPr/>
            <p:nvPr/>
          </p:nvGrpSpPr>
          <p:grpSpPr>
            <a:xfrm>
              <a:off x="3348603" y="1415046"/>
              <a:ext cx="294384" cy="284387"/>
              <a:chOff x="3630494" y="1864938"/>
              <a:chExt cx="149875" cy="144800"/>
            </a:xfrm>
          </p:grpSpPr>
          <p:sp>
            <p:nvSpPr>
              <p:cNvPr id="10205" name="Google Shape;10205;p75"/>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5"/>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07" name="Google Shape;10207;p75"/>
          <p:cNvGrpSpPr/>
          <p:nvPr/>
        </p:nvGrpSpPr>
        <p:grpSpPr>
          <a:xfrm>
            <a:off x="2268517" y="3493832"/>
            <a:ext cx="1324924" cy="678083"/>
            <a:chOff x="2413923" y="3711366"/>
            <a:chExt cx="1374117" cy="703260"/>
          </a:xfrm>
        </p:grpSpPr>
        <p:grpSp>
          <p:nvGrpSpPr>
            <p:cNvPr id="10208" name="Google Shape;10208;p75"/>
            <p:cNvGrpSpPr/>
            <p:nvPr/>
          </p:nvGrpSpPr>
          <p:grpSpPr>
            <a:xfrm>
              <a:off x="2413923" y="3711366"/>
              <a:ext cx="1374117" cy="703260"/>
              <a:chOff x="2413923" y="3711366"/>
              <a:chExt cx="1374117" cy="703260"/>
            </a:xfrm>
          </p:grpSpPr>
          <p:sp>
            <p:nvSpPr>
              <p:cNvPr id="10209" name="Google Shape;10209;p75"/>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0" name="Google Shape;10210;p75"/>
              <p:cNvGrpSpPr/>
              <p:nvPr/>
            </p:nvGrpSpPr>
            <p:grpSpPr>
              <a:xfrm>
                <a:off x="2600284" y="3808654"/>
                <a:ext cx="234506" cy="138009"/>
                <a:chOff x="2600284" y="3808654"/>
                <a:chExt cx="234506" cy="138009"/>
              </a:xfrm>
            </p:grpSpPr>
            <p:sp>
              <p:nvSpPr>
                <p:cNvPr id="10211" name="Google Shape;10211;p75"/>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12" name="Google Shape;10212;p75"/>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213" name="Google Shape;10213;p75"/>
              <p:cNvGrpSpPr/>
              <p:nvPr/>
            </p:nvGrpSpPr>
            <p:grpSpPr>
              <a:xfrm>
                <a:off x="3359659" y="3805664"/>
                <a:ext cx="232294" cy="141000"/>
                <a:chOff x="3359659" y="3805664"/>
                <a:chExt cx="232294" cy="141000"/>
              </a:xfrm>
            </p:grpSpPr>
            <p:sp>
              <p:nvSpPr>
                <p:cNvPr id="10214" name="Google Shape;10214;p75"/>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15" name="Google Shape;10215;p75"/>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216" name="Google Shape;10216;p75"/>
              <p:cNvGrpSpPr/>
              <p:nvPr/>
            </p:nvGrpSpPr>
            <p:grpSpPr>
              <a:xfrm>
                <a:off x="3067316" y="3711366"/>
                <a:ext cx="66900" cy="166809"/>
                <a:chOff x="3067316" y="3711366"/>
                <a:chExt cx="66900" cy="166809"/>
              </a:xfrm>
            </p:grpSpPr>
            <p:sp>
              <p:nvSpPr>
                <p:cNvPr id="10217" name="Google Shape;10217;p75"/>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18" name="Google Shape;10218;p75"/>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219" name="Google Shape;10219;p75"/>
              <p:cNvGrpSpPr/>
              <p:nvPr/>
            </p:nvGrpSpPr>
            <p:grpSpPr>
              <a:xfrm>
                <a:off x="2413923" y="4058666"/>
                <a:ext cx="224119" cy="66900"/>
                <a:chOff x="2413923" y="4058666"/>
                <a:chExt cx="224119" cy="66900"/>
              </a:xfrm>
            </p:grpSpPr>
            <p:sp>
              <p:nvSpPr>
                <p:cNvPr id="10220" name="Google Shape;10220;p75"/>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21" name="Google Shape;10221;p75"/>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222" name="Google Shape;10222;p75"/>
              <p:cNvGrpSpPr/>
              <p:nvPr/>
            </p:nvGrpSpPr>
            <p:grpSpPr>
              <a:xfrm>
                <a:off x="3564643" y="4058666"/>
                <a:ext cx="223397" cy="66900"/>
                <a:chOff x="3564643" y="4058666"/>
                <a:chExt cx="223397" cy="66900"/>
              </a:xfrm>
            </p:grpSpPr>
            <p:sp>
              <p:nvSpPr>
                <p:cNvPr id="10223" name="Google Shape;10223;p75"/>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24" name="Google Shape;10224;p75"/>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10225" name="Google Shape;10225;p75"/>
            <p:cNvGrpSpPr/>
            <p:nvPr/>
          </p:nvGrpSpPr>
          <p:grpSpPr>
            <a:xfrm>
              <a:off x="2633353" y="3965763"/>
              <a:ext cx="933975" cy="445687"/>
              <a:chOff x="2633353" y="3965763"/>
              <a:chExt cx="933975" cy="445687"/>
            </a:xfrm>
          </p:grpSpPr>
          <p:sp>
            <p:nvSpPr>
              <p:cNvPr id="10226" name="Google Shape;10226;p75"/>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5"/>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28" name="Google Shape;10228;p75"/>
          <p:cNvGrpSpPr/>
          <p:nvPr/>
        </p:nvGrpSpPr>
        <p:grpSpPr>
          <a:xfrm>
            <a:off x="6392789" y="1044380"/>
            <a:ext cx="1131087" cy="587383"/>
            <a:chOff x="238125" y="999450"/>
            <a:chExt cx="7140700" cy="3708225"/>
          </a:xfrm>
        </p:grpSpPr>
        <p:sp>
          <p:nvSpPr>
            <p:cNvPr id="10229" name="Google Shape;10229;p75"/>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5"/>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5"/>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5"/>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5"/>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5"/>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5"/>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5"/>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5"/>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8" name="Google Shape;10238;p75"/>
          <p:cNvGrpSpPr/>
          <p:nvPr/>
        </p:nvGrpSpPr>
        <p:grpSpPr>
          <a:xfrm>
            <a:off x="3744240" y="3493874"/>
            <a:ext cx="1375854" cy="678131"/>
            <a:chOff x="3913765" y="3641905"/>
            <a:chExt cx="1522805" cy="750560"/>
          </a:xfrm>
        </p:grpSpPr>
        <p:grpSp>
          <p:nvGrpSpPr>
            <p:cNvPr id="10239" name="Google Shape;10239;p75"/>
            <p:cNvGrpSpPr/>
            <p:nvPr/>
          </p:nvGrpSpPr>
          <p:grpSpPr>
            <a:xfrm>
              <a:off x="3913765" y="3997002"/>
              <a:ext cx="1522805" cy="395463"/>
              <a:chOff x="3913765" y="3997002"/>
              <a:chExt cx="1522805" cy="395463"/>
            </a:xfrm>
          </p:grpSpPr>
          <p:grpSp>
            <p:nvGrpSpPr>
              <p:cNvPr id="10240" name="Google Shape;10240;p75"/>
              <p:cNvGrpSpPr/>
              <p:nvPr/>
            </p:nvGrpSpPr>
            <p:grpSpPr>
              <a:xfrm>
                <a:off x="3913765" y="4138659"/>
                <a:ext cx="507602" cy="253806"/>
                <a:chOff x="3913765" y="4138659"/>
                <a:chExt cx="507602" cy="253806"/>
              </a:xfrm>
            </p:grpSpPr>
            <p:sp>
              <p:nvSpPr>
                <p:cNvPr id="10241" name="Google Shape;10241;p75"/>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5"/>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10243" name="Google Shape;10243;p75"/>
              <p:cNvGrpSpPr/>
              <p:nvPr/>
            </p:nvGrpSpPr>
            <p:grpSpPr>
              <a:xfrm>
                <a:off x="4421361" y="3997002"/>
                <a:ext cx="507618" cy="395463"/>
                <a:chOff x="4421361" y="3997002"/>
                <a:chExt cx="507618" cy="395463"/>
              </a:xfrm>
            </p:grpSpPr>
            <p:sp>
              <p:nvSpPr>
                <p:cNvPr id="10244" name="Google Shape;10244;p75"/>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75"/>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6" name="Google Shape;10246;p75"/>
              <p:cNvGrpSpPr/>
              <p:nvPr/>
            </p:nvGrpSpPr>
            <p:grpSpPr>
              <a:xfrm>
                <a:off x="4928973" y="4189418"/>
                <a:ext cx="507596" cy="203047"/>
                <a:chOff x="4928973" y="4189418"/>
                <a:chExt cx="507596" cy="203047"/>
              </a:xfrm>
            </p:grpSpPr>
            <p:sp>
              <p:nvSpPr>
                <p:cNvPr id="10247" name="Google Shape;10247;p75"/>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5"/>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49" name="Google Shape;10249;p75"/>
            <p:cNvGrpSpPr/>
            <p:nvPr/>
          </p:nvGrpSpPr>
          <p:grpSpPr>
            <a:xfrm>
              <a:off x="4482186" y="3641905"/>
              <a:ext cx="397605" cy="349784"/>
              <a:chOff x="2906375" y="1159725"/>
              <a:chExt cx="1860575" cy="1636800"/>
            </a:xfrm>
          </p:grpSpPr>
          <p:sp>
            <p:nvSpPr>
              <p:cNvPr id="10250" name="Google Shape;10250;p75"/>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5"/>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5"/>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5"/>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54" name="Google Shape;10254;p75"/>
          <p:cNvGrpSpPr/>
          <p:nvPr/>
        </p:nvGrpSpPr>
        <p:grpSpPr>
          <a:xfrm>
            <a:off x="6528949" y="1853801"/>
            <a:ext cx="940737" cy="721067"/>
            <a:chOff x="6599718" y="2068734"/>
            <a:chExt cx="940737" cy="721067"/>
          </a:xfrm>
        </p:grpSpPr>
        <p:sp>
          <p:nvSpPr>
            <p:cNvPr id="10255" name="Google Shape;10255;p75"/>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75"/>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5"/>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5"/>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5"/>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5"/>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1" name="Google Shape;10261;p75"/>
            <p:cNvGrpSpPr/>
            <p:nvPr/>
          </p:nvGrpSpPr>
          <p:grpSpPr>
            <a:xfrm>
              <a:off x="6836957" y="2068734"/>
              <a:ext cx="461892" cy="721067"/>
              <a:chOff x="6836957" y="2068734"/>
              <a:chExt cx="461892" cy="721067"/>
            </a:xfrm>
          </p:grpSpPr>
          <p:sp>
            <p:nvSpPr>
              <p:cNvPr id="10262" name="Google Shape;10262;p75"/>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5"/>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5"/>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5"/>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5"/>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5"/>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8" name="Google Shape;10268;p75"/>
              <p:cNvGrpSpPr/>
              <p:nvPr/>
            </p:nvGrpSpPr>
            <p:grpSpPr>
              <a:xfrm>
                <a:off x="6836957" y="2068734"/>
                <a:ext cx="461892" cy="721067"/>
                <a:chOff x="6836957" y="2068734"/>
                <a:chExt cx="461892" cy="721067"/>
              </a:xfrm>
            </p:grpSpPr>
            <p:sp>
              <p:nvSpPr>
                <p:cNvPr id="10269" name="Google Shape;10269;p75"/>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75"/>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75"/>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5"/>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5"/>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5"/>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75"/>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276" name="Google Shape;10276;p75"/>
          <p:cNvGrpSpPr/>
          <p:nvPr/>
        </p:nvGrpSpPr>
        <p:grpSpPr>
          <a:xfrm>
            <a:off x="2412267" y="1858147"/>
            <a:ext cx="712577" cy="712374"/>
            <a:chOff x="2559249" y="2069323"/>
            <a:chExt cx="685566" cy="685634"/>
          </a:xfrm>
        </p:grpSpPr>
        <p:sp>
          <p:nvSpPr>
            <p:cNvPr id="10277" name="Google Shape;10277;p75"/>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5"/>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5"/>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5"/>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5"/>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5"/>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5"/>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5"/>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5"/>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5"/>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5"/>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5"/>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5"/>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0" name="Google Shape;10290;p75"/>
          <p:cNvGrpSpPr/>
          <p:nvPr/>
        </p:nvGrpSpPr>
        <p:grpSpPr>
          <a:xfrm>
            <a:off x="7594705" y="970936"/>
            <a:ext cx="845645" cy="711911"/>
            <a:chOff x="951975" y="315800"/>
            <a:chExt cx="5860325" cy="4933550"/>
          </a:xfrm>
        </p:grpSpPr>
        <p:sp>
          <p:nvSpPr>
            <p:cNvPr id="10291" name="Google Shape;10291;p75"/>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5"/>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5"/>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5"/>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5"/>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5"/>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5"/>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75"/>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9" name="Google Shape;10299;p75"/>
          <p:cNvGrpSpPr/>
          <p:nvPr/>
        </p:nvGrpSpPr>
        <p:grpSpPr>
          <a:xfrm>
            <a:off x="3691834" y="2707045"/>
            <a:ext cx="1617932" cy="621724"/>
            <a:chOff x="3862800" y="3038525"/>
            <a:chExt cx="1329006" cy="510698"/>
          </a:xfrm>
        </p:grpSpPr>
        <p:sp>
          <p:nvSpPr>
            <p:cNvPr id="10300" name="Google Shape;10300;p75"/>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5"/>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02" name="Google Shape;10302;p75"/>
            <p:cNvGrpSpPr/>
            <p:nvPr/>
          </p:nvGrpSpPr>
          <p:grpSpPr>
            <a:xfrm>
              <a:off x="3967075" y="3040337"/>
              <a:ext cx="1019927" cy="402126"/>
              <a:chOff x="3967075" y="3040337"/>
              <a:chExt cx="1019927" cy="402126"/>
            </a:xfrm>
          </p:grpSpPr>
          <p:sp>
            <p:nvSpPr>
              <p:cNvPr id="10303" name="Google Shape;10303;p75"/>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75"/>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5" name="Google Shape;10305;p75"/>
            <p:cNvGrpSpPr/>
            <p:nvPr/>
          </p:nvGrpSpPr>
          <p:grpSpPr>
            <a:xfrm>
              <a:off x="4186700" y="3040337"/>
              <a:ext cx="390475" cy="183289"/>
              <a:chOff x="4186700" y="3040337"/>
              <a:chExt cx="390475" cy="183289"/>
            </a:xfrm>
          </p:grpSpPr>
          <p:sp>
            <p:nvSpPr>
              <p:cNvPr id="10306" name="Google Shape;10306;p75"/>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5"/>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8" name="Google Shape;10308;p75"/>
            <p:cNvGrpSpPr/>
            <p:nvPr/>
          </p:nvGrpSpPr>
          <p:grpSpPr>
            <a:xfrm>
              <a:off x="4073727" y="3040337"/>
              <a:ext cx="697794" cy="296263"/>
              <a:chOff x="4073727" y="3040337"/>
              <a:chExt cx="697794" cy="296263"/>
            </a:xfrm>
          </p:grpSpPr>
          <p:sp>
            <p:nvSpPr>
              <p:cNvPr id="10309" name="Google Shape;10309;p75"/>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5"/>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1" name="Google Shape;10311;p75"/>
            <p:cNvGrpSpPr/>
            <p:nvPr/>
          </p:nvGrpSpPr>
          <p:grpSpPr>
            <a:xfrm>
              <a:off x="3862800" y="3038525"/>
              <a:ext cx="1329006" cy="510698"/>
              <a:chOff x="3862800" y="3038525"/>
              <a:chExt cx="1329006" cy="510698"/>
            </a:xfrm>
          </p:grpSpPr>
          <p:sp>
            <p:nvSpPr>
              <p:cNvPr id="10312" name="Google Shape;10312;p75"/>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5"/>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14" name="Google Shape;10314;p75"/>
          <p:cNvGrpSpPr/>
          <p:nvPr/>
        </p:nvGrpSpPr>
        <p:grpSpPr>
          <a:xfrm>
            <a:off x="700156" y="970936"/>
            <a:ext cx="883205" cy="775176"/>
            <a:chOff x="649648" y="271400"/>
            <a:chExt cx="6215377" cy="5455143"/>
          </a:xfrm>
        </p:grpSpPr>
        <p:sp>
          <p:nvSpPr>
            <p:cNvPr id="10315" name="Google Shape;10315;p75"/>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5"/>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75"/>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5"/>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5"/>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75"/>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5"/>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5"/>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5"/>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5"/>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5"/>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5"/>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7" name="Google Shape;10327;p75"/>
          <p:cNvGrpSpPr/>
          <p:nvPr/>
        </p:nvGrpSpPr>
        <p:grpSpPr>
          <a:xfrm>
            <a:off x="2308457" y="970936"/>
            <a:ext cx="767704" cy="815489"/>
            <a:chOff x="2499700" y="1135950"/>
            <a:chExt cx="732402" cy="777990"/>
          </a:xfrm>
        </p:grpSpPr>
        <p:grpSp>
          <p:nvGrpSpPr>
            <p:cNvPr id="10328" name="Google Shape;10328;p75"/>
            <p:cNvGrpSpPr/>
            <p:nvPr/>
          </p:nvGrpSpPr>
          <p:grpSpPr>
            <a:xfrm>
              <a:off x="2499700" y="1135950"/>
              <a:ext cx="732402" cy="694705"/>
              <a:chOff x="2499700" y="1135950"/>
              <a:chExt cx="732402" cy="694705"/>
            </a:xfrm>
          </p:grpSpPr>
          <p:sp>
            <p:nvSpPr>
              <p:cNvPr id="10329" name="Google Shape;10329;p75"/>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5"/>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5"/>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5"/>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5"/>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5"/>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5"/>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75"/>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5"/>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5"/>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5"/>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5"/>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5"/>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5"/>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5"/>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5"/>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5"/>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5"/>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5"/>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5"/>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5"/>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5"/>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5"/>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5"/>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75"/>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5"/>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5"/>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6" name="Google Shape;10356;p75"/>
            <p:cNvGrpSpPr/>
            <p:nvPr/>
          </p:nvGrpSpPr>
          <p:grpSpPr>
            <a:xfrm>
              <a:off x="2517909" y="1188726"/>
              <a:ext cx="702702" cy="725214"/>
              <a:chOff x="2517909" y="1188726"/>
              <a:chExt cx="702702" cy="725214"/>
            </a:xfrm>
          </p:grpSpPr>
          <p:sp>
            <p:nvSpPr>
              <p:cNvPr id="10357" name="Google Shape;10357;p75"/>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5"/>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5"/>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5"/>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5"/>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62" name="Google Shape;10362;p75"/>
          <p:cNvGrpSpPr/>
          <p:nvPr/>
        </p:nvGrpSpPr>
        <p:grpSpPr>
          <a:xfrm>
            <a:off x="1654189" y="970936"/>
            <a:ext cx="583439" cy="870229"/>
            <a:chOff x="1716825" y="1121550"/>
            <a:chExt cx="622800" cy="928938"/>
          </a:xfrm>
        </p:grpSpPr>
        <p:grpSp>
          <p:nvGrpSpPr>
            <p:cNvPr id="10363" name="Google Shape;10363;p75"/>
            <p:cNvGrpSpPr/>
            <p:nvPr/>
          </p:nvGrpSpPr>
          <p:grpSpPr>
            <a:xfrm>
              <a:off x="1716825" y="1121550"/>
              <a:ext cx="622800" cy="928938"/>
              <a:chOff x="1716825" y="1121550"/>
              <a:chExt cx="622800" cy="928938"/>
            </a:xfrm>
          </p:grpSpPr>
          <p:cxnSp>
            <p:nvCxnSpPr>
              <p:cNvPr id="10364" name="Google Shape;10364;p75"/>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0365" name="Google Shape;10365;p75"/>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6" name="Google Shape;10366;p75"/>
            <p:cNvGrpSpPr/>
            <p:nvPr/>
          </p:nvGrpSpPr>
          <p:grpSpPr>
            <a:xfrm>
              <a:off x="1768050" y="1172775"/>
              <a:ext cx="520200" cy="832000"/>
              <a:chOff x="1768050" y="1172775"/>
              <a:chExt cx="520200" cy="832000"/>
            </a:xfrm>
          </p:grpSpPr>
          <p:cxnSp>
            <p:nvCxnSpPr>
              <p:cNvPr id="10367" name="Google Shape;10367;p75"/>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0368" name="Google Shape;10368;p75"/>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9" name="Google Shape;10369;p75"/>
            <p:cNvGrpSpPr/>
            <p:nvPr/>
          </p:nvGrpSpPr>
          <p:grpSpPr>
            <a:xfrm>
              <a:off x="1820100" y="1225475"/>
              <a:ext cx="416400" cy="729575"/>
              <a:chOff x="1820100" y="1225475"/>
              <a:chExt cx="416400" cy="729575"/>
            </a:xfrm>
          </p:grpSpPr>
          <p:cxnSp>
            <p:nvCxnSpPr>
              <p:cNvPr id="10370" name="Google Shape;10370;p75"/>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0371" name="Google Shape;10371;p75"/>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2" name="Google Shape;10372;p75"/>
            <p:cNvGrpSpPr/>
            <p:nvPr/>
          </p:nvGrpSpPr>
          <p:grpSpPr>
            <a:xfrm>
              <a:off x="1874250" y="1278825"/>
              <a:ext cx="308100" cy="605275"/>
              <a:chOff x="1874250" y="1278825"/>
              <a:chExt cx="308100" cy="605275"/>
            </a:xfrm>
          </p:grpSpPr>
          <p:cxnSp>
            <p:nvCxnSpPr>
              <p:cNvPr id="10373" name="Google Shape;10373;p75"/>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0374" name="Google Shape;10374;p75"/>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5" name="Google Shape;10375;p75"/>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6" name="Google Shape;10376;p75"/>
          <p:cNvGrpSpPr/>
          <p:nvPr/>
        </p:nvGrpSpPr>
        <p:grpSpPr>
          <a:xfrm>
            <a:off x="1574012" y="1857258"/>
            <a:ext cx="739072" cy="714152"/>
            <a:chOff x="4334725" y="1355875"/>
            <a:chExt cx="3106650" cy="3001900"/>
          </a:xfrm>
        </p:grpSpPr>
        <p:grpSp>
          <p:nvGrpSpPr>
            <p:cNvPr id="10377" name="Google Shape;10377;p75"/>
            <p:cNvGrpSpPr/>
            <p:nvPr/>
          </p:nvGrpSpPr>
          <p:grpSpPr>
            <a:xfrm>
              <a:off x="4516050" y="1724875"/>
              <a:ext cx="2693725" cy="2632900"/>
              <a:chOff x="4516050" y="1724875"/>
              <a:chExt cx="2693725" cy="2632900"/>
            </a:xfrm>
          </p:grpSpPr>
          <p:sp>
            <p:nvSpPr>
              <p:cNvPr id="10378" name="Google Shape;10378;p75"/>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5"/>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5"/>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1" name="Google Shape;10381;p75"/>
            <p:cNvGrpSpPr/>
            <p:nvPr/>
          </p:nvGrpSpPr>
          <p:grpSpPr>
            <a:xfrm>
              <a:off x="4334725" y="1355875"/>
              <a:ext cx="3106650" cy="2709650"/>
              <a:chOff x="4334725" y="1355875"/>
              <a:chExt cx="3106650" cy="2709650"/>
            </a:xfrm>
          </p:grpSpPr>
          <p:sp>
            <p:nvSpPr>
              <p:cNvPr id="10382" name="Google Shape;10382;p75"/>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5"/>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5"/>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85" name="Google Shape;10385;p75"/>
          <p:cNvGrpSpPr/>
          <p:nvPr/>
        </p:nvGrpSpPr>
        <p:grpSpPr>
          <a:xfrm>
            <a:off x="7690961" y="3488029"/>
            <a:ext cx="312074" cy="684173"/>
            <a:chOff x="7645573" y="3754300"/>
            <a:chExt cx="293855" cy="644170"/>
          </a:xfrm>
        </p:grpSpPr>
        <p:sp>
          <p:nvSpPr>
            <p:cNvPr id="10386" name="Google Shape;10386;p75"/>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5"/>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8" name="Google Shape;10388;p75"/>
          <p:cNvGrpSpPr/>
          <p:nvPr/>
        </p:nvGrpSpPr>
        <p:grpSpPr>
          <a:xfrm>
            <a:off x="5612949" y="970936"/>
            <a:ext cx="709011" cy="739359"/>
            <a:chOff x="5830645" y="1256617"/>
            <a:chExt cx="530340" cy="553040"/>
          </a:xfrm>
        </p:grpSpPr>
        <p:grpSp>
          <p:nvGrpSpPr>
            <p:cNvPr id="10389" name="Google Shape;10389;p75"/>
            <p:cNvGrpSpPr/>
            <p:nvPr/>
          </p:nvGrpSpPr>
          <p:grpSpPr>
            <a:xfrm>
              <a:off x="5830645" y="1256617"/>
              <a:ext cx="259743" cy="269909"/>
              <a:chOff x="5830645" y="1256617"/>
              <a:chExt cx="259743" cy="269909"/>
            </a:xfrm>
          </p:grpSpPr>
          <p:sp>
            <p:nvSpPr>
              <p:cNvPr id="10390" name="Google Shape;10390;p75"/>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5"/>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2" name="Google Shape;10392;p75"/>
            <p:cNvGrpSpPr/>
            <p:nvPr/>
          </p:nvGrpSpPr>
          <p:grpSpPr>
            <a:xfrm>
              <a:off x="6101293" y="1256617"/>
              <a:ext cx="259692" cy="269909"/>
              <a:chOff x="6101293" y="1256617"/>
              <a:chExt cx="259692" cy="269909"/>
            </a:xfrm>
          </p:grpSpPr>
          <p:sp>
            <p:nvSpPr>
              <p:cNvPr id="10393" name="Google Shape;10393;p75"/>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75"/>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5" name="Google Shape;10395;p75"/>
            <p:cNvGrpSpPr/>
            <p:nvPr/>
          </p:nvGrpSpPr>
          <p:grpSpPr>
            <a:xfrm>
              <a:off x="5830645" y="1539749"/>
              <a:ext cx="259692" cy="269909"/>
              <a:chOff x="5830645" y="1539749"/>
              <a:chExt cx="259692" cy="269909"/>
            </a:xfrm>
          </p:grpSpPr>
          <p:sp>
            <p:nvSpPr>
              <p:cNvPr id="10396" name="Google Shape;10396;p75"/>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5"/>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8" name="Google Shape;10398;p75"/>
            <p:cNvGrpSpPr/>
            <p:nvPr/>
          </p:nvGrpSpPr>
          <p:grpSpPr>
            <a:xfrm>
              <a:off x="6101293" y="1539749"/>
              <a:ext cx="259692" cy="269909"/>
              <a:chOff x="6101293" y="1539749"/>
              <a:chExt cx="259692" cy="269909"/>
            </a:xfrm>
          </p:grpSpPr>
          <p:sp>
            <p:nvSpPr>
              <p:cNvPr id="10399" name="Google Shape;10399;p75"/>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5"/>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1" name="Google Shape;10401;p75"/>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2" name="Google Shape;10402;p75"/>
          <p:cNvGrpSpPr/>
          <p:nvPr/>
        </p:nvGrpSpPr>
        <p:grpSpPr>
          <a:xfrm>
            <a:off x="714444" y="2707052"/>
            <a:ext cx="1452955" cy="621360"/>
            <a:chOff x="732422" y="2990152"/>
            <a:chExt cx="1337773" cy="572102"/>
          </a:xfrm>
        </p:grpSpPr>
        <p:sp>
          <p:nvSpPr>
            <p:cNvPr id="10403" name="Google Shape;10403;p75"/>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5"/>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5"/>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5"/>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5"/>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5"/>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0">
  <p:cSld>
    <p:spTree>
      <p:nvGrpSpPr>
        <p:cNvPr id="1" name="Shape 10412"/>
        <p:cNvGrpSpPr/>
        <p:nvPr/>
      </p:nvGrpSpPr>
      <p:grpSpPr>
        <a:xfrm>
          <a:off x="0" y="0"/>
          <a:ext cx="0" cy="0"/>
          <a:chOff x="0" y="0"/>
          <a:chExt cx="0" cy="0"/>
        </a:xfrm>
      </p:grpSpPr>
      <p:grpSp>
        <p:nvGrpSpPr>
          <p:cNvPr id="10413" name="Google Shape;10413;p76"/>
          <p:cNvGrpSpPr/>
          <p:nvPr/>
        </p:nvGrpSpPr>
        <p:grpSpPr>
          <a:xfrm>
            <a:off x="708579" y="965872"/>
            <a:ext cx="1636117" cy="1526144"/>
            <a:chOff x="729238" y="1179665"/>
            <a:chExt cx="1636117" cy="1526144"/>
          </a:xfrm>
        </p:grpSpPr>
        <p:grpSp>
          <p:nvGrpSpPr>
            <p:cNvPr id="10414" name="Google Shape;10414;p76"/>
            <p:cNvGrpSpPr/>
            <p:nvPr/>
          </p:nvGrpSpPr>
          <p:grpSpPr>
            <a:xfrm>
              <a:off x="729238" y="1179665"/>
              <a:ext cx="80700" cy="1526144"/>
              <a:chOff x="729238" y="1179665"/>
              <a:chExt cx="80700" cy="1526144"/>
            </a:xfrm>
          </p:grpSpPr>
          <p:sp>
            <p:nvSpPr>
              <p:cNvPr id="10415" name="Google Shape;10415;p76"/>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76"/>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76"/>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6"/>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6"/>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6"/>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6"/>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6"/>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6"/>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6"/>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5" name="Google Shape;10425;p76"/>
            <p:cNvGrpSpPr/>
            <p:nvPr/>
          </p:nvGrpSpPr>
          <p:grpSpPr>
            <a:xfrm>
              <a:off x="903098" y="1179665"/>
              <a:ext cx="80700" cy="1526144"/>
              <a:chOff x="903098" y="1179665"/>
              <a:chExt cx="80700" cy="1526144"/>
            </a:xfrm>
          </p:grpSpPr>
          <p:sp>
            <p:nvSpPr>
              <p:cNvPr id="10426" name="Google Shape;10426;p76"/>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6"/>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6"/>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6"/>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6"/>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6"/>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76"/>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76"/>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6"/>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6"/>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6" name="Google Shape;10436;p76"/>
            <p:cNvGrpSpPr/>
            <p:nvPr/>
          </p:nvGrpSpPr>
          <p:grpSpPr>
            <a:xfrm>
              <a:off x="1076958" y="1179665"/>
              <a:ext cx="80700" cy="1526144"/>
              <a:chOff x="1076958" y="1179665"/>
              <a:chExt cx="80700" cy="1526144"/>
            </a:xfrm>
          </p:grpSpPr>
          <p:sp>
            <p:nvSpPr>
              <p:cNvPr id="10437" name="Google Shape;10437;p76"/>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6"/>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6"/>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6"/>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6"/>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76"/>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6"/>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6"/>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6"/>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76"/>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7" name="Google Shape;10447;p76"/>
            <p:cNvGrpSpPr/>
            <p:nvPr/>
          </p:nvGrpSpPr>
          <p:grpSpPr>
            <a:xfrm>
              <a:off x="1247707" y="1179665"/>
              <a:ext cx="80700" cy="1526144"/>
              <a:chOff x="1247707" y="1179665"/>
              <a:chExt cx="80700" cy="1526144"/>
            </a:xfrm>
          </p:grpSpPr>
          <p:sp>
            <p:nvSpPr>
              <p:cNvPr id="10448" name="Google Shape;10448;p76"/>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6"/>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6"/>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6"/>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6"/>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6"/>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76"/>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76"/>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6"/>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6"/>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8" name="Google Shape;10458;p76"/>
            <p:cNvGrpSpPr/>
            <p:nvPr/>
          </p:nvGrpSpPr>
          <p:grpSpPr>
            <a:xfrm>
              <a:off x="1421567" y="1179665"/>
              <a:ext cx="80700" cy="1526144"/>
              <a:chOff x="1421567" y="1179665"/>
              <a:chExt cx="80700" cy="1526144"/>
            </a:xfrm>
          </p:grpSpPr>
          <p:sp>
            <p:nvSpPr>
              <p:cNvPr id="10459" name="Google Shape;10459;p76"/>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6"/>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76"/>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6"/>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6"/>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6"/>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6"/>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6"/>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6"/>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6"/>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9" name="Google Shape;10469;p76"/>
            <p:cNvGrpSpPr/>
            <p:nvPr/>
          </p:nvGrpSpPr>
          <p:grpSpPr>
            <a:xfrm>
              <a:off x="1592327" y="1179665"/>
              <a:ext cx="80700" cy="1526144"/>
              <a:chOff x="1592327" y="1179665"/>
              <a:chExt cx="80700" cy="1526144"/>
            </a:xfrm>
          </p:grpSpPr>
          <p:sp>
            <p:nvSpPr>
              <p:cNvPr id="10470" name="Google Shape;10470;p76"/>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76"/>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6"/>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6"/>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6"/>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6"/>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6"/>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6"/>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76"/>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76"/>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0" name="Google Shape;10480;p76"/>
            <p:cNvGrpSpPr/>
            <p:nvPr/>
          </p:nvGrpSpPr>
          <p:grpSpPr>
            <a:xfrm>
              <a:off x="1766187" y="1179665"/>
              <a:ext cx="80700" cy="1526144"/>
              <a:chOff x="1766187" y="1179665"/>
              <a:chExt cx="80700" cy="1526144"/>
            </a:xfrm>
          </p:grpSpPr>
          <p:sp>
            <p:nvSpPr>
              <p:cNvPr id="10481" name="Google Shape;10481;p76"/>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6"/>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76"/>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76"/>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76"/>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6"/>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6"/>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6"/>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6"/>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76"/>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1" name="Google Shape;10491;p76"/>
            <p:cNvGrpSpPr/>
            <p:nvPr/>
          </p:nvGrpSpPr>
          <p:grpSpPr>
            <a:xfrm>
              <a:off x="1936935" y="1179665"/>
              <a:ext cx="80700" cy="1526144"/>
              <a:chOff x="1936935" y="1179665"/>
              <a:chExt cx="80700" cy="1526144"/>
            </a:xfrm>
          </p:grpSpPr>
          <p:sp>
            <p:nvSpPr>
              <p:cNvPr id="10492" name="Google Shape;10492;p76"/>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6"/>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76"/>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76"/>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6"/>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6"/>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6"/>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6"/>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6"/>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6"/>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2" name="Google Shape;10502;p76"/>
            <p:cNvGrpSpPr/>
            <p:nvPr/>
          </p:nvGrpSpPr>
          <p:grpSpPr>
            <a:xfrm>
              <a:off x="2110795" y="1179665"/>
              <a:ext cx="80700" cy="1526144"/>
              <a:chOff x="2110795" y="1179665"/>
              <a:chExt cx="80700" cy="1526144"/>
            </a:xfrm>
          </p:grpSpPr>
          <p:sp>
            <p:nvSpPr>
              <p:cNvPr id="10503" name="Google Shape;10503;p76"/>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6"/>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6"/>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6"/>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6"/>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6"/>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6"/>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6"/>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76"/>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6"/>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3" name="Google Shape;10513;p76"/>
            <p:cNvGrpSpPr/>
            <p:nvPr/>
          </p:nvGrpSpPr>
          <p:grpSpPr>
            <a:xfrm>
              <a:off x="2284655" y="1179665"/>
              <a:ext cx="80700" cy="1526144"/>
              <a:chOff x="2284655" y="1179665"/>
              <a:chExt cx="80700" cy="1526144"/>
            </a:xfrm>
          </p:grpSpPr>
          <p:sp>
            <p:nvSpPr>
              <p:cNvPr id="10514" name="Google Shape;10514;p76"/>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6"/>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6"/>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6"/>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76"/>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6"/>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6"/>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6"/>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76"/>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6"/>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24" name="Google Shape;10524;p76"/>
          <p:cNvGrpSpPr/>
          <p:nvPr/>
        </p:nvGrpSpPr>
        <p:grpSpPr>
          <a:xfrm>
            <a:off x="2603245" y="985011"/>
            <a:ext cx="1364248" cy="1102133"/>
            <a:chOff x="2623904" y="1198803"/>
            <a:chExt cx="1364248" cy="1102133"/>
          </a:xfrm>
        </p:grpSpPr>
        <p:grpSp>
          <p:nvGrpSpPr>
            <p:cNvPr id="10525" name="Google Shape;10525;p76"/>
            <p:cNvGrpSpPr/>
            <p:nvPr/>
          </p:nvGrpSpPr>
          <p:grpSpPr>
            <a:xfrm>
              <a:off x="2623907" y="1198803"/>
              <a:ext cx="1364245" cy="273000"/>
              <a:chOff x="2623907" y="1198803"/>
              <a:chExt cx="1364245" cy="273000"/>
            </a:xfrm>
          </p:grpSpPr>
          <p:sp>
            <p:nvSpPr>
              <p:cNvPr id="10526" name="Google Shape;10526;p76"/>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6"/>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6"/>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6"/>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76"/>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1" name="Google Shape;10531;p76"/>
            <p:cNvGrpSpPr/>
            <p:nvPr/>
          </p:nvGrpSpPr>
          <p:grpSpPr>
            <a:xfrm>
              <a:off x="2623904" y="1476964"/>
              <a:ext cx="1364245" cy="273000"/>
              <a:chOff x="2623904" y="1476964"/>
              <a:chExt cx="1364245" cy="273000"/>
            </a:xfrm>
          </p:grpSpPr>
          <p:sp>
            <p:nvSpPr>
              <p:cNvPr id="10532" name="Google Shape;10532;p76"/>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76"/>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6"/>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6"/>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6"/>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7" name="Google Shape;10537;p76"/>
            <p:cNvGrpSpPr/>
            <p:nvPr/>
          </p:nvGrpSpPr>
          <p:grpSpPr>
            <a:xfrm>
              <a:off x="2623907" y="1749775"/>
              <a:ext cx="1364245" cy="273000"/>
              <a:chOff x="2623907" y="1749775"/>
              <a:chExt cx="1364245" cy="273000"/>
            </a:xfrm>
          </p:grpSpPr>
          <p:sp>
            <p:nvSpPr>
              <p:cNvPr id="10538" name="Google Shape;10538;p76"/>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6"/>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6"/>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6"/>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6"/>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3" name="Google Shape;10543;p76"/>
            <p:cNvGrpSpPr/>
            <p:nvPr/>
          </p:nvGrpSpPr>
          <p:grpSpPr>
            <a:xfrm>
              <a:off x="2623904" y="2027936"/>
              <a:ext cx="1364245" cy="273000"/>
              <a:chOff x="2623904" y="2027936"/>
              <a:chExt cx="1364245" cy="273000"/>
            </a:xfrm>
          </p:grpSpPr>
          <p:sp>
            <p:nvSpPr>
              <p:cNvPr id="10544" name="Google Shape;10544;p76"/>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6"/>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6"/>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6"/>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6"/>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49" name="Google Shape;10549;p76"/>
          <p:cNvGrpSpPr/>
          <p:nvPr/>
        </p:nvGrpSpPr>
        <p:grpSpPr>
          <a:xfrm>
            <a:off x="2592706" y="2444193"/>
            <a:ext cx="1387541" cy="159124"/>
            <a:chOff x="3200660" y="2180272"/>
            <a:chExt cx="2563824" cy="378237"/>
          </a:xfrm>
        </p:grpSpPr>
        <p:sp>
          <p:nvSpPr>
            <p:cNvPr id="10550" name="Google Shape;10550;p76"/>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76"/>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76"/>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6"/>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6"/>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76"/>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6"/>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6"/>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76"/>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6"/>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6"/>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6"/>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76"/>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6"/>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6"/>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6"/>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6"/>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76"/>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8" name="Google Shape;10568;p76"/>
          <p:cNvGrpSpPr/>
          <p:nvPr/>
        </p:nvGrpSpPr>
        <p:grpSpPr>
          <a:xfrm>
            <a:off x="2589231" y="2722018"/>
            <a:ext cx="1390502" cy="159625"/>
            <a:chOff x="3530150" y="2790075"/>
            <a:chExt cx="1962600" cy="225300"/>
          </a:xfrm>
        </p:grpSpPr>
        <p:sp>
          <p:nvSpPr>
            <p:cNvPr id="10569" name="Google Shape;10569;p76"/>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76"/>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1" name="Google Shape;10571;p76"/>
          <p:cNvGrpSpPr/>
          <p:nvPr/>
        </p:nvGrpSpPr>
        <p:grpSpPr>
          <a:xfrm>
            <a:off x="2589884" y="3000344"/>
            <a:ext cx="1411629" cy="153761"/>
            <a:chOff x="3558802" y="4011427"/>
            <a:chExt cx="1866000" cy="111300"/>
          </a:xfrm>
        </p:grpSpPr>
        <p:sp>
          <p:nvSpPr>
            <p:cNvPr id="10572" name="Google Shape;10572;p76"/>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76"/>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4" name="Google Shape;10574;p76"/>
          <p:cNvGrpSpPr/>
          <p:nvPr/>
        </p:nvGrpSpPr>
        <p:grpSpPr>
          <a:xfrm>
            <a:off x="2589576" y="2205744"/>
            <a:ext cx="1383503" cy="119749"/>
            <a:chOff x="3465975" y="2270276"/>
            <a:chExt cx="1986364" cy="171929"/>
          </a:xfrm>
        </p:grpSpPr>
        <p:sp>
          <p:nvSpPr>
            <p:cNvPr id="10575" name="Google Shape;10575;p76"/>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6"/>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6"/>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6"/>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6"/>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6"/>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6"/>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6"/>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3" name="Google Shape;10583;p76"/>
          <p:cNvGrpSpPr/>
          <p:nvPr/>
        </p:nvGrpSpPr>
        <p:grpSpPr>
          <a:xfrm>
            <a:off x="2600584" y="3569394"/>
            <a:ext cx="1369531" cy="195460"/>
            <a:chOff x="723300" y="4253549"/>
            <a:chExt cx="2276482" cy="324900"/>
          </a:xfrm>
        </p:grpSpPr>
        <p:sp>
          <p:nvSpPr>
            <p:cNvPr id="10584" name="Google Shape;10584;p76"/>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6"/>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6"/>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76"/>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6"/>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9" name="Google Shape;10589;p76"/>
          <p:cNvGrpSpPr/>
          <p:nvPr/>
        </p:nvGrpSpPr>
        <p:grpSpPr>
          <a:xfrm>
            <a:off x="2590145" y="3270574"/>
            <a:ext cx="1389066" cy="180119"/>
            <a:chOff x="705948" y="3788465"/>
            <a:chExt cx="2308953" cy="299400"/>
          </a:xfrm>
        </p:grpSpPr>
        <p:sp>
          <p:nvSpPr>
            <p:cNvPr id="10590" name="Google Shape;10590;p76"/>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6"/>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6"/>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6"/>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6"/>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5" name="Google Shape;10595;p76"/>
          <p:cNvGrpSpPr/>
          <p:nvPr/>
        </p:nvGrpSpPr>
        <p:grpSpPr>
          <a:xfrm>
            <a:off x="2638082" y="3883554"/>
            <a:ext cx="1304609" cy="294074"/>
            <a:chOff x="2658741" y="4097347"/>
            <a:chExt cx="1304609" cy="294074"/>
          </a:xfrm>
        </p:grpSpPr>
        <p:grpSp>
          <p:nvGrpSpPr>
            <p:cNvPr id="10596" name="Google Shape;10596;p76"/>
            <p:cNvGrpSpPr/>
            <p:nvPr/>
          </p:nvGrpSpPr>
          <p:grpSpPr>
            <a:xfrm>
              <a:off x="2658741" y="4097347"/>
              <a:ext cx="118572" cy="294074"/>
              <a:chOff x="3343310" y="4475555"/>
              <a:chExt cx="127717" cy="316753"/>
            </a:xfrm>
          </p:grpSpPr>
          <p:sp>
            <p:nvSpPr>
              <p:cNvPr id="10597" name="Google Shape;10597;p7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7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9" name="Google Shape;10599;p76"/>
            <p:cNvGrpSpPr/>
            <p:nvPr/>
          </p:nvGrpSpPr>
          <p:grpSpPr>
            <a:xfrm>
              <a:off x="3815519" y="4098388"/>
              <a:ext cx="147831" cy="291991"/>
              <a:chOff x="3527539" y="4476677"/>
              <a:chExt cx="159232" cy="314510"/>
            </a:xfrm>
          </p:grpSpPr>
          <p:sp>
            <p:nvSpPr>
              <p:cNvPr id="10600" name="Google Shape;10600;p7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2" name="Google Shape;10602;p76"/>
            <p:cNvGrpSpPr/>
            <p:nvPr/>
          </p:nvGrpSpPr>
          <p:grpSpPr>
            <a:xfrm>
              <a:off x="3511696" y="4098388"/>
              <a:ext cx="147831" cy="291991"/>
              <a:chOff x="3527539" y="4476677"/>
              <a:chExt cx="159232" cy="314510"/>
            </a:xfrm>
          </p:grpSpPr>
          <p:sp>
            <p:nvSpPr>
              <p:cNvPr id="10603" name="Google Shape;10603;p7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5" name="Google Shape;10605;p76"/>
            <p:cNvGrpSpPr/>
            <p:nvPr/>
          </p:nvGrpSpPr>
          <p:grpSpPr>
            <a:xfrm>
              <a:off x="3207874" y="4098388"/>
              <a:ext cx="147831" cy="291991"/>
              <a:chOff x="3527539" y="4476677"/>
              <a:chExt cx="159232" cy="314510"/>
            </a:xfrm>
          </p:grpSpPr>
          <p:sp>
            <p:nvSpPr>
              <p:cNvPr id="10606" name="Google Shape;10606;p7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8" name="Google Shape;10608;p76"/>
            <p:cNvGrpSpPr/>
            <p:nvPr/>
          </p:nvGrpSpPr>
          <p:grpSpPr>
            <a:xfrm>
              <a:off x="2933305" y="4097347"/>
              <a:ext cx="118572" cy="294074"/>
              <a:chOff x="3343310" y="4475555"/>
              <a:chExt cx="127717" cy="316753"/>
            </a:xfrm>
          </p:grpSpPr>
          <p:sp>
            <p:nvSpPr>
              <p:cNvPr id="10609" name="Google Shape;10609;p7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11" name="Google Shape;10611;p76"/>
          <p:cNvGrpSpPr/>
          <p:nvPr/>
        </p:nvGrpSpPr>
        <p:grpSpPr>
          <a:xfrm>
            <a:off x="4256912" y="1866676"/>
            <a:ext cx="1433821" cy="191501"/>
            <a:chOff x="4273350" y="2080469"/>
            <a:chExt cx="1433821" cy="191501"/>
          </a:xfrm>
        </p:grpSpPr>
        <p:grpSp>
          <p:nvGrpSpPr>
            <p:cNvPr id="10612" name="Google Shape;10612;p76"/>
            <p:cNvGrpSpPr/>
            <p:nvPr/>
          </p:nvGrpSpPr>
          <p:grpSpPr>
            <a:xfrm>
              <a:off x="4273350" y="2080469"/>
              <a:ext cx="1433821" cy="0"/>
              <a:chOff x="5224975" y="2962250"/>
              <a:chExt cx="1544400" cy="0"/>
            </a:xfrm>
          </p:grpSpPr>
          <p:cxnSp>
            <p:nvCxnSpPr>
              <p:cNvPr id="10613" name="Google Shape;10613;p76"/>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0614" name="Google Shape;10614;p76"/>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10615" name="Google Shape;10615;p76"/>
            <p:cNvGrpSpPr/>
            <p:nvPr/>
          </p:nvGrpSpPr>
          <p:grpSpPr>
            <a:xfrm>
              <a:off x="4273350" y="2271969"/>
              <a:ext cx="1433821" cy="0"/>
              <a:chOff x="5224975" y="2962250"/>
              <a:chExt cx="1544400" cy="0"/>
            </a:xfrm>
          </p:grpSpPr>
          <p:cxnSp>
            <p:nvCxnSpPr>
              <p:cNvPr id="10616" name="Google Shape;10616;p76"/>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0617" name="Google Shape;10617;p76"/>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10618" name="Google Shape;10618;p76"/>
          <p:cNvGrpSpPr/>
          <p:nvPr/>
        </p:nvGrpSpPr>
        <p:grpSpPr>
          <a:xfrm>
            <a:off x="4258467" y="969244"/>
            <a:ext cx="1430711" cy="743389"/>
            <a:chOff x="5159450" y="1919950"/>
            <a:chExt cx="1541050" cy="862500"/>
          </a:xfrm>
        </p:grpSpPr>
        <p:sp>
          <p:nvSpPr>
            <p:cNvPr id="10619" name="Google Shape;10619;p76"/>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pl-PL"/>
            </a:p>
          </p:txBody>
        </p:sp>
        <p:grpSp>
          <p:nvGrpSpPr>
            <p:cNvPr id="10620" name="Google Shape;10620;p76"/>
            <p:cNvGrpSpPr/>
            <p:nvPr/>
          </p:nvGrpSpPr>
          <p:grpSpPr>
            <a:xfrm>
              <a:off x="5159450" y="1919950"/>
              <a:ext cx="1541050" cy="862500"/>
              <a:chOff x="5159450" y="1919950"/>
              <a:chExt cx="1541050" cy="862500"/>
            </a:xfrm>
          </p:grpSpPr>
          <p:cxnSp>
            <p:nvCxnSpPr>
              <p:cNvPr id="10621" name="Google Shape;10621;p76"/>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0622" name="Google Shape;10622;p76"/>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0623" name="Google Shape;10623;p76"/>
          <p:cNvGrpSpPr/>
          <p:nvPr/>
        </p:nvGrpSpPr>
        <p:grpSpPr>
          <a:xfrm>
            <a:off x="4248581" y="2192571"/>
            <a:ext cx="1450484" cy="1052087"/>
            <a:chOff x="5230575" y="1554475"/>
            <a:chExt cx="2137150" cy="1550150"/>
          </a:xfrm>
        </p:grpSpPr>
        <p:sp>
          <p:nvSpPr>
            <p:cNvPr id="10624" name="Google Shape;10624;p76"/>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76"/>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76"/>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6"/>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6"/>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6"/>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76"/>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6"/>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6"/>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76"/>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6"/>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6"/>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6"/>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7" name="Google Shape;10637;p76"/>
          <p:cNvGrpSpPr/>
          <p:nvPr/>
        </p:nvGrpSpPr>
        <p:grpSpPr>
          <a:xfrm rot="10800000">
            <a:off x="4265131" y="3284761"/>
            <a:ext cx="1417383" cy="887946"/>
            <a:chOff x="5645403" y="2920021"/>
            <a:chExt cx="2650800" cy="2180614"/>
          </a:xfrm>
        </p:grpSpPr>
        <p:sp>
          <p:nvSpPr>
            <p:cNvPr id="10638" name="Google Shape;10638;p76"/>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39" name="Google Shape;10639;p76"/>
            <p:cNvCxnSpPr>
              <a:stCxn id="10638"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10640" name="Google Shape;10640;p76"/>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41" name="Google Shape;10641;p76"/>
            <p:cNvCxnSpPr>
              <a:endCxn id="10640"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10642" name="Google Shape;10642;p76"/>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43" name="Google Shape;10643;p76"/>
            <p:cNvCxnSpPr>
              <a:stCxn id="10642"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10644" name="Google Shape;10644;p76"/>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45" name="Google Shape;10645;p76"/>
            <p:cNvCxnSpPr>
              <a:endCxn id="10644"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10646" name="Google Shape;10646;p76"/>
          <p:cNvGrpSpPr/>
          <p:nvPr/>
        </p:nvGrpSpPr>
        <p:grpSpPr>
          <a:xfrm>
            <a:off x="7365491" y="2188116"/>
            <a:ext cx="1071743" cy="1021579"/>
            <a:chOff x="7189833" y="2022667"/>
            <a:chExt cx="1251159" cy="1192597"/>
          </a:xfrm>
        </p:grpSpPr>
        <p:sp>
          <p:nvSpPr>
            <p:cNvPr id="10647" name="Google Shape;10647;p76"/>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6"/>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6"/>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76"/>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1" name="Google Shape;10651;p76"/>
          <p:cNvGrpSpPr/>
          <p:nvPr/>
        </p:nvGrpSpPr>
        <p:grpSpPr>
          <a:xfrm>
            <a:off x="706762" y="2614523"/>
            <a:ext cx="1695374" cy="1560837"/>
            <a:chOff x="727421" y="2828315"/>
            <a:chExt cx="1695374" cy="1560837"/>
          </a:xfrm>
        </p:grpSpPr>
        <p:grpSp>
          <p:nvGrpSpPr>
            <p:cNvPr id="10652" name="Google Shape;10652;p76"/>
            <p:cNvGrpSpPr/>
            <p:nvPr/>
          </p:nvGrpSpPr>
          <p:grpSpPr>
            <a:xfrm>
              <a:off x="819108" y="2882501"/>
              <a:ext cx="103104" cy="1426186"/>
              <a:chOff x="4674013" y="3100904"/>
              <a:chExt cx="122758" cy="1698043"/>
            </a:xfrm>
          </p:grpSpPr>
          <p:sp>
            <p:nvSpPr>
              <p:cNvPr id="10653" name="Google Shape;10653;p76"/>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76"/>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6"/>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6"/>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76"/>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6"/>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6"/>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0" name="Google Shape;10660;p76"/>
            <p:cNvGrpSpPr/>
            <p:nvPr/>
          </p:nvGrpSpPr>
          <p:grpSpPr>
            <a:xfrm>
              <a:off x="1062475" y="2882501"/>
              <a:ext cx="103104" cy="1426186"/>
              <a:chOff x="4940438" y="3100904"/>
              <a:chExt cx="122758" cy="1698043"/>
            </a:xfrm>
          </p:grpSpPr>
          <p:sp>
            <p:nvSpPr>
              <p:cNvPr id="10661" name="Google Shape;10661;p76"/>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6"/>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6"/>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76"/>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6"/>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76"/>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76"/>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8" name="Google Shape;10668;p76"/>
            <p:cNvGrpSpPr/>
            <p:nvPr/>
          </p:nvGrpSpPr>
          <p:grpSpPr>
            <a:xfrm>
              <a:off x="1299324" y="2882501"/>
              <a:ext cx="103104" cy="1426186"/>
              <a:chOff x="5206863" y="3100904"/>
              <a:chExt cx="122758" cy="1698043"/>
            </a:xfrm>
          </p:grpSpPr>
          <p:sp>
            <p:nvSpPr>
              <p:cNvPr id="10669" name="Google Shape;10669;p7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7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6" name="Google Shape;10676;p76"/>
            <p:cNvGrpSpPr/>
            <p:nvPr/>
          </p:nvGrpSpPr>
          <p:grpSpPr>
            <a:xfrm>
              <a:off x="1786057" y="2882501"/>
              <a:ext cx="103104" cy="1426186"/>
              <a:chOff x="6006138" y="3143629"/>
              <a:chExt cx="122758" cy="1698043"/>
            </a:xfrm>
          </p:grpSpPr>
          <p:sp>
            <p:nvSpPr>
              <p:cNvPr id="10677" name="Google Shape;10677;p7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7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7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7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4" name="Google Shape;10684;p76"/>
            <p:cNvGrpSpPr/>
            <p:nvPr/>
          </p:nvGrpSpPr>
          <p:grpSpPr>
            <a:xfrm>
              <a:off x="2029422" y="2882501"/>
              <a:ext cx="103104" cy="1426186"/>
              <a:chOff x="6805413" y="3100904"/>
              <a:chExt cx="122758" cy="1698043"/>
            </a:xfrm>
          </p:grpSpPr>
          <p:sp>
            <p:nvSpPr>
              <p:cNvPr id="10685" name="Google Shape;10685;p76"/>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6"/>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6"/>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6"/>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6"/>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76"/>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76"/>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2" name="Google Shape;10692;p76"/>
            <p:cNvGrpSpPr/>
            <p:nvPr/>
          </p:nvGrpSpPr>
          <p:grpSpPr>
            <a:xfrm>
              <a:off x="727421" y="2828315"/>
              <a:ext cx="1695374" cy="1560837"/>
              <a:chOff x="734799" y="2782450"/>
              <a:chExt cx="1571100" cy="1577400"/>
            </a:xfrm>
          </p:grpSpPr>
          <p:cxnSp>
            <p:nvCxnSpPr>
              <p:cNvPr id="10693" name="Google Shape;10693;p76"/>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0694" name="Google Shape;10694;p76"/>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0695" name="Google Shape;10695;p76"/>
            <p:cNvGrpSpPr/>
            <p:nvPr/>
          </p:nvGrpSpPr>
          <p:grpSpPr>
            <a:xfrm>
              <a:off x="2272795" y="2882501"/>
              <a:ext cx="103104" cy="1426186"/>
              <a:chOff x="5206863" y="3100904"/>
              <a:chExt cx="122758" cy="1698043"/>
            </a:xfrm>
          </p:grpSpPr>
          <p:sp>
            <p:nvSpPr>
              <p:cNvPr id="10696" name="Google Shape;10696;p7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7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7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7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3" name="Google Shape;10703;p76"/>
            <p:cNvGrpSpPr/>
            <p:nvPr/>
          </p:nvGrpSpPr>
          <p:grpSpPr>
            <a:xfrm>
              <a:off x="1542694" y="2882501"/>
              <a:ext cx="103104" cy="1426186"/>
              <a:chOff x="6006138" y="3143629"/>
              <a:chExt cx="122758" cy="1698043"/>
            </a:xfrm>
          </p:grpSpPr>
          <p:sp>
            <p:nvSpPr>
              <p:cNvPr id="10704" name="Google Shape;10704;p7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7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7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7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711" name="Google Shape;10711;p76"/>
          <p:cNvGrpSpPr/>
          <p:nvPr/>
        </p:nvGrpSpPr>
        <p:grpSpPr>
          <a:xfrm>
            <a:off x="5915341" y="2192094"/>
            <a:ext cx="1248543" cy="1025319"/>
            <a:chOff x="5183758" y="1210600"/>
            <a:chExt cx="3605380" cy="2960783"/>
          </a:xfrm>
        </p:grpSpPr>
        <p:sp>
          <p:nvSpPr>
            <p:cNvPr id="10712" name="Google Shape;10712;p76"/>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6"/>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6"/>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6"/>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16" name="Google Shape;10716;p76"/>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10717" name="Google Shape;10717;p76"/>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10718" name="Google Shape;10718;p76"/>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10719" name="Google Shape;10719;p76"/>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10720" name="Google Shape;10720;p76"/>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1" name="Google Shape;10721;p76"/>
          <p:cNvGrpSpPr/>
          <p:nvPr/>
        </p:nvGrpSpPr>
        <p:grpSpPr>
          <a:xfrm>
            <a:off x="5772403" y="3330411"/>
            <a:ext cx="2664831" cy="843440"/>
            <a:chOff x="5916567" y="1099697"/>
            <a:chExt cx="2556683" cy="809211"/>
          </a:xfrm>
        </p:grpSpPr>
        <p:sp>
          <p:nvSpPr>
            <p:cNvPr id="10722" name="Google Shape;10722;p76"/>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6"/>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6"/>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6"/>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6"/>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76"/>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76"/>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6"/>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0" name="Google Shape;10730;p76"/>
          <p:cNvGrpSpPr/>
          <p:nvPr/>
        </p:nvGrpSpPr>
        <p:grpSpPr>
          <a:xfrm>
            <a:off x="5879943" y="979270"/>
            <a:ext cx="1299851" cy="1023338"/>
            <a:chOff x="5900602" y="1193063"/>
            <a:chExt cx="1299851" cy="1023338"/>
          </a:xfrm>
        </p:grpSpPr>
        <p:grpSp>
          <p:nvGrpSpPr>
            <p:cNvPr id="10731" name="Google Shape;10731;p76"/>
            <p:cNvGrpSpPr/>
            <p:nvPr/>
          </p:nvGrpSpPr>
          <p:grpSpPr>
            <a:xfrm>
              <a:off x="6743564" y="1193063"/>
              <a:ext cx="456889" cy="700379"/>
              <a:chOff x="6743564" y="1193063"/>
              <a:chExt cx="456889" cy="700379"/>
            </a:xfrm>
          </p:grpSpPr>
          <p:grpSp>
            <p:nvGrpSpPr>
              <p:cNvPr id="10732" name="Google Shape;10732;p76"/>
              <p:cNvGrpSpPr/>
              <p:nvPr/>
            </p:nvGrpSpPr>
            <p:grpSpPr>
              <a:xfrm>
                <a:off x="6743564" y="1690731"/>
                <a:ext cx="214402" cy="202710"/>
                <a:chOff x="6743564" y="1690731"/>
                <a:chExt cx="214402" cy="202710"/>
              </a:xfrm>
            </p:grpSpPr>
            <p:sp>
              <p:nvSpPr>
                <p:cNvPr id="10733" name="Google Shape;10733;p76"/>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6"/>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5" name="Google Shape;10735;p76"/>
              <p:cNvGrpSpPr/>
              <p:nvPr/>
            </p:nvGrpSpPr>
            <p:grpSpPr>
              <a:xfrm>
                <a:off x="6915505" y="1193063"/>
                <a:ext cx="284947" cy="589637"/>
                <a:chOff x="6915505" y="1193063"/>
                <a:chExt cx="284947" cy="589637"/>
              </a:xfrm>
            </p:grpSpPr>
            <p:sp>
              <p:nvSpPr>
                <p:cNvPr id="10736" name="Google Shape;10736;p76"/>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37" name="Google Shape;10737;p76"/>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0738" name="Google Shape;10738;p76"/>
            <p:cNvGrpSpPr/>
            <p:nvPr/>
          </p:nvGrpSpPr>
          <p:grpSpPr>
            <a:xfrm>
              <a:off x="6520337" y="1193063"/>
              <a:ext cx="341815" cy="801589"/>
              <a:chOff x="6520337" y="1193063"/>
              <a:chExt cx="341815" cy="801589"/>
            </a:xfrm>
          </p:grpSpPr>
          <p:grpSp>
            <p:nvGrpSpPr>
              <p:cNvPr id="10739" name="Google Shape;10739;p76"/>
              <p:cNvGrpSpPr/>
              <p:nvPr/>
            </p:nvGrpSpPr>
            <p:grpSpPr>
              <a:xfrm>
                <a:off x="6520337" y="1589527"/>
                <a:ext cx="213950" cy="405125"/>
                <a:chOff x="6520337" y="1589527"/>
                <a:chExt cx="213950" cy="405125"/>
              </a:xfrm>
            </p:grpSpPr>
            <p:sp>
              <p:nvSpPr>
                <p:cNvPr id="10740" name="Google Shape;10740;p76"/>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76"/>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2" name="Google Shape;10742;p76"/>
              <p:cNvGrpSpPr/>
              <p:nvPr/>
            </p:nvGrpSpPr>
            <p:grpSpPr>
              <a:xfrm>
                <a:off x="6577204" y="1193063"/>
                <a:ext cx="284947" cy="453562"/>
                <a:chOff x="6577204" y="1193063"/>
                <a:chExt cx="284947" cy="453562"/>
              </a:xfrm>
            </p:grpSpPr>
            <p:sp>
              <p:nvSpPr>
                <p:cNvPr id="10743" name="Google Shape;10743;p76"/>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44" name="Google Shape;10744;p76"/>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0745" name="Google Shape;10745;p76"/>
            <p:cNvGrpSpPr/>
            <p:nvPr/>
          </p:nvGrpSpPr>
          <p:grpSpPr>
            <a:xfrm>
              <a:off x="6238903" y="1193063"/>
              <a:ext cx="300475" cy="901782"/>
              <a:chOff x="6238903" y="1193063"/>
              <a:chExt cx="300475" cy="901782"/>
            </a:xfrm>
          </p:grpSpPr>
          <p:grpSp>
            <p:nvGrpSpPr>
              <p:cNvPr id="10746" name="Google Shape;10746;p76"/>
              <p:cNvGrpSpPr/>
              <p:nvPr/>
            </p:nvGrpSpPr>
            <p:grpSpPr>
              <a:xfrm>
                <a:off x="6290865" y="1489315"/>
                <a:ext cx="248514" cy="605530"/>
                <a:chOff x="6290865" y="1489315"/>
                <a:chExt cx="248514" cy="605530"/>
              </a:xfrm>
            </p:grpSpPr>
            <p:sp>
              <p:nvSpPr>
                <p:cNvPr id="10747" name="Google Shape;10747;p76"/>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76"/>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9" name="Google Shape;10749;p76"/>
              <p:cNvGrpSpPr/>
              <p:nvPr/>
            </p:nvGrpSpPr>
            <p:grpSpPr>
              <a:xfrm>
                <a:off x="6238903" y="1193063"/>
                <a:ext cx="284947" cy="327512"/>
                <a:chOff x="6238903" y="1193063"/>
                <a:chExt cx="284947" cy="327512"/>
              </a:xfrm>
            </p:grpSpPr>
            <p:sp>
              <p:nvSpPr>
                <p:cNvPr id="10750" name="Google Shape;10750;p76"/>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51" name="Google Shape;10751;p76"/>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0752" name="Google Shape;10752;p76"/>
            <p:cNvGrpSpPr/>
            <p:nvPr/>
          </p:nvGrpSpPr>
          <p:grpSpPr>
            <a:xfrm>
              <a:off x="5900602" y="1193063"/>
              <a:ext cx="444345" cy="1023338"/>
              <a:chOff x="5900602" y="1193063"/>
              <a:chExt cx="444345" cy="1023338"/>
            </a:xfrm>
          </p:grpSpPr>
          <p:grpSp>
            <p:nvGrpSpPr>
              <p:cNvPr id="10753" name="Google Shape;10753;p76"/>
              <p:cNvGrpSpPr/>
              <p:nvPr/>
            </p:nvGrpSpPr>
            <p:grpSpPr>
              <a:xfrm>
                <a:off x="6046501" y="1367785"/>
                <a:ext cx="298446" cy="848616"/>
                <a:chOff x="6046501" y="1367785"/>
                <a:chExt cx="298446" cy="848616"/>
              </a:xfrm>
            </p:grpSpPr>
            <p:sp>
              <p:nvSpPr>
                <p:cNvPr id="10754" name="Google Shape;10754;p76"/>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6"/>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6" name="Google Shape;10756;p76"/>
              <p:cNvGrpSpPr/>
              <p:nvPr/>
            </p:nvGrpSpPr>
            <p:grpSpPr>
              <a:xfrm>
                <a:off x="5900602" y="1193063"/>
                <a:ext cx="284947" cy="182312"/>
                <a:chOff x="5900602" y="1193063"/>
                <a:chExt cx="284947" cy="182312"/>
              </a:xfrm>
            </p:grpSpPr>
            <p:sp>
              <p:nvSpPr>
                <p:cNvPr id="10757" name="Google Shape;10757;p76"/>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58" name="Google Shape;10758;p76"/>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0759" name="Google Shape;10759;p76"/>
          <p:cNvGrpSpPr/>
          <p:nvPr/>
        </p:nvGrpSpPr>
        <p:grpSpPr>
          <a:xfrm>
            <a:off x="7217825" y="979415"/>
            <a:ext cx="1219413" cy="1051365"/>
            <a:chOff x="7287122" y="1165658"/>
            <a:chExt cx="1219413" cy="1051365"/>
          </a:xfrm>
        </p:grpSpPr>
        <p:grpSp>
          <p:nvGrpSpPr>
            <p:cNvPr id="10760" name="Google Shape;10760;p76"/>
            <p:cNvGrpSpPr/>
            <p:nvPr/>
          </p:nvGrpSpPr>
          <p:grpSpPr>
            <a:xfrm>
              <a:off x="7287122" y="1969723"/>
              <a:ext cx="1219413" cy="247300"/>
              <a:chOff x="7287122" y="1969723"/>
              <a:chExt cx="1219413" cy="247300"/>
            </a:xfrm>
          </p:grpSpPr>
          <p:sp>
            <p:nvSpPr>
              <p:cNvPr id="10761" name="Google Shape;10761;p76"/>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62" name="Google Shape;10762;p76"/>
              <p:cNvGrpSpPr/>
              <p:nvPr/>
            </p:nvGrpSpPr>
            <p:grpSpPr>
              <a:xfrm>
                <a:off x="7287122" y="2063892"/>
                <a:ext cx="1151753" cy="73428"/>
                <a:chOff x="7287122" y="2063892"/>
                <a:chExt cx="1151753" cy="73428"/>
              </a:xfrm>
            </p:grpSpPr>
            <p:sp>
              <p:nvSpPr>
                <p:cNvPr id="10763" name="Google Shape;10763;p76"/>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64" name="Google Shape;10764;p76"/>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0765" name="Google Shape;10765;p76"/>
            <p:cNvGrpSpPr/>
            <p:nvPr/>
          </p:nvGrpSpPr>
          <p:grpSpPr>
            <a:xfrm>
              <a:off x="7287122" y="1712201"/>
              <a:ext cx="1219403" cy="246767"/>
              <a:chOff x="7287122" y="1712201"/>
              <a:chExt cx="1219403" cy="246767"/>
            </a:xfrm>
          </p:grpSpPr>
          <p:sp>
            <p:nvSpPr>
              <p:cNvPr id="10766" name="Google Shape;10766;p76"/>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67" name="Google Shape;10767;p76"/>
              <p:cNvGrpSpPr/>
              <p:nvPr/>
            </p:nvGrpSpPr>
            <p:grpSpPr>
              <a:xfrm>
                <a:off x="7287122" y="1842861"/>
                <a:ext cx="1005303" cy="73419"/>
                <a:chOff x="7287122" y="1842861"/>
                <a:chExt cx="1005303" cy="73419"/>
              </a:xfrm>
            </p:grpSpPr>
            <p:sp>
              <p:nvSpPr>
                <p:cNvPr id="10768" name="Google Shape;10768;p76"/>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69" name="Google Shape;10769;p76"/>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0770" name="Google Shape;10770;p76"/>
            <p:cNvGrpSpPr/>
            <p:nvPr/>
          </p:nvGrpSpPr>
          <p:grpSpPr>
            <a:xfrm>
              <a:off x="7287122" y="1447520"/>
              <a:ext cx="1219403" cy="286667"/>
              <a:chOff x="7287122" y="1447520"/>
              <a:chExt cx="1219403" cy="286667"/>
            </a:xfrm>
          </p:grpSpPr>
          <p:sp>
            <p:nvSpPr>
              <p:cNvPr id="10771" name="Google Shape;10771;p76"/>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72" name="Google Shape;10772;p76"/>
              <p:cNvGrpSpPr/>
              <p:nvPr/>
            </p:nvGrpSpPr>
            <p:grpSpPr>
              <a:xfrm>
                <a:off x="7287122" y="1581977"/>
                <a:ext cx="852803" cy="73428"/>
                <a:chOff x="7287122" y="1581977"/>
                <a:chExt cx="852803" cy="73428"/>
              </a:xfrm>
            </p:grpSpPr>
            <p:sp>
              <p:nvSpPr>
                <p:cNvPr id="10773" name="Google Shape;10773;p76"/>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74" name="Google Shape;10774;p76"/>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0775" name="Google Shape;10775;p76"/>
            <p:cNvGrpSpPr/>
            <p:nvPr/>
          </p:nvGrpSpPr>
          <p:grpSpPr>
            <a:xfrm>
              <a:off x="7287122" y="1165658"/>
              <a:ext cx="1219403" cy="344253"/>
              <a:chOff x="7287122" y="1165658"/>
              <a:chExt cx="1219403" cy="344253"/>
            </a:xfrm>
          </p:grpSpPr>
          <p:sp>
            <p:nvSpPr>
              <p:cNvPr id="10776" name="Google Shape;10776;p76"/>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77" name="Google Shape;10777;p76"/>
              <p:cNvGrpSpPr/>
              <p:nvPr/>
            </p:nvGrpSpPr>
            <p:grpSpPr>
              <a:xfrm>
                <a:off x="7287122" y="1341025"/>
                <a:ext cx="695703" cy="73419"/>
                <a:chOff x="7287122" y="1341025"/>
                <a:chExt cx="695703" cy="73419"/>
              </a:xfrm>
            </p:grpSpPr>
            <p:sp>
              <p:nvSpPr>
                <p:cNvPr id="10778" name="Google Shape;10778;p76"/>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79" name="Google Shape;10779;p76"/>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49"/>
        <p:cNvGrpSpPr/>
        <p:nvPr/>
      </p:nvGrpSpPr>
      <p:grpSpPr>
        <a:xfrm>
          <a:off x="0" y="0"/>
          <a:ext cx="0" cy="0"/>
          <a:chOff x="0" y="0"/>
          <a:chExt cx="0" cy="0"/>
        </a:xfrm>
      </p:grpSpPr>
      <p:sp>
        <p:nvSpPr>
          <p:cNvPr id="1550" name="Google Shape;1550;p45"/>
          <p:cNvSpPr/>
          <p:nvPr/>
        </p:nvSpPr>
        <p:spPr>
          <a:xfrm rot="5400000">
            <a:off x="727875" y="3579751"/>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5"/>
          <p:cNvSpPr/>
          <p:nvPr/>
        </p:nvSpPr>
        <p:spPr>
          <a:xfrm rot="5400000">
            <a:off x="3276446" y="3579751"/>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52" name="Google Shape;1552;p45"/>
          <p:cNvSpPr/>
          <p:nvPr/>
        </p:nvSpPr>
        <p:spPr>
          <a:xfrm rot="5400000">
            <a:off x="5825017" y="3579751"/>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1553" name="Google Shape;1553;p45"/>
          <p:cNvSpPr txBox="1">
            <a:spLocks noGrp="1"/>
          </p:cNvSpPr>
          <p:nvPr>
            <p:ph type="title"/>
          </p:nvPr>
        </p:nvSpPr>
        <p:spPr>
          <a:xfrm>
            <a:off x="0" y="539500"/>
            <a:ext cx="9143999"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sz="3100" dirty="0"/>
              <a:t>Training Data </a:t>
            </a:r>
            <a:r>
              <a:rPr lang="pl-PL" sz="3100" dirty="0" err="1"/>
              <a:t>Division</a:t>
            </a:r>
            <a:endParaRPr sz="3100" dirty="0"/>
          </a:p>
        </p:txBody>
      </p:sp>
      <p:sp>
        <p:nvSpPr>
          <p:cNvPr id="1555" name="Google Shape;1555;p45"/>
          <p:cNvSpPr txBox="1"/>
          <p:nvPr/>
        </p:nvSpPr>
        <p:spPr>
          <a:xfrm>
            <a:off x="3819263" y="1621500"/>
            <a:ext cx="8562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l-PL" sz="2100" dirty="0">
                <a:solidFill>
                  <a:schemeClr val="dk2"/>
                </a:solidFill>
                <a:latin typeface="Montserrat Black"/>
                <a:ea typeface="Montserrat Black"/>
                <a:cs typeface="Montserrat Black"/>
                <a:sym typeface="Montserrat Black"/>
              </a:rPr>
              <a:t>70</a:t>
            </a:r>
            <a:r>
              <a:rPr lang="en" sz="2100" dirty="0">
                <a:solidFill>
                  <a:schemeClr val="dk2"/>
                </a:solidFill>
                <a:latin typeface="Montserrat Black"/>
                <a:ea typeface="Montserrat Black"/>
                <a:cs typeface="Montserrat Black"/>
                <a:sym typeface="Montserrat Black"/>
              </a:rPr>
              <a:t>%</a:t>
            </a:r>
            <a:endParaRPr sz="2100" dirty="0">
              <a:solidFill>
                <a:schemeClr val="dk2"/>
              </a:solidFill>
              <a:latin typeface="Montserrat Black"/>
              <a:ea typeface="Montserrat Black"/>
              <a:cs typeface="Montserrat Black"/>
              <a:sym typeface="Montserrat Black"/>
            </a:endParaRPr>
          </a:p>
        </p:txBody>
      </p:sp>
      <p:sp>
        <p:nvSpPr>
          <p:cNvPr id="1556" name="Google Shape;1556;p45"/>
          <p:cNvSpPr txBox="1"/>
          <p:nvPr/>
        </p:nvSpPr>
        <p:spPr>
          <a:xfrm>
            <a:off x="3819263" y="2196451"/>
            <a:ext cx="8562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l-PL" sz="2100" dirty="0">
                <a:solidFill>
                  <a:schemeClr val="accent1"/>
                </a:solidFill>
                <a:latin typeface="Montserrat Black"/>
                <a:ea typeface="Montserrat Black"/>
                <a:cs typeface="Montserrat Black"/>
                <a:sym typeface="Montserrat Black"/>
              </a:rPr>
              <a:t>15</a:t>
            </a:r>
            <a:r>
              <a:rPr lang="en" sz="2100" dirty="0">
                <a:solidFill>
                  <a:schemeClr val="accent1"/>
                </a:solidFill>
                <a:latin typeface="Montserrat Black"/>
                <a:ea typeface="Montserrat Black"/>
                <a:cs typeface="Montserrat Black"/>
                <a:sym typeface="Montserrat Black"/>
              </a:rPr>
              <a:t>%</a:t>
            </a:r>
            <a:endParaRPr sz="1300" dirty="0">
              <a:solidFill>
                <a:schemeClr val="accent1"/>
              </a:solidFill>
              <a:latin typeface="Montserrat Black"/>
              <a:ea typeface="Montserrat Black"/>
              <a:cs typeface="Montserrat Black"/>
              <a:sym typeface="Montserrat Black"/>
            </a:endParaRPr>
          </a:p>
        </p:txBody>
      </p:sp>
      <p:sp>
        <p:nvSpPr>
          <p:cNvPr id="1557" name="Google Shape;1557;p45"/>
          <p:cNvSpPr txBox="1"/>
          <p:nvPr/>
        </p:nvSpPr>
        <p:spPr>
          <a:xfrm>
            <a:off x="3819263" y="2771403"/>
            <a:ext cx="8562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a:solidFill>
                  <a:schemeClr val="dk1"/>
                </a:solidFill>
                <a:latin typeface="Montserrat Black"/>
                <a:ea typeface="Montserrat Black"/>
                <a:cs typeface="Montserrat Black"/>
                <a:sym typeface="Montserrat Black"/>
              </a:rPr>
              <a:t>15%</a:t>
            </a:r>
            <a:endParaRPr sz="2100">
              <a:solidFill>
                <a:schemeClr val="dk1"/>
              </a:solidFill>
              <a:latin typeface="Montserrat Black"/>
              <a:ea typeface="Montserrat Black"/>
              <a:cs typeface="Montserrat Black"/>
              <a:sym typeface="Montserrat Black"/>
            </a:endParaRPr>
          </a:p>
        </p:txBody>
      </p:sp>
      <p:sp>
        <p:nvSpPr>
          <p:cNvPr id="1558" name="Google Shape;1558;p45"/>
          <p:cNvSpPr txBox="1"/>
          <p:nvPr/>
        </p:nvSpPr>
        <p:spPr>
          <a:xfrm>
            <a:off x="4532556" y="1621496"/>
            <a:ext cx="13938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l-PL" sz="2100" dirty="0">
                <a:solidFill>
                  <a:schemeClr val="dk1"/>
                </a:solidFill>
                <a:latin typeface="Montserrat Black"/>
                <a:ea typeface="Montserrat Black"/>
                <a:cs typeface="Montserrat Black"/>
                <a:sym typeface="Montserrat Black"/>
              </a:rPr>
              <a:t>Training</a:t>
            </a:r>
            <a:endParaRPr sz="2100" dirty="0">
              <a:solidFill>
                <a:schemeClr val="dk1"/>
              </a:solidFill>
              <a:latin typeface="Montserrat Black"/>
              <a:ea typeface="Montserrat Black"/>
              <a:cs typeface="Montserrat Black"/>
              <a:sym typeface="Montserrat Black"/>
            </a:endParaRPr>
          </a:p>
        </p:txBody>
      </p:sp>
      <p:sp>
        <p:nvSpPr>
          <p:cNvPr id="1559" name="Google Shape;1559;p45"/>
          <p:cNvSpPr txBox="1"/>
          <p:nvPr/>
        </p:nvSpPr>
        <p:spPr>
          <a:xfrm>
            <a:off x="4532556" y="2196451"/>
            <a:ext cx="1724504"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dirty="0">
                <a:solidFill>
                  <a:schemeClr val="dk1"/>
                </a:solidFill>
                <a:latin typeface="Montserrat Black"/>
                <a:ea typeface="Montserrat Black"/>
                <a:cs typeface="Montserrat Black"/>
                <a:sym typeface="Montserrat Black"/>
              </a:rPr>
              <a:t>V</a:t>
            </a:r>
            <a:r>
              <a:rPr lang="pl-PL" sz="2100" dirty="0" err="1">
                <a:solidFill>
                  <a:schemeClr val="dk1"/>
                </a:solidFill>
                <a:latin typeface="Montserrat Black"/>
                <a:ea typeface="Montserrat Black"/>
                <a:cs typeface="Montserrat Black"/>
                <a:sym typeface="Montserrat Black"/>
              </a:rPr>
              <a:t>alidation</a:t>
            </a:r>
            <a:endParaRPr sz="2100" dirty="0">
              <a:solidFill>
                <a:schemeClr val="dk1"/>
              </a:solidFill>
              <a:latin typeface="Montserrat Black"/>
              <a:ea typeface="Montserrat Black"/>
              <a:cs typeface="Montserrat Black"/>
              <a:sym typeface="Montserrat Black"/>
            </a:endParaRPr>
          </a:p>
        </p:txBody>
      </p:sp>
      <p:sp>
        <p:nvSpPr>
          <p:cNvPr id="1560" name="Google Shape;1560;p45"/>
          <p:cNvSpPr txBox="1"/>
          <p:nvPr/>
        </p:nvSpPr>
        <p:spPr>
          <a:xfrm>
            <a:off x="4532556" y="2771406"/>
            <a:ext cx="13938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l-PL" sz="2100" dirty="0">
                <a:solidFill>
                  <a:schemeClr val="dk1"/>
                </a:solidFill>
                <a:latin typeface="Montserrat Black"/>
                <a:ea typeface="Montserrat Black"/>
                <a:cs typeface="Montserrat Black"/>
                <a:sym typeface="Montserrat Black"/>
              </a:rPr>
              <a:t>Test</a:t>
            </a:r>
            <a:endParaRPr sz="2100" dirty="0">
              <a:solidFill>
                <a:schemeClr val="dk1"/>
              </a:solidFill>
              <a:latin typeface="Montserrat Black"/>
              <a:ea typeface="Montserrat Black"/>
              <a:cs typeface="Montserrat Black"/>
              <a:sym typeface="Montserrat Black"/>
            </a:endParaRPr>
          </a:p>
        </p:txBody>
      </p:sp>
      <p:sp>
        <p:nvSpPr>
          <p:cNvPr id="1561" name="Google Shape;1561;p45"/>
          <p:cNvSpPr txBox="1"/>
          <p:nvPr/>
        </p:nvSpPr>
        <p:spPr>
          <a:xfrm>
            <a:off x="5512546" y="2771403"/>
            <a:ext cx="2751264"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l-PL" dirty="0">
                <a:solidFill>
                  <a:schemeClr val="dk1"/>
                </a:solidFill>
                <a:latin typeface="Montserrat"/>
                <a:ea typeface="Montserrat"/>
                <a:cs typeface="Montserrat"/>
                <a:sym typeface="Montserrat"/>
              </a:rPr>
              <a:t>For </a:t>
            </a:r>
            <a:r>
              <a:rPr lang="pl-PL" dirty="0" err="1">
                <a:solidFill>
                  <a:schemeClr val="dk1"/>
                </a:solidFill>
                <a:latin typeface="Montserrat"/>
                <a:ea typeface="Montserrat"/>
                <a:cs typeface="Montserrat"/>
                <a:sym typeface="Montserrat"/>
              </a:rPr>
              <a:t>final</a:t>
            </a:r>
            <a:r>
              <a:rPr lang="pl-PL" dirty="0">
                <a:solidFill>
                  <a:schemeClr val="dk1"/>
                </a:solidFill>
                <a:latin typeface="Montserrat"/>
                <a:ea typeface="Montserrat"/>
                <a:cs typeface="Montserrat"/>
                <a:sym typeface="Montserrat"/>
              </a:rPr>
              <a:t> model </a:t>
            </a:r>
            <a:r>
              <a:rPr lang="pl-PL" dirty="0" err="1">
                <a:solidFill>
                  <a:schemeClr val="dk1"/>
                </a:solidFill>
                <a:latin typeface="Montserrat"/>
                <a:ea typeface="Montserrat"/>
                <a:cs typeface="Montserrat"/>
                <a:sym typeface="Montserrat"/>
              </a:rPr>
              <a:t>evaluation</a:t>
            </a:r>
            <a:endParaRPr lang="pl-PL" dirty="0">
              <a:solidFill>
                <a:schemeClr val="dk1"/>
              </a:solidFill>
              <a:latin typeface="Montserrat"/>
              <a:ea typeface="Montserrat"/>
              <a:cs typeface="Montserrat"/>
              <a:sym typeface="Montserrat"/>
            </a:endParaRPr>
          </a:p>
        </p:txBody>
      </p:sp>
      <p:sp>
        <p:nvSpPr>
          <p:cNvPr id="1562" name="Google Shape;1562;p45"/>
          <p:cNvSpPr txBox="1"/>
          <p:nvPr/>
        </p:nvSpPr>
        <p:spPr>
          <a:xfrm>
            <a:off x="6221148" y="2210064"/>
            <a:ext cx="2922852"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l-PL" dirty="0">
                <a:solidFill>
                  <a:schemeClr val="dk1"/>
                </a:solidFill>
                <a:latin typeface="Montserrat"/>
                <a:ea typeface="Montserrat"/>
                <a:cs typeface="Montserrat"/>
                <a:sym typeface="Montserrat"/>
              </a:rPr>
              <a:t>For </a:t>
            </a:r>
            <a:r>
              <a:rPr lang="pl-PL" dirty="0" err="1">
                <a:solidFill>
                  <a:schemeClr val="dk1"/>
                </a:solidFill>
                <a:latin typeface="Montserrat"/>
                <a:ea typeface="Montserrat"/>
                <a:cs typeface="Montserrat"/>
                <a:sym typeface="Montserrat"/>
              </a:rPr>
              <a:t>tuning</a:t>
            </a:r>
            <a:r>
              <a:rPr lang="pl-PL" dirty="0">
                <a:solidFill>
                  <a:schemeClr val="dk1"/>
                </a:solidFill>
                <a:latin typeface="Montserrat"/>
                <a:ea typeface="Montserrat"/>
                <a:cs typeface="Montserrat"/>
                <a:sym typeface="Montserrat"/>
              </a:rPr>
              <a:t> model </a:t>
            </a:r>
            <a:r>
              <a:rPr lang="pl-PL" dirty="0" err="1">
                <a:solidFill>
                  <a:schemeClr val="dk1"/>
                </a:solidFill>
                <a:latin typeface="Montserrat"/>
                <a:ea typeface="Montserrat"/>
                <a:cs typeface="Montserrat"/>
                <a:sym typeface="Montserrat"/>
              </a:rPr>
              <a:t>parameters</a:t>
            </a:r>
            <a:r>
              <a:rPr lang="pl-PL" dirty="0">
                <a:solidFill>
                  <a:schemeClr val="dk1"/>
                </a:solidFill>
                <a:latin typeface="Montserrat"/>
                <a:ea typeface="Montserrat"/>
                <a:cs typeface="Montserrat"/>
                <a:sym typeface="Montserrat"/>
              </a:rPr>
              <a:t>.</a:t>
            </a:r>
            <a:endParaRPr dirty="0">
              <a:solidFill>
                <a:schemeClr val="dk1"/>
              </a:solidFill>
              <a:latin typeface="Montserrat"/>
              <a:ea typeface="Montserrat"/>
              <a:cs typeface="Montserrat"/>
              <a:sym typeface="Montserrat"/>
            </a:endParaRPr>
          </a:p>
        </p:txBody>
      </p:sp>
      <p:sp>
        <p:nvSpPr>
          <p:cNvPr id="1563" name="Google Shape;1563;p45"/>
          <p:cNvSpPr txBox="1"/>
          <p:nvPr/>
        </p:nvSpPr>
        <p:spPr>
          <a:xfrm>
            <a:off x="6069275" y="1621497"/>
            <a:ext cx="13938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l-PL" dirty="0">
                <a:solidFill>
                  <a:schemeClr val="dk1"/>
                </a:solidFill>
                <a:latin typeface="Montserrat"/>
                <a:ea typeface="Montserrat"/>
                <a:cs typeface="Montserrat"/>
                <a:sym typeface="Montserrat"/>
              </a:rPr>
              <a:t>For </a:t>
            </a:r>
            <a:r>
              <a:rPr lang="pl-PL" dirty="0" err="1">
                <a:solidFill>
                  <a:schemeClr val="dk1"/>
                </a:solidFill>
                <a:latin typeface="Montserrat"/>
                <a:ea typeface="Montserrat"/>
                <a:cs typeface="Montserrat"/>
                <a:sym typeface="Montserrat"/>
              </a:rPr>
              <a:t>training</a:t>
            </a:r>
            <a:endParaRPr dirty="0">
              <a:solidFill>
                <a:schemeClr val="dk1"/>
              </a:solidFill>
              <a:latin typeface="Montserrat"/>
              <a:ea typeface="Montserrat"/>
              <a:cs typeface="Montserrat"/>
              <a:sym typeface="Montserrat"/>
            </a:endParaRPr>
          </a:p>
        </p:txBody>
      </p:sp>
      <p:sp>
        <p:nvSpPr>
          <p:cNvPr id="1564" name="Google Shape;1564;p45"/>
          <p:cNvSpPr txBox="1">
            <a:spLocks noGrp="1"/>
          </p:cNvSpPr>
          <p:nvPr>
            <p:ph type="title" idx="4294967295"/>
          </p:nvPr>
        </p:nvSpPr>
        <p:spPr>
          <a:xfrm>
            <a:off x="1303077" y="3618151"/>
            <a:ext cx="19746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a:t>The model has enough data to learn effectively.</a:t>
            </a:r>
            <a:endParaRPr sz="1200" dirty="0"/>
          </a:p>
        </p:txBody>
      </p:sp>
      <p:sp>
        <p:nvSpPr>
          <p:cNvPr id="1572" name="Google Shape;1572;p45"/>
          <p:cNvSpPr txBox="1"/>
          <p:nvPr/>
        </p:nvSpPr>
        <p:spPr>
          <a:xfrm>
            <a:off x="3851222" y="3618151"/>
            <a:ext cx="1975200" cy="45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a:solidFill>
                  <a:schemeClr val="dk1"/>
                </a:solidFill>
                <a:latin typeface="Montserrat Black"/>
                <a:ea typeface="Montserrat Black"/>
                <a:cs typeface="Montserrat Black"/>
                <a:sym typeface="Montserrat Black"/>
              </a:rPr>
              <a:t>Evaluation is fair and unbiased.</a:t>
            </a:r>
            <a:endParaRPr sz="1200" dirty="0">
              <a:solidFill>
                <a:schemeClr val="dk1"/>
              </a:solidFill>
              <a:latin typeface="Montserrat Black"/>
              <a:ea typeface="Montserrat Black"/>
              <a:cs typeface="Montserrat Black"/>
              <a:sym typeface="Montserrat Black"/>
            </a:endParaRPr>
          </a:p>
        </p:txBody>
      </p:sp>
      <p:sp>
        <p:nvSpPr>
          <p:cNvPr id="1573" name="Google Shape;1573;p45"/>
          <p:cNvSpPr txBox="1"/>
          <p:nvPr/>
        </p:nvSpPr>
        <p:spPr>
          <a:xfrm>
            <a:off x="6399967" y="3618151"/>
            <a:ext cx="1975200" cy="45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pl-PL" sz="1200" dirty="0">
                <a:solidFill>
                  <a:schemeClr val="dk1"/>
                </a:solidFill>
                <a:latin typeface="Montserrat Black"/>
                <a:ea typeface="Montserrat Black"/>
                <a:cs typeface="Montserrat Black"/>
                <a:sym typeface="Montserrat Black"/>
              </a:rPr>
              <a:t>M</a:t>
            </a:r>
            <a:r>
              <a:rPr lang="en-US" sz="1200" dirty="0" err="1">
                <a:solidFill>
                  <a:schemeClr val="dk1"/>
                </a:solidFill>
                <a:latin typeface="Montserrat Black"/>
                <a:ea typeface="Montserrat Black"/>
                <a:cs typeface="Montserrat Black"/>
                <a:sym typeface="Montserrat Black"/>
              </a:rPr>
              <a:t>odel</a:t>
            </a:r>
            <a:r>
              <a:rPr lang="en-US" sz="1200" dirty="0">
                <a:solidFill>
                  <a:schemeClr val="dk1"/>
                </a:solidFill>
                <a:latin typeface="Montserrat Black"/>
                <a:ea typeface="Montserrat Black"/>
                <a:cs typeface="Montserrat Black"/>
                <a:sym typeface="Montserrat Black"/>
              </a:rPr>
              <a:t> is more likely to generalize well to new, unseen data.</a:t>
            </a:r>
            <a:endParaRPr sz="1200" dirty="0">
              <a:solidFill>
                <a:schemeClr val="dk1"/>
              </a:solidFill>
              <a:latin typeface="Montserrat Black"/>
              <a:ea typeface="Montserrat Black"/>
              <a:cs typeface="Montserrat Black"/>
              <a:sym typeface="Montserrat Black"/>
            </a:endParaRPr>
          </a:p>
        </p:txBody>
      </p:sp>
      <p:grpSp>
        <p:nvGrpSpPr>
          <p:cNvPr id="1574" name="Google Shape;1574;p45"/>
          <p:cNvGrpSpPr/>
          <p:nvPr/>
        </p:nvGrpSpPr>
        <p:grpSpPr>
          <a:xfrm>
            <a:off x="911984" y="3677189"/>
            <a:ext cx="248186" cy="347488"/>
            <a:chOff x="1273600" y="3144712"/>
            <a:chExt cx="423814" cy="602023"/>
          </a:xfrm>
        </p:grpSpPr>
        <p:sp>
          <p:nvSpPr>
            <p:cNvPr id="1575" name="Google Shape;1575;p45"/>
            <p:cNvSpPr/>
            <p:nvPr/>
          </p:nvSpPr>
          <p:spPr>
            <a:xfrm>
              <a:off x="1353932" y="3192705"/>
              <a:ext cx="160398" cy="60796"/>
            </a:xfrm>
            <a:custGeom>
              <a:avLst/>
              <a:gdLst/>
              <a:ahLst/>
              <a:cxnLst/>
              <a:rect l="l" t="t" r="r" b="b"/>
              <a:pathLst>
                <a:path w="4836" h="1833" extrusionOk="0">
                  <a:moveTo>
                    <a:pt x="3124" y="0"/>
                  </a:moveTo>
                  <a:cubicBezTo>
                    <a:pt x="1961" y="0"/>
                    <a:pt x="857" y="507"/>
                    <a:pt x="96" y="1394"/>
                  </a:cubicBezTo>
                  <a:cubicBezTo>
                    <a:pt x="1" y="1505"/>
                    <a:pt x="14" y="1673"/>
                    <a:pt x="125" y="1768"/>
                  </a:cubicBezTo>
                  <a:cubicBezTo>
                    <a:pt x="175" y="1811"/>
                    <a:pt x="237" y="1833"/>
                    <a:pt x="299" y="1833"/>
                  </a:cubicBezTo>
                  <a:cubicBezTo>
                    <a:pt x="374" y="1833"/>
                    <a:pt x="447" y="1801"/>
                    <a:pt x="500" y="1740"/>
                  </a:cubicBezTo>
                  <a:cubicBezTo>
                    <a:pt x="1160" y="972"/>
                    <a:pt x="2116" y="531"/>
                    <a:pt x="3124" y="531"/>
                  </a:cubicBezTo>
                  <a:cubicBezTo>
                    <a:pt x="3577" y="531"/>
                    <a:pt x="4017" y="618"/>
                    <a:pt x="4433" y="789"/>
                  </a:cubicBezTo>
                  <a:cubicBezTo>
                    <a:pt x="4466" y="802"/>
                    <a:pt x="4500" y="809"/>
                    <a:pt x="4534" y="809"/>
                  </a:cubicBezTo>
                  <a:cubicBezTo>
                    <a:pt x="4638" y="809"/>
                    <a:pt x="4738" y="747"/>
                    <a:pt x="4780" y="644"/>
                  </a:cubicBezTo>
                  <a:cubicBezTo>
                    <a:pt x="4836" y="507"/>
                    <a:pt x="4771" y="352"/>
                    <a:pt x="4635" y="297"/>
                  </a:cubicBezTo>
                  <a:cubicBezTo>
                    <a:pt x="4155" y="100"/>
                    <a:pt x="3647" y="0"/>
                    <a:pt x="31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5"/>
            <p:cNvSpPr/>
            <p:nvPr/>
          </p:nvSpPr>
          <p:spPr>
            <a:xfrm>
              <a:off x="1579637" y="3562689"/>
              <a:ext cx="56451" cy="56484"/>
            </a:xfrm>
            <a:custGeom>
              <a:avLst/>
              <a:gdLst/>
              <a:ahLst/>
              <a:cxnLst/>
              <a:rect l="l" t="t" r="r" b="b"/>
              <a:pathLst>
                <a:path w="1702" h="1703" extrusionOk="0">
                  <a:moveTo>
                    <a:pt x="1170" y="532"/>
                  </a:moveTo>
                  <a:lnTo>
                    <a:pt x="1170" y="1170"/>
                  </a:lnTo>
                  <a:lnTo>
                    <a:pt x="531" y="1170"/>
                  </a:lnTo>
                  <a:lnTo>
                    <a:pt x="531" y="532"/>
                  </a:lnTo>
                  <a:close/>
                  <a:moveTo>
                    <a:pt x="266" y="1"/>
                  </a:moveTo>
                  <a:cubicBezTo>
                    <a:pt x="119" y="1"/>
                    <a:pt x="0" y="120"/>
                    <a:pt x="0" y="267"/>
                  </a:cubicBezTo>
                  <a:lnTo>
                    <a:pt x="0" y="1436"/>
                  </a:lnTo>
                  <a:cubicBezTo>
                    <a:pt x="0" y="1583"/>
                    <a:pt x="119" y="1702"/>
                    <a:pt x="266" y="1702"/>
                  </a:cubicBezTo>
                  <a:lnTo>
                    <a:pt x="1435" y="1702"/>
                  </a:lnTo>
                  <a:cubicBezTo>
                    <a:pt x="1582" y="1702"/>
                    <a:pt x="1701" y="1583"/>
                    <a:pt x="1701" y="1436"/>
                  </a:cubicBezTo>
                  <a:lnTo>
                    <a:pt x="1701" y="267"/>
                  </a:lnTo>
                  <a:cubicBezTo>
                    <a:pt x="1701" y="120"/>
                    <a:pt x="1582" y="1"/>
                    <a:pt x="14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5"/>
            <p:cNvSpPr/>
            <p:nvPr/>
          </p:nvSpPr>
          <p:spPr>
            <a:xfrm>
              <a:off x="1273600" y="3144712"/>
              <a:ext cx="423814" cy="602023"/>
            </a:xfrm>
            <a:custGeom>
              <a:avLst/>
              <a:gdLst/>
              <a:ahLst/>
              <a:cxnLst/>
              <a:rect l="l" t="t" r="r" b="b"/>
              <a:pathLst>
                <a:path w="12778" h="18151" extrusionOk="0">
                  <a:moveTo>
                    <a:pt x="5541" y="533"/>
                  </a:moveTo>
                  <a:cubicBezTo>
                    <a:pt x="5612" y="533"/>
                    <a:pt x="5684" y="534"/>
                    <a:pt x="5756" y="538"/>
                  </a:cubicBezTo>
                  <a:cubicBezTo>
                    <a:pt x="8457" y="654"/>
                    <a:pt x="10560" y="2945"/>
                    <a:pt x="10444" y="5647"/>
                  </a:cubicBezTo>
                  <a:cubicBezTo>
                    <a:pt x="10407" y="6491"/>
                    <a:pt x="10153" y="7312"/>
                    <a:pt x="9710" y="8024"/>
                  </a:cubicBezTo>
                  <a:cubicBezTo>
                    <a:pt x="9655" y="8017"/>
                    <a:pt x="9601" y="8013"/>
                    <a:pt x="9544" y="8013"/>
                  </a:cubicBezTo>
                  <a:cubicBezTo>
                    <a:pt x="9140" y="8013"/>
                    <a:pt x="8779" y="8204"/>
                    <a:pt x="8548" y="8501"/>
                  </a:cubicBezTo>
                  <a:cubicBezTo>
                    <a:pt x="8486" y="8421"/>
                    <a:pt x="8414" y="8349"/>
                    <a:pt x="8335" y="8285"/>
                  </a:cubicBezTo>
                  <a:cubicBezTo>
                    <a:pt x="9075" y="7562"/>
                    <a:pt x="9535" y="6551"/>
                    <a:pt x="9535" y="5436"/>
                  </a:cubicBezTo>
                  <a:cubicBezTo>
                    <a:pt x="9535" y="4825"/>
                    <a:pt x="9401" y="4239"/>
                    <a:pt x="9135" y="3693"/>
                  </a:cubicBezTo>
                  <a:cubicBezTo>
                    <a:pt x="9088" y="3599"/>
                    <a:pt x="8994" y="3544"/>
                    <a:pt x="8895" y="3544"/>
                  </a:cubicBezTo>
                  <a:cubicBezTo>
                    <a:pt x="8856" y="3544"/>
                    <a:pt x="8816" y="3552"/>
                    <a:pt x="8778" y="3571"/>
                  </a:cubicBezTo>
                  <a:cubicBezTo>
                    <a:pt x="8647" y="3635"/>
                    <a:pt x="8593" y="3794"/>
                    <a:pt x="8656" y="3926"/>
                  </a:cubicBezTo>
                  <a:cubicBezTo>
                    <a:pt x="8887" y="4399"/>
                    <a:pt x="9004" y="4906"/>
                    <a:pt x="9004" y="5436"/>
                  </a:cubicBezTo>
                  <a:cubicBezTo>
                    <a:pt x="9004" y="6474"/>
                    <a:pt x="8543" y="7408"/>
                    <a:pt x="7816" y="8041"/>
                  </a:cubicBezTo>
                  <a:cubicBezTo>
                    <a:pt x="7731" y="8024"/>
                    <a:pt x="7643" y="8013"/>
                    <a:pt x="7552" y="8013"/>
                  </a:cubicBezTo>
                  <a:cubicBezTo>
                    <a:pt x="7302" y="8013"/>
                    <a:pt x="7067" y="8085"/>
                    <a:pt x="6869" y="8213"/>
                  </a:cubicBezTo>
                  <a:lnTo>
                    <a:pt x="6869" y="5483"/>
                  </a:lnTo>
                  <a:cubicBezTo>
                    <a:pt x="6869" y="4774"/>
                    <a:pt x="6291" y="4196"/>
                    <a:pt x="5580" y="4196"/>
                  </a:cubicBezTo>
                  <a:cubicBezTo>
                    <a:pt x="4870" y="4196"/>
                    <a:pt x="4292" y="4773"/>
                    <a:pt x="4292" y="5483"/>
                  </a:cubicBezTo>
                  <a:lnTo>
                    <a:pt x="4292" y="7006"/>
                  </a:lnTo>
                  <a:cubicBezTo>
                    <a:pt x="3830" y="6637"/>
                    <a:pt x="3535" y="6071"/>
                    <a:pt x="3535" y="5436"/>
                  </a:cubicBezTo>
                  <a:cubicBezTo>
                    <a:pt x="3535" y="4327"/>
                    <a:pt x="4437" y="3425"/>
                    <a:pt x="5546" y="3425"/>
                  </a:cubicBezTo>
                  <a:cubicBezTo>
                    <a:pt x="6655" y="3425"/>
                    <a:pt x="7558" y="4327"/>
                    <a:pt x="7558" y="5436"/>
                  </a:cubicBezTo>
                  <a:cubicBezTo>
                    <a:pt x="7558" y="5809"/>
                    <a:pt x="7455" y="6173"/>
                    <a:pt x="7260" y="6490"/>
                  </a:cubicBezTo>
                  <a:cubicBezTo>
                    <a:pt x="7182" y="6615"/>
                    <a:pt x="7221" y="6778"/>
                    <a:pt x="7346" y="6855"/>
                  </a:cubicBezTo>
                  <a:cubicBezTo>
                    <a:pt x="7390" y="6882"/>
                    <a:pt x="7438" y="6895"/>
                    <a:pt x="7485" y="6895"/>
                  </a:cubicBezTo>
                  <a:cubicBezTo>
                    <a:pt x="7574" y="6895"/>
                    <a:pt x="7661" y="6850"/>
                    <a:pt x="7712" y="6769"/>
                  </a:cubicBezTo>
                  <a:cubicBezTo>
                    <a:pt x="7959" y="6368"/>
                    <a:pt x="8089" y="5907"/>
                    <a:pt x="8089" y="5436"/>
                  </a:cubicBezTo>
                  <a:cubicBezTo>
                    <a:pt x="8089" y="4034"/>
                    <a:pt x="6949" y="2893"/>
                    <a:pt x="5546" y="2893"/>
                  </a:cubicBezTo>
                  <a:cubicBezTo>
                    <a:pt x="4144" y="2893"/>
                    <a:pt x="3003" y="4034"/>
                    <a:pt x="3003" y="5436"/>
                  </a:cubicBezTo>
                  <a:cubicBezTo>
                    <a:pt x="3003" y="6383"/>
                    <a:pt x="3522" y="7209"/>
                    <a:pt x="4292" y="7648"/>
                  </a:cubicBezTo>
                  <a:lnTo>
                    <a:pt x="4292" y="8658"/>
                  </a:lnTo>
                  <a:cubicBezTo>
                    <a:pt x="3004" y="8154"/>
                    <a:pt x="2089" y="6900"/>
                    <a:pt x="2089" y="5436"/>
                  </a:cubicBezTo>
                  <a:cubicBezTo>
                    <a:pt x="2089" y="5289"/>
                    <a:pt x="1970" y="5170"/>
                    <a:pt x="1823" y="5170"/>
                  </a:cubicBezTo>
                  <a:cubicBezTo>
                    <a:pt x="1676" y="5170"/>
                    <a:pt x="1557" y="5289"/>
                    <a:pt x="1557" y="5436"/>
                  </a:cubicBezTo>
                  <a:cubicBezTo>
                    <a:pt x="1557" y="7197"/>
                    <a:pt x="2705" y="8695"/>
                    <a:pt x="4292" y="9222"/>
                  </a:cubicBezTo>
                  <a:lnTo>
                    <a:pt x="4292" y="10177"/>
                  </a:lnTo>
                  <a:cubicBezTo>
                    <a:pt x="2113" y="9602"/>
                    <a:pt x="545" y="7568"/>
                    <a:pt x="646" y="5225"/>
                  </a:cubicBezTo>
                  <a:cubicBezTo>
                    <a:pt x="758" y="2595"/>
                    <a:pt x="2934" y="533"/>
                    <a:pt x="5541" y="533"/>
                  </a:cubicBezTo>
                  <a:close/>
                  <a:moveTo>
                    <a:pt x="12246" y="13134"/>
                  </a:moveTo>
                  <a:lnTo>
                    <a:pt x="12246" y="13772"/>
                  </a:lnTo>
                  <a:lnTo>
                    <a:pt x="11607" y="13772"/>
                  </a:lnTo>
                  <a:lnTo>
                    <a:pt x="11607" y="13134"/>
                  </a:lnTo>
                  <a:close/>
                  <a:moveTo>
                    <a:pt x="8132" y="13225"/>
                  </a:moveTo>
                  <a:cubicBezTo>
                    <a:pt x="8288" y="13225"/>
                    <a:pt x="8414" y="13351"/>
                    <a:pt x="8414" y="13508"/>
                  </a:cubicBezTo>
                  <a:cubicBezTo>
                    <a:pt x="8414" y="13664"/>
                    <a:pt x="8288" y="13792"/>
                    <a:pt x="8132" y="13792"/>
                  </a:cubicBezTo>
                  <a:cubicBezTo>
                    <a:pt x="7974" y="13791"/>
                    <a:pt x="7848" y="13664"/>
                    <a:pt x="7848" y="13508"/>
                  </a:cubicBezTo>
                  <a:cubicBezTo>
                    <a:pt x="7848" y="13351"/>
                    <a:pt x="7974" y="13225"/>
                    <a:pt x="8132" y="13225"/>
                  </a:cubicBezTo>
                  <a:close/>
                  <a:moveTo>
                    <a:pt x="2381" y="11002"/>
                  </a:moveTo>
                  <a:cubicBezTo>
                    <a:pt x="2627" y="11002"/>
                    <a:pt x="2859" y="11099"/>
                    <a:pt x="3033" y="11273"/>
                  </a:cubicBezTo>
                  <a:lnTo>
                    <a:pt x="4292" y="12531"/>
                  </a:lnTo>
                  <a:lnTo>
                    <a:pt x="4292" y="15141"/>
                  </a:lnTo>
                  <a:lnTo>
                    <a:pt x="1729" y="12577"/>
                  </a:lnTo>
                  <a:cubicBezTo>
                    <a:pt x="1368" y="12218"/>
                    <a:pt x="1368" y="11633"/>
                    <a:pt x="1729" y="11273"/>
                  </a:cubicBezTo>
                  <a:cubicBezTo>
                    <a:pt x="1902" y="11099"/>
                    <a:pt x="2134" y="11002"/>
                    <a:pt x="2381" y="11002"/>
                  </a:cubicBezTo>
                  <a:close/>
                  <a:moveTo>
                    <a:pt x="7101" y="15250"/>
                  </a:moveTo>
                  <a:cubicBezTo>
                    <a:pt x="7258" y="15250"/>
                    <a:pt x="7384" y="15377"/>
                    <a:pt x="7384" y="15533"/>
                  </a:cubicBezTo>
                  <a:cubicBezTo>
                    <a:pt x="7384" y="15689"/>
                    <a:pt x="7258" y="15817"/>
                    <a:pt x="7101" y="15817"/>
                  </a:cubicBezTo>
                  <a:cubicBezTo>
                    <a:pt x="6945" y="15817"/>
                    <a:pt x="6817" y="15689"/>
                    <a:pt x="6817" y="15533"/>
                  </a:cubicBezTo>
                  <a:cubicBezTo>
                    <a:pt x="6817" y="15377"/>
                    <a:pt x="6945" y="15250"/>
                    <a:pt x="7101" y="15250"/>
                  </a:cubicBezTo>
                  <a:close/>
                  <a:moveTo>
                    <a:pt x="5580" y="4727"/>
                  </a:moveTo>
                  <a:cubicBezTo>
                    <a:pt x="5997" y="4727"/>
                    <a:pt x="6337" y="5067"/>
                    <a:pt x="6337" y="5483"/>
                  </a:cubicBezTo>
                  <a:lnTo>
                    <a:pt x="6337" y="8973"/>
                  </a:lnTo>
                  <a:cubicBezTo>
                    <a:pt x="6337" y="9104"/>
                    <a:pt x="6432" y="9216"/>
                    <a:pt x="6562" y="9236"/>
                  </a:cubicBezTo>
                  <a:cubicBezTo>
                    <a:pt x="6575" y="9238"/>
                    <a:pt x="6589" y="9239"/>
                    <a:pt x="6602" y="9239"/>
                  </a:cubicBezTo>
                  <a:cubicBezTo>
                    <a:pt x="6717" y="9239"/>
                    <a:pt x="6820" y="9166"/>
                    <a:pt x="6855" y="9053"/>
                  </a:cubicBezTo>
                  <a:cubicBezTo>
                    <a:pt x="6952" y="8748"/>
                    <a:pt x="7232" y="8544"/>
                    <a:pt x="7551" y="8544"/>
                  </a:cubicBezTo>
                  <a:cubicBezTo>
                    <a:pt x="7955" y="8544"/>
                    <a:pt x="8282" y="8872"/>
                    <a:pt x="8282" y="9274"/>
                  </a:cubicBezTo>
                  <a:cubicBezTo>
                    <a:pt x="8282" y="9421"/>
                    <a:pt x="8402" y="9540"/>
                    <a:pt x="8548" y="9540"/>
                  </a:cubicBezTo>
                  <a:cubicBezTo>
                    <a:pt x="8695" y="9540"/>
                    <a:pt x="8814" y="9421"/>
                    <a:pt x="8814" y="9274"/>
                  </a:cubicBezTo>
                  <a:cubicBezTo>
                    <a:pt x="8814" y="8872"/>
                    <a:pt x="9142" y="8544"/>
                    <a:pt x="9544" y="8544"/>
                  </a:cubicBezTo>
                  <a:cubicBezTo>
                    <a:pt x="9915" y="8544"/>
                    <a:pt x="10226" y="8821"/>
                    <a:pt x="10269" y="9189"/>
                  </a:cubicBezTo>
                  <a:cubicBezTo>
                    <a:pt x="10285" y="9320"/>
                    <a:pt x="10394" y="9421"/>
                    <a:pt x="10527" y="9424"/>
                  </a:cubicBezTo>
                  <a:cubicBezTo>
                    <a:pt x="10530" y="9424"/>
                    <a:pt x="10532" y="9424"/>
                    <a:pt x="10535" y="9424"/>
                  </a:cubicBezTo>
                  <a:cubicBezTo>
                    <a:pt x="10664" y="9424"/>
                    <a:pt x="10774" y="9331"/>
                    <a:pt x="10796" y="9203"/>
                  </a:cubicBezTo>
                  <a:cubicBezTo>
                    <a:pt x="10855" y="8850"/>
                    <a:pt x="11157" y="8594"/>
                    <a:pt x="11515" y="8594"/>
                  </a:cubicBezTo>
                  <a:cubicBezTo>
                    <a:pt x="11917" y="8594"/>
                    <a:pt x="12246" y="8923"/>
                    <a:pt x="12246" y="9325"/>
                  </a:cubicBezTo>
                  <a:lnTo>
                    <a:pt x="12246" y="10960"/>
                  </a:lnTo>
                  <a:lnTo>
                    <a:pt x="11442" y="10960"/>
                  </a:lnTo>
                  <a:cubicBezTo>
                    <a:pt x="11296" y="10960"/>
                    <a:pt x="11177" y="11079"/>
                    <a:pt x="11177" y="11225"/>
                  </a:cubicBezTo>
                  <a:cubicBezTo>
                    <a:pt x="11177" y="11372"/>
                    <a:pt x="11296" y="11491"/>
                    <a:pt x="11442" y="11491"/>
                  </a:cubicBezTo>
                  <a:lnTo>
                    <a:pt x="12246" y="11491"/>
                  </a:lnTo>
                  <a:lnTo>
                    <a:pt x="12246" y="12603"/>
                  </a:lnTo>
                  <a:lnTo>
                    <a:pt x="11341" y="12603"/>
                  </a:lnTo>
                  <a:cubicBezTo>
                    <a:pt x="11194" y="12603"/>
                    <a:pt x="11075" y="12722"/>
                    <a:pt x="11075" y="12869"/>
                  </a:cubicBezTo>
                  <a:lnTo>
                    <a:pt x="11075" y="14038"/>
                  </a:lnTo>
                  <a:cubicBezTo>
                    <a:pt x="11075" y="14185"/>
                    <a:pt x="11194" y="14304"/>
                    <a:pt x="11341" y="14304"/>
                  </a:cubicBezTo>
                  <a:lnTo>
                    <a:pt x="12246" y="14304"/>
                  </a:lnTo>
                  <a:lnTo>
                    <a:pt x="12246" y="15267"/>
                  </a:lnTo>
                  <a:lnTo>
                    <a:pt x="7872" y="15267"/>
                  </a:lnTo>
                  <a:cubicBezTo>
                    <a:pt x="7761" y="14948"/>
                    <a:pt x="7458" y="14718"/>
                    <a:pt x="7101" y="14718"/>
                  </a:cubicBezTo>
                  <a:cubicBezTo>
                    <a:pt x="6652" y="14718"/>
                    <a:pt x="6286" y="15083"/>
                    <a:pt x="6286" y="15533"/>
                  </a:cubicBezTo>
                  <a:cubicBezTo>
                    <a:pt x="6286" y="15982"/>
                    <a:pt x="6652" y="16348"/>
                    <a:pt x="7101" y="16348"/>
                  </a:cubicBezTo>
                  <a:cubicBezTo>
                    <a:pt x="7458" y="16348"/>
                    <a:pt x="7761" y="16117"/>
                    <a:pt x="7872" y="15799"/>
                  </a:cubicBezTo>
                  <a:lnTo>
                    <a:pt x="12220" y="15799"/>
                  </a:lnTo>
                  <a:cubicBezTo>
                    <a:pt x="12062" y="16828"/>
                    <a:pt x="11171" y="17618"/>
                    <a:pt x="10099" y="17618"/>
                  </a:cubicBezTo>
                  <a:lnTo>
                    <a:pt x="6970" y="17618"/>
                  </a:lnTo>
                  <a:cubicBezTo>
                    <a:pt x="5786" y="17618"/>
                    <a:pt x="4823" y="16655"/>
                    <a:pt x="4823" y="15472"/>
                  </a:cubicBezTo>
                  <a:lnTo>
                    <a:pt x="4823" y="13773"/>
                  </a:lnTo>
                  <a:lnTo>
                    <a:pt x="7360" y="13773"/>
                  </a:lnTo>
                  <a:cubicBezTo>
                    <a:pt x="7471" y="14093"/>
                    <a:pt x="7774" y="14323"/>
                    <a:pt x="8130" y="14323"/>
                  </a:cubicBezTo>
                  <a:cubicBezTo>
                    <a:pt x="8580" y="14323"/>
                    <a:pt x="8946" y="13957"/>
                    <a:pt x="8946" y="13507"/>
                  </a:cubicBezTo>
                  <a:cubicBezTo>
                    <a:pt x="8946" y="13059"/>
                    <a:pt x="8580" y="12692"/>
                    <a:pt x="8130" y="12692"/>
                  </a:cubicBezTo>
                  <a:cubicBezTo>
                    <a:pt x="7774" y="12692"/>
                    <a:pt x="7471" y="12922"/>
                    <a:pt x="7360" y="13241"/>
                  </a:cubicBezTo>
                  <a:lnTo>
                    <a:pt x="4823" y="13241"/>
                  </a:lnTo>
                  <a:lnTo>
                    <a:pt x="4823" y="11491"/>
                  </a:lnTo>
                  <a:lnTo>
                    <a:pt x="9706" y="11491"/>
                  </a:lnTo>
                  <a:cubicBezTo>
                    <a:pt x="9852" y="11491"/>
                    <a:pt x="9971" y="11372"/>
                    <a:pt x="9971" y="11225"/>
                  </a:cubicBezTo>
                  <a:cubicBezTo>
                    <a:pt x="9971" y="11078"/>
                    <a:pt x="9852" y="10959"/>
                    <a:pt x="9706" y="10959"/>
                  </a:cubicBezTo>
                  <a:lnTo>
                    <a:pt x="4823" y="10959"/>
                  </a:lnTo>
                  <a:lnTo>
                    <a:pt x="4823" y="5483"/>
                  </a:lnTo>
                  <a:cubicBezTo>
                    <a:pt x="4823" y="5066"/>
                    <a:pt x="5163" y="4727"/>
                    <a:pt x="5580" y="4727"/>
                  </a:cubicBezTo>
                  <a:close/>
                  <a:moveTo>
                    <a:pt x="5542" y="1"/>
                  </a:moveTo>
                  <a:cubicBezTo>
                    <a:pt x="2651" y="1"/>
                    <a:pt x="240" y="2287"/>
                    <a:pt x="114" y="5202"/>
                  </a:cubicBezTo>
                  <a:cubicBezTo>
                    <a:pt x="1" y="7847"/>
                    <a:pt x="1806" y="10137"/>
                    <a:pt x="4292" y="10725"/>
                  </a:cubicBezTo>
                  <a:lnTo>
                    <a:pt x="4292" y="11779"/>
                  </a:lnTo>
                  <a:lnTo>
                    <a:pt x="3409" y="10896"/>
                  </a:lnTo>
                  <a:cubicBezTo>
                    <a:pt x="3134" y="10622"/>
                    <a:pt x="2769" y="10470"/>
                    <a:pt x="2381" y="10470"/>
                  </a:cubicBezTo>
                  <a:cubicBezTo>
                    <a:pt x="1992" y="10470"/>
                    <a:pt x="1627" y="10622"/>
                    <a:pt x="1352" y="10896"/>
                  </a:cubicBezTo>
                  <a:cubicBezTo>
                    <a:pt x="785" y="11463"/>
                    <a:pt x="785" y="12386"/>
                    <a:pt x="1352" y="12953"/>
                  </a:cubicBezTo>
                  <a:lnTo>
                    <a:pt x="4333" y="15934"/>
                  </a:lnTo>
                  <a:cubicBezTo>
                    <a:pt x="4551" y="17191"/>
                    <a:pt x="5651" y="18150"/>
                    <a:pt x="6970" y="18150"/>
                  </a:cubicBezTo>
                  <a:lnTo>
                    <a:pt x="10098" y="18150"/>
                  </a:lnTo>
                  <a:cubicBezTo>
                    <a:pt x="11575" y="18150"/>
                    <a:pt x="12776" y="16948"/>
                    <a:pt x="12776" y="15472"/>
                  </a:cubicBezTo>
                  <a:lnTo>
                    <a:pt x="12776" y="9325"/>
                  </a:lnTo>
                  <a:cubicBezTo>
                    <a:pt x="12778" y="8629"/>
                    <a:pt x="12211" y="8064"/>
                    <a:pt x="11515" y="8064"/>
                  </a:cubicBezTo>
                  <a:cubicBezTo>
                    <a:pt x="11130" y="8064"/>
                    <a:pt x="10782" y="8235"/>
                    <a:pt x="10549" y="8511"/>
                  </a:cubicBezTo>
                  <a:cubicBezTo>
                    <a:pt x="10458" y="8391"/>
                    <a:pt x="10346" y="8289"/>
                    <a:pt x="10220" y="8209"/>
                  </a:cubicBezTo>
                  <a:cubicBezTo>
                    <a:pt x="10675" y="7441"/>
                    <a:pt x="10936" y="6567"/>
                    <a:pt x="10975" y="5669"/>
                  </a:cubicBezTo>
                  <a:cubicBezTo>
                    <a:pt x="11103" y="2675"/>
                    <a:pt x="8772" y="135"/>
                    <a:pt x="5778" y="6"/>
                  </a:cubicBezTo>
                  <a:cubicBezTo>
                    <a:pt x="5699" y="2"/>
                    <a:pt x="5621" y="1"/>
                    <a:pt x="55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 name="Google Shape;1578;p45"/>
          <p:cNvGrpSpPr/>
          <p:nvPr/>
        </p:nvGrpSpPr>
        <p:grpSpPr>
          <a:xfrm>
            <a:off x="3365711" y="3686734"/>
            <a:ext cx="437370" cy="320035"/>
            <a:chOff x="3963285" y="3226337"/>
            <a:chExt cx="602023" cy="439668"/>
          </a:xfrm>
        </p:grpSpPr>
        <p:sp>
          <p:nvSpPr>
            <p:cNvPr id="1579" name="Google Shape;1579;p45"/>
            <p:cNvSpPr/>
            <p:nvPr/>
          </p:nvSpPr>
          <p:spPr>
            <a:xfrm>
              <a:off x="3963319" y="3226337"/>
              <a:ext cx="601990" cy="439668"/>
            </a:xfrm>
            <a:custGeom>
              <a:avLst/>
              <a:gdLst/>
              <a:ahLst/>
              <a:cxnLst/>
              <a:rect l="l" t="t" r="r" b="b"/>
              <a:pathLst>
                <a:path w="18150" h="13256" extrusionOk="0">
                  <a:moveTo>
                    <a:pt x="4330" y="533"/>
                  </a:moveTo>
                  <a:lnTo>
                    <a:pt x="4330" y="1584"/>
                  </a:lnTo>
                  <a:lnTo>
                    <a:pt x="3312" y="1584"/>
                  </a:lnTo>
                  <a:lnTo>
                    <a:pt x="3312" y="533"/>
                  </a:lnTo>
                  <a:close/>
                  <a:moveTo>
                    <a:pt x="14838" y="533"/>
                  </a:moveTo>
                  <a:lnTo>
                    <a:pt x="14838" y="1584"/>
                  </a:lnTo>
                  <a:lnTo>
                    <a:pt x="13820" y="1584"/>
                  </a:lnTo>
                  <a:lnTo>
                    <a:pt x="13820" y="533"/>
                  </a:lnTo>
                  <a:close/>
                  <a:moveTo>
                    <a:pt x="1550" y="2662"/>
                  </a:moveTo>
                  <a:lnTo>
                    <a:pt x="1550" y="3714"/>
                  </a:lnTo>
                  <a:lnTo>
                    <a:pt x="532" y="3714"/>
                  </a:lnTo>
                  <a:lnTo>
                    <a:pt x="532" y="2662"/>
                  </a:lnTo>
                  <a:close/>
                  <a:moveTo>
                    <a:pt x="17618" y="2662"/>
                  </a:moveTo>
                  <a:lnTo>
                    <a:pt x="17618" y="3714"/>
                  </a:lnTo>
                  <a:lnTo>
                    <a:pt x="16599" y="3714"/>
                  </a:lnTo>
                  <a:lnTo>
                    <a:pt x="16599" y="2662"/>
                  </a:lnTo>
                  <a:close/>
                  <a:moveTo>
                    <a:pt x="12577" y="3044"/>
                  </a:moveTo>
                  <a:lnTo>
                    <a:pt x="12577" y="10213"/>
                  </a:lnTo>
                  <a:lnTo>
                    <a:pt x="5573" y="10213"/>
                  </a:lnTo>
                  <a:lnTo>
                    <a:pt x="5573" y="3044"/>
                  </a:lnTo>
                  <a:close/>
                  <a:moveTo>
                    <a:pt x="4330" y="11673"/>
                  </a:moveTo>
                  <a:lnTo>
                    <a:pt x="4330" y="12725"/>
                  </a:lnTo>
                  <a:lnTo>
                    <a:pt x="3312" y="12725"/>
                  </a:lnTo>
                  <a:lnTo>
                    <a:pt x="3312" y="11673"/>
                  </a:lnTo>
                  <a:close/>
                  <a:moveTo>
                    <a:pt x="14838" y="11673"/>
                  </a:moveTo>
                  <a:lnTo>
                    <a:pt x="14838" y="12725"/>
                  </a:lnTo>
                  <a:lnTo>
                    <a:pt x="13820" y="12725"/>
                  </a:lnTo>
                  <a:lnTo>
                    <a:pt x="13820" y="11673"/>
                  </a:lnTo>
                  <a:close/>
                  <a:moveTo>
                    <a:pt x="3224" y="1"/>
                  </a:moveTo>
                  <a:cubicBezTo>
                    <a:pt x="2979" y="1"/>
                    <a:pt x="2780" y="199"/>
                    <a:pt x="2780" y="443"/>
                  </a:cubicBezTo>
                  <a:lnTo>
                    <a:pt x="2780" y="1672"/>
                  </a:lnTo>
                  <a:cubicBezTo>
                    <a:pt x="2780" y="1917"/>
                    <a:pt x="2979" y="2116"/>
                    <a:pt x="3224" y="2116"/>
                  </a:cubicBezTo>
                  <a:lnTo>
                    <a:pt x="3529" y="2116"/>
                  </a:lnTo>
                  <a:lnTo>
                    <a:pt x="3529" y="4103"/>
                  </a:lnTo>
                  <a:cubicBezTo>
                    <a:pt x="3529" y="4347"/>
                    <a:pt x="3727" y="4546"/>
                    <a:pt x="3971" y="4546"/>
                  </a:cubicBezTo>
                  <a:lnTo>
                    <a:pt x="5041" y="4546"/>
                  </a:lnTo>
                  <a:lnTo>
                    <a:pt x="5041" y="5597"/>
                  </a:lnTo>
                  <a:lnTo>
                    <a:pt x="1325" y="5597"/>
                  </a:lnTo>
                  <a:lnTo>
                    <a:pt x="1325" y="4245"/>
                  </a:lnTo>
                  <a:lnTo>
                    <a:pt x="1640" y="4245"/>
                  </a:lnTo>
                  <a:cubicBezTo>
                    <a:pt x="1884" y="4245"/>
                    <a:pt x="2082" y="4047"/>
                    <a:pt x="2082" y="3803"/>
                  </a:cubicBezTo>
                  <a:lnTo>
                    <a:pt x="2082" y="2573"/>
                  </a:lnTo>
                  <a:cubicBezTo>
                    <a:pt x="2082" y="2328"/>
                    <a:pt x="1884" y="2130"/>
                    <a:pt x="1640" y="2130"/>
                  </a:cubicBezTo>
                  <a:lnTo>
                    <a:pt x="443" y="2130"/>
                  </a:lnTo>
                  <a:cubicBezTo>
                    <a:pt x="199" y="2130"/>
                    <a:pt x="1" y="2328"/>
                    <a:pt x="1" y="2573"/>
                  </a:cubicBezTo>
                  <a:lnTo>
                    <a:pt x="1" y="3803"/>
                  </a:lnTo>
                  <a:cubicBezTo>
                    <a:pt x="1" y="4047"/>
                    <a:pt x="199" y="4245"/>
                    <a:pt x="443" y="4245"/>
                  </a:cubicBezTo>
                  <a:lnTo>
                    <a:pt x="794" y="4245"/>
                  </a:lnTo>
                  <a:lnTo>
                    <a:pt x="794" y="5686"/>
                  </a:lnTo>
                  <a:cubicBezTo>
                    <a:pt x="794" y="5930"/>
                    <a:pt x="992" y="6129"/>
                    <a:pt x="1236" y="6129"/>
                  </a:cubicBezTo>
                  <a:lnTo>
                    <a:pt x="5041" y="6129"/>
                  </a:lnTo>
                  <a:lnTo>
                    <a:pt x="5041" y="7072"/>
                  </a:lnTo>
                  <a:lnTo>
                    <a:pt x="3971" y="7072"/>
                  </a:lnTo>
                  <a:cubicBezTo>
                    <a:pt x="3824" y="7072"/>
                    <a:pt x="3705" y="7191"/>
                    <a:pt x="3705" y="7338"/>
                  </a:cubicBezTo>
                  <a:cubicBezTo>
                    <a:pt x="3705" y="7485"/>
                    <a:pt x="3824" y="7604"/>
                    <a:pt x="3971" y="7604"/>
                  </a:cubicBezTo>
                  <a:lnTo>
                    <a:pt x="5041" y="7604"/>
                  </a:lnTo>
                  <a:lnTo>
                    <a:pt x="5041" y="8711"/>
                  </a:lnTo>
                  <a:lnTo>
                    <a:pt x="3971" y="8711"/>
                  </a:lnTo>
                  <a:cubicBezTo>
                    <a:pt x="3727" y="8711"/>
                    <a:pt x="3529" y="8909"/>
                    <a:pt x="3529" y="9153"/>
                  </a:cubicBezTo>
                  <a:lnTo>
                    <a:pt x="3529" y="11141"/>
                  </a:lnTo>
                  <a:lnTo>
                    <a:pt x="3224" y="11141"/>
                  </a:lnTo>
                  <a:cubicBezTo>
                    <a:pt x="2979" y="11141"/>
                    <a:pt x="2780" y="11339"/>
                    <a:pt x="2780" y="11583"/>
                  </a:cubicBezTo>
                  <a:lnTo>
                    <a:pt x="2780" y="12812"/>
                  </a:lnTo>
                  <a:cubicBezTo>
                    <a:pt x="2780" y="13057"/>
                    <a:pt x="2979" y="13256"/>
                    <a:pt x="3224" y="13256"/>
                  </a:cubicBezTo>
                  <a:lnTo>
                    <a:pt x="4419" y="13256"/>
                  </a:lnTo>
                  <a:cubicBezTo>
                    <a:pt x="4663" y="13256"/>
                    <a:pt x="4862" y="13057"/>
                    <a:pt x="4862" y="12812"/>
                  </a:cubicBezTo>
                  <a:lnTo>
                    <a:pt x="4862" y="11583"/>
                  </a:lnTo>
                  <a:cubicBezTo>
                    <a:pt x="4862" y="11339"/>
                    <a:pt x="4663" y="11141"/>
                    <a:pt x="4419" y="11141"/>
                  </a:cubicBezTo>
                  <a:lnTo>
                    <a:pt x="4061" y="11141"/>
                  </a:lnTo>
                  <a:lnTo>
                    <a:pt x="4061" y="9242"/>
                  </a:lnTo>
                  <a:lnTo>
                    <a:pt x="5041" y="9242"/>
                  </a:lnTo>
                  <a:lnTo>
                    <a:pt x="5041" y="10301"/>
                  </a:lnTo>
                  <a:cubicBezTo>
                    <a:pt x="5041" y="10545"/>
                    <a:pt x="5240" y="10743"/>
                    <a:pt x="5485" y="10743"/>
                  </a:cubicBezTo>
                  <a:lnTo>
                    <a:pt x="6475" y="10743"/>
                  </a:lnTo>
                  <a:lnTo>
                    <a:pt x="6475" y="11944"/>
                  </a:lnTo>
                  <a:cubicBezTo>
                    <a:pt x="6475" y="12091"/>
                    <a:pt x="6594" y="12210"/>
                    <a:pt x="6740" y="12210"/>
                  </a:cubicBezTo>
                  <a:cubicBezTo>
                    <a:pt x="6887" y="12210"/>
                    <a:pt x="7006" y="12091"/>
                    <a:pt x="7006" y="11944"/>
                  </a:cubicBezTo>
                  <a:lnTo>
                    <a:pt x="7006" y="10743"/>
                  </a:lnTo>
                  <a:lnTo>
                    <a:pt x="8031" y="10743"/>
                  </a:lnTo>
                  <a:lnTo>
                    <a:pt x="8031" y="11944"/>
                  </a:lnTo>
                  <a:cubicBezTo>
                    <a:pt x="8031" y="12091"/>
                    <a:pt x="8150" y="12210"/>
                    <a:pt x="8297" y="12210"/>
                  </a:cubicBezTo>
                  <a:cubicBezTo>
                    <a:pt x="8444" y="12210"/>
                    <a:pt x="8563" y="12091"/>
                    <a:pt x="8563" y="11944"/>
                  </a:cubicBezTo>
                  <a:lnTo>
                    <a:pt x="8563" y="10743"/>
                  </a:lnTo>
                  <a:lnTo>
                    <a:pt x="9588" y="10743"/>
                  </a:lnTo>
                  <a:lnTo>
                    <a:pt x="9588" y="11944"/>
                  </a:lnTo>
                  <a:cubicBezTo>
                    <a:pt x="9588" y="12091"/>
                    <a:pt x="9707" y="12210"/>
                    <a:pt x="9854" y="12210"/>
                  </a:cubicBezTo>
                  <a:cubicBezTo>
                    <a:pt x="10000" y="12210"/>
                    <a:pt x="10119" y="12091"/>
                    <a:pt x="10119" y="11944"/>
                  </a:cubicBezTo>
                  <a:lnTo>
                    <a:pt x="10119" y="10743"/>
                  </a:lnTo>
                  <a:lnTo>
                    <a:pt x="11144" y="10743"/>
                  </a:lnTo>
                  <a:lnTo>
                    <a:pt x="11144" y="11944"/>
                  </a:lnTo>
                  <a:cubicBezTo>
                    <a:pt x="11144" y="12091"/>
                    <a:pt x="11263" y="12210"/>
                    <a:pt x="11410" y="12210"/>
                  </a:cubicBezTo>
                  <a:cubicBezTo>
                    <a:pt x="11557" y="12210"/>
                    <a:pt x="11676" y="12091"/>
                    <a:pt x="11676" y="11944"/>
                  </a:cubicBezTo>
                  <a:lnTo>
                    <a:pt x="11676" y="10743"/>
                  </a:lnTo>
                  <a:lnTo>
                    <a:pt x="12667" y="10743"/>
                  </a:lnTo>
                  <a:cubicBezTo>
                    <a:pt x="12911" y="10743"/>
                    <a:pt x="13109" y="10545"/>
                    <a:pt x="13109" y="10301"/>
                  </a:cubicBezTo>
                  <a:lnTo>
                    <a:pt x="13109" y="9242"/>
                  </a:lnTo>
                  <a:lnTo>
                    <a:pt x="14090" y="9242"/>
                  </a:lnTo>
                  <a:lnTo>
                    <a:pt x="14090" y="11141"/>
                  </a:lnTo>
                  <a:lnTo>
                    <a:pt x="13732" y="11141"/>
                  </a:lnTo>
                  <a:cubicBezTo>
                    <a:pt x="13487" y="11141"/>
                    <a:pt x="13289" y="11339"/>
                    <a:pt x="13289" y="11583"/>
                  </a:cubicBezTo>
                  <a:lnTo>
                    <a:pt x="13289" y="12812"/>
                  </a:lnTo>
                  <a:cubicBezTo>
                    <a:pt x="13289" y="13057"/>
                    <a:pt x="13487" y="13256"/>
                    <a:pt x="13732" y="13256"/>
                  </a:cubicBezTo>
                  <a:lnTo>
                    <a:pt x="14927" y="13256"/>
                  </a:lnTo>
                  <a:cubicBezTo>
                    <a:pt x="15171" y="13256"/>
                    <a:pt x="15370" y="13057"/>
                    <a:pt x="15370" y="12812"/>
                  </a:cubicBezTo>
                  <a:lnTo>
                    <a:pt x="15370" y="11583"/>
                  </a:lnTo>
                  <a:cubicBezTo>
                    <a:pt x="15370" y="11339"/>
                    <a:pt x="15171" y="11141"/>
                    <a:pt x="14927" y="11141"/>
                  </a:cubicBezTo>
                  <a:lnTo>
                    <a:pt x="14622" y="11141"/>
                  </a:lnTo>
                  <a:lnTo>
                    <a:pt x="14622" y="9153"/>
                  </a:lnTo>
                  <a:cubicBezTo>
                    <a:pt x="14622" y="8909"/>
                    <a:pt x="14424" y="8711"/>
                    <a:pt x="14179" y="8711"/>
                  </a:cubicBezTo>
                  <a:lnTo>
                    <a:pt x="13109" y="8711"/>
                  </a:lnTo>
                  <a:lnTo>
                    <a:pt x="13109" y="7604"/>
                  </a:lnTo>
                  <a:lnTo>
                    <a:pt x="14215" y="7604"/>
                  </a:lnTo>
                  <a:cubicBezTo>
                    <a:pt x="14362" y="7604"/>
                    <a:pt x="14481" y="7485"/>
                    <a:pt x="14481" y="7338"/>
                  </a:cubicBezTo>
                  <a:cubicBezTo>
                    <a:pt x="14481" y="7191"/>
                    <a:pt x="14362" y="7072"/>
                    <a:pt x="14215" y="7072"/>
                  </a:cubicBezTo>
                  <a:lnTo>
                    <a:pt x="13109" y="7072"/>
                  </a:lnTo>
                  <a:lnTo>
                    <a:pt x="13109" y="6129"/>
                  </a:lnTo>
                  <a:lnTo>
                    <a:pt x="16914" y="6129"/>
                  </a:lnTo>
                  <a:cubicBezTo>
                    <a:pt x="17159" y="6129"/>
                    <a:pt x="17357" y="5930"/>
                    <a:pt x="17357" y="5686"/>
                  </a:cubicBezTo>
                  <a:lnTo>
                    <a:pt x="17357" y="4245"/>
                  </a:lnTo>
                  <a:lnTo>
                    <a:pt x="17707" y="4245"/>
                  </a:lnTo>
                  <a:cubicBezTo>
                    <a:pt x="17951" y="4245"/>
                    <a:pt x="18150" y="4047"/>
                    <a:pt x="18150" y="3803"/>
                  </a:cubicBezTo>
                  <a:lnTo>
                    <a:pt x="18150" y="2573"/>
                  </a:lnTo>
                  <a:cubicBezTo>
                    <a:pt x="18150" y="2329"/>
                    <a:pt x="17951" y="2130"/>
                    <a:pt x="17707" y="2130"/>
                  </a:cubicBezTo>
                  <a:lnTo>
                    <a:pt x="16511" y="2130"/>
                  </a:lnTo>
                  <a:cubicBezTo>
                    <a:pt x="16267" y="2130"/>
                    <a:pt x="16068" y="2329"/>
                    <a:pt x="16068" y="2574"/>
                  </a:cubicBezTo>
                  <a:lnTo>
                    <a:pt x="16068" y="3803"/>
                  </a:lnTo>
                  <a:cubicBezTo>
                    <a:pt x="16068" y="4047"/>
                    <a:pt x="16267" y="4245"/>
                    <a:pt x="16511" y="4245"/>
                  </a:cubicBezTo>
                  <a:lnTo>
                    <a:pt x="16825" y="4245"/>
                  </a:lnTo>
                  <a:lnTo>
                    <a:pt x="16825" y="5598"/>
                  </a:lnTo>
                  <a:lnTo>
                    <a:pt x="13109" y="5598"/>
                  </a:lnTo>
                  <a:lnTo>
                    <a:pt x="13109" y="4546"/>
                  </a:lnTo>
                  <a:lnTo>
                    <a:pt x="14179" y="4546"/>
                  </a:lnTo>
                  <a:cubicBezTo>
                    <a:pt x="14424" y="4546"/>
                    <a:pt x="14622" y="4347"/>
                    <a:pt x="14622" y="4103"/>
                  </a:cubicBezTo>
                  <a:lnTo>
                    <a:pt x="14622" y="2116"/>
                  </a:lnTo>
                  <a:lnTo>
                    <a:pt x="14928" y="2116"/>
                  </a:lnTo>
                  <a:cubicBezTo>
                    <a:pt x="15172" y="2116"/>
                    <a:pt x="15370" y="1917"/>
                    <a:pt x="15370" y="1672"/>
                  </a:cubicBezTo>
                  <a:lnTo>
                    <a:pt x="15370" y="443"/>
                  </a:lnTo>
                  <a:cubicBezTo>
                    <a:pt x="15370" y="199"/>
                    <a:pt x="15172" y="1"/>
                    <a:pt x="14928" y="1"/>
                  </a:cubicBezTo>
                  <a:lnTo>
                    <a:pt x="13732" y="1"/>
                  </a:lnTo>
                  <a:cubicBezTo>
                    <a:pt x="13487" y="1"/>
                    <a:pt x="13289" y="199"/>
                    <a:pt x="13289" y="443"/>
                  </a:cubicBezTo>
                  <a:lnTo>
                    <a:pt x="13289" y="1672"/>
                  </a:lnTo>
                  <a:cubicBezTo>
                    <a:pt x="13289" y="1917"/>
                    <a:pt x="13487" y="2116"/>
                    <a:pt x="13732" y="2116"/>
                  </a:cubicBezTo>
                  <a:lnTo>
                    <a:pt x="14090" y="2116"/>
                  </a:lnTo>
                  <a:lnTo>
                    <a:pt x="14090" y="4014"/>
                  </a:lnTo>
                  <a:lnTo>
                    <a:pt x="13109" y="4014"/>
                  </a:lnTo>
                  <a:lnTo>
                    <a:pt x="13109" y="2956"/>
                  </a:lnTo>
                  <a:cubicBezTo>
                    <a:pt x="13109" y="2711"/>
                    <a:pt x="12910" y="2512"/>
                    <a:pt x="12667" y="2512"/>
                  </a:cubicBezTo>
                  <a:lnTo>
                    <a:pt x="11676" y="2512"/>
                  </a:lnTo>
                  <a:lnTo>
                    <a:pt x="11676" y="1312"/>
                  </a:lnTo>
                  <a:cubicBezTo>
                    <a:pt x="11676" y="1165"/>
                    <a:pt x="11557" y="1046"/>
                    <a:pt x="11410" y="1046"/>
                  </a:cubicBezTo>
                  <a:cubicBezTo>
                    <a:pt x="11263" y="1046"/>
                    <a:pt x="11144" y="1165"/>
                    <a:pt x="11144" y="1312"/>
                  </a:cubicBezTo>
                  <a:lnTo>
                    <a:pt x="11144" y="2512"/>
                  </a:lnTo>
                  <a:lnTo>
                    <a:pt x="10119" y="2512"/>
                  </a:lnTo>
                  <a:lnTo>
                    <a:pt x="10119" y="1312"/>
                  </a:lnTo>
                  <a:cubicBezTo>
                    <a:pt x="10119" y="1165"/>
                    <a:pt x="10000" y="1046"/>
                    <a:pt x="9854" y="1046"/>
                  </a:cubicBezTo>
                  <a:cubicBezTo>
                    <a:pt x="9707" y="1046"/>
                    <a:pt x="9588" y="1165"/>
                    <a:pt x="9588" y="1312"/>
                  </a:cubicBezTo>
                  <a:lnTo>
                    <a:pt x="9588" y="2512"/>
                  </a:lnTo>
                  <a:lnTo>
                    <a:pt x="8563" y="2512"/>
                  </a:lnTo>
                  <a:lnTo>
                    <a:pt x="8563" y="1312"/>
                  </a:lnTo>
                  <a:cubicBezTo>
                    <a:pt x="8563" y="1165"/>
                    <a:pt x="8444" y="1046"/>
                    <a:pt x="8297" y="1046"/>
                  </a:cubicBezTo>
                  <a:cubicBezTo>
                    <a:pt x="8150" y="1046"/>
                    <a:pt x="8031" y="1165"/>
                    <a:pt x="8031" y="1312"/>
                  </a:cubicBezTo>
                  <a:lnTo>
                    <a:pt x="8031" y="2512"/>
                  </a:lnTo>
                  <a:lnTo>
                    <a:pt x="7006" y="2512"/>
                  </a:lnTo>
                  <a:lnTo>
                    <a:pt x="7006" y="1312"/>
                  </a:lnTo>
                  <a:cubicBezTo>
                    <a:pt x="7006" y="1165"/>
                    <a:pt x="6887" y="1046"/>
                    <a:pt x="6740" y="1046"/>
                  </a:cubicBezTo>
                  <a:cubicBezTo>
                    <a:pt x="6594" y="1046"/>
                    <a:pt x="6475" y="1165"/>
                    <a:pt x="6475" y="1312"/>
                  </a:cubicBezTo>
                  <a:lnTo>
                    <a:pt x="6475" y="2512"/>
                  </a:lnTo>
                  <a:lnTo>
                    <a:pt x="5485" y="2512"/>
                  </a:lnTo>
                  <a:cubicBezTo>
                    <a:pt x="5240" y="2512"/>
                    <a:pt x="5041" y="2711"/>
                    <a:pt x="5041" y="2956"/>
                  </a:cubicBezTo>
                  <a:lnTo>
                    <a:pt x="5041" y="4014"/>
                  </a:lnTo>
                  <a:lnTo>
                    <a:pt x="4061" y="4014"/>
                  </a:lnTo>
                  <a:lnTo>
                    <a:pt x="4061" y="2116"/>
                  </a:lnTo>
                  <a:lnTo>
                    <a:pt x="4419" y="2116"/>
                  </a:lnTo>
                  <a:cubicBezTo>
                    <a:pt x="4663" y="2116"/>
                    <a:pt x="4863" y="1917"/>
                    <a:pt x="4863" y="1672"/>
                  </a:cubicBezTo>
                  <a:lnTo>
                    <a:pt x="4863" y="443"/>
                  </a:lnTo>
                  <a:cubicBezTo>
                    <a:pt x="4863" y="199"/>
                    <a:pt x="4663" y="1"/>
                    <a:pt x="44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5"/>
            <p:cNvSpPr/>
            <p:nvPr/>
          </p:nvSpPr>
          <p:spPr>
            <a:xfrm>
              <a:off x="4475325" y="3460898"/>
              <a:ext cx="89983" cy="132703"/>
            </a:xfrm>
            <a:custGeom>
              <a:avLst/>
              <a:gdLst/>
              <a:ahLst/>
              <a:cxnLst/>
              <a:rect l="l" t="t" r="r" b="b"/>
              <a:pathLst>
                <a:path w="2713" h="4001" extrusionOk="0">
                  <a:moveTo>
                    <a:pt x="2181" y="2417"/>
                  </a:moveTo>
                  <a:lnTo>
                    <a:pt x="2181" y="3468"/>
                  </a:lnTo>
                  <a:lnTo>
                    <a:pt x="1162" y="3468"/>
                  </a:lnTo>
                  <a:lnTo>
                    <a:pt x="1162" y="2417"/>
                  </a:lnTo>
                  <a:close/>
                  <a:moveTo>
                    <a:pt x="267" y="1"/>
                  </a:moveTo>
                  <a:cubicBezTo>
                    <a:pt x="120" y="1"/>
                    <a:pt x="1" y="120"/>
                    <a:pt x="1" y="267"/>
                  </a:cubicBezTo>
                  <a:cubicBezTo>
                    <a:pt x="1" y="414"/>
                    <a:pt x="120" y="533"/>
                    <a:pt x="267" y="533"/>
                  </a:cubicBezTo>
                  <a:lnTo>
                    <a:pt x="1389" y="533"/>
                  </a:lnTo>
                  <a:lnTo>
                    <a:pt x="1389" y="1885"/>
                  </a:lnTo>
                  <a:lnTo>
                    <a:pt x="1074" y="1885"/>
                  </a:lnTo>
                  <a:cubicBezTo>
                    <a:pt x="830" y="1885"/>
                    <a:pt x="631" y="2083"/>
                    <a:pt x="631" y="2327"/>
                  </a:cubicBezTo>
                  <a:lnTo>
                    <a:pt x="631" y="3556"/>
                  </a:lnTo>
                  <a:cubicBezTo>
                    <a:pt x="631" y="3801"/>
                    <a:pt x="830" y="4000"/>
                    <a:pt x="1074" y="4000"/>
                  </a:cubicBezTo>
                  <a:lnTo>
                    <a:pt x="2270" y="4000"/>
                  </a:lnTo>
                  <a:cubicBezTo>
                    <a:pt x="2514" y="4000"/>
                    <a:pt x="2713" y="3801"/>
                    <a:pt x="2713" y="3556"/>
                  </a:cubicBezTo>
                  <a:lnTo>
                    <a:pt x="2713" y="2327"/>
                  </a:lnTo>
                  <a:cubicBezTo>
                    <a:pt x="2713" y="2083"/>
                    <a:pt x="2514" y="1885"/>
                    <a:pt x="2270" y="1885"/>
                  </a:cubicBezTo>
                  <a:lnTo>
                    <a:pt x="1920" y="1885"/>
                  </a:lnTo>
                  <a:lnTo>
                    <a:pt x="1920" y="443"/>
                  </a:lnTo>
                  <a:cubicBezTo>
                    <a:pt x="1920" y="199"/>
                    <a:pt x="1722" y="1"/>
                    <a:pt x="1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5"/>
            <p:cNvSpPr/>
            <p:nvPr/>
          </p:nvSpPr>
          <p:spPr>
            <a:xfrm>
              <a:off x="3963285" y="3460898"/>
              <a:ext cx="91177" cy="132703"/>
            </a:xfrm>
            <a:custGeom>
              <a:avLst/>
              <a:gdLst/>
              <a:ahLst/>
              <a:cxnLst/>
              <a:rect l="l" t="t" r="r" b="b"/>
              <a:pathLst>
                <a:path w="2749" h="4001" extrusionOk="0">
                  <a:moveTo>
                    <a:pt x="1551" y="2417"/>
                  </a:moveTo>
                  <a:lnTo>
                    <a:pt x="1551" y="3468"/>
                  </a:lnTo>
                  <a:lnTo>
                    <a:pt x="533" y="3468"/>
                  </a:lnTo>
                  <a:lnTo>
                    <a:pt x="533" y="2417"/>
                  </a:lnTo>
                  <a:close/>
                  <a:moveTo>
                    <a:pt x="1237" y="1"/>
                  </a:moveTo>
                  <a:cubicBezTo>
                    <a:pt x="993" y="1"/>
                    <a:pt x="794" y="199"/>
                    <a:pt x="794" y="443"/>
                  </a:cubicBezTo>
                  <a:lnTo>
                    <a:pt x="794" y="1885"/>
                  </a:lnTo>
                  <a:lnTo>
                    <a:pt x="444" y="1885"/>
                  </a:lnTo>
                  <a:cubicBezTo>
                    <a:pt x="200" y="1885"/>
                    <a:pt x="1" y="2083"/>
                    <a:pt x="1" y="2327"/>
                  </a:cubicBezTo>
                  <a:lnTo>
                    <a:pt x="1" y="3558"/>
                  </a:lnTo>
                  <a:cubicBezTo>
                    <a:pt x="1" y="3802"/>
                    <a:pt x="200" y="4000"/>
                    <a:pt x="444" y="4000"/>
                  </a:cubicBezTo>
                  <a:lnTo>
                    <a:pt x="1640" y="4000"/>
                  </a:lnTo>
                  <a:cubicBezTo>
                    <a:pt x="1884" y="4000"/>
                    <a:pt x="2083" y="3802"/>
                    <a:pt x="2083" y="3558"/>
                  </a:cubicBezTo>
                  <a:lnTo>
                    <a:pt x="2083" y="2327"/>
                  </a:lnTo>
                  <a:cubicBezTo>
                    <a:pt x="2083" y="2083"/>
                    <a:pt x="1884" y="1885"/>
                    <a:pt x="1640" y="1885"/>
                  </a:cubicBezTo>
                  <a:lnTo>
                    <a:pt x="1325" y="1885"/>
                  </a:lnTo>
                  <a:lnTo>
                    <a:pt x="1325" y="533"/>
                  </a:lnTo>
                  <a:lnTo>
                    <a:pt x="2483" y="533"/>
                  </a:lnTo>
                  <a:cubicBezTo>
                    <a:pt x="2629" y="533"/>
                    <a:pt x="2748" y="414"/>
                    <a:pt x="2748" y="267"/>
                  </a:cubicBezTo>
                  <a:cubicBezTo>
                    <a:pt x="2748" y="120"/>
                    <a:pt x="2629" y="1"/>
                    <a:pt x="2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5"/>
            <p:cNvSpPr/>
            <p:nvPr/>
          </p:nvSpPr>
          <p:spPr>
            <a:xfrm>
              <a:off x="4183650" y="3363982"/>
              <a:ext cx="161294" cy="164378"/>
            </a:xfrm>
            <a:custGeom>
              <a:avLst/>
              <a:gdLst/>
              <a:ahLst/>
              <a:cxnLst/>
              <a:rect l="l" t="t" r="r" b="b"/>
              <a:pathLst>
                <a:path w="4863" h="4956" extrusionOk="0">
                  <a:moveTo>
                    <a:pt x="1625" y="3298"/>
                  </a:moveTo>
                  <a:lnTo>
                    <a:pt x="1625" y="4424"/>
                  </a:lnTo>
                  <a:lnTo>
                    <a:pt x="533" y="4424"/>
                  </a:lnTo>
                  <a:lnTo>
                    <a:pt x="533" y="3298"/>
                  </a:lnTo>
                  <a:close/>
                  <a:moveTo>
                    <a:pt x="444" y="1"/>
                  </a:moveTo>
                  <a:cubicBezTo>
                    <a:pt x="200" y="1"/>
                    <a:pt x="1" y="200"/>
                    <a:pt x="1" y="444"/>
                  </a:cubicBezTo>
                  <a:lnTo>
                    <a:pt x="1" y="4513"/>
                  </a:lnTo>
                  <a:cubicBezTo>
                    <a:pt x="1" y="4758"/>
                    <a:pt x="200" y="4956"/>
                    <a:pt x="444" y="4956"/>
                  </a:cubicBezTo>
                  <a:lnTo>
                    <a:pt x="4420" y="4956"/>
                  </a:lnTo>
                  <a:cubicBezTo>
                    <a:pt x="4664" y="4956"/>
                    <a:pt x="4863" y="4758"/>
                    <a:pt x="4863" y="4513"/>
                  </a:cubicBezTo>
                  <a:lnTo>
                    <a:pt x="4863" y="2834"/>
                  </a:lnTo>
                  <a:cubicBezTo>
                    <a:pt x="4863" y="2687"/>
                    <a:pt x="4743" y="2568"/>
                    <a:pt x="4597" y="2568"/>
                  </a:cubicBezTo>
                  <a:cubicBezTo>
                    <a:pt x="4450" y="2568"/>
                    <a:pt x="4331" y="2687"/>
                    <a:pt x="4331" y="2834"/>
                  </a:cubicBezTo>
                  <a:lnTo>
                    <a:pt x="4331" y="4424"/>
                  </a:lnTo>
                  <a:lnTo>
                    <a:pt x="2157" y="4424"/>
                  </a:lnTo>
                  <a:lnTo>
                    <a:pt x="2157" y="3032"/>
                  </a:lnTo>
                  <a:cubicBezTo>
                    <a:pt x="2157" y="2885"/>
                    <a:pt x="2038" y="2766"/>
                    <a:pt x="1891" y="2766"/>
                  </a:cubicBezTo>
                  <a:lnTo>
                    <a:pt x="534" y="2766"/>
                  </a:lnTo>
                  <a:lnTo>
                    <a:pt x="534" y="533"/>
                  </a:lnTo>
                  <a:lnTo>
                    <a:pt x="4332" y="533"/>
                  </a:lnTo>
                  <a:lnTo>
                    <a:pt x="4332" y="1274"/>
                  </a:lnTo>
                  <a:cubicBezTo>
                    <a:pt x="4331" y="1420"/>
                    <a:pt x="4450" y="1539"/>
                    <a:pt x="4597" y="1539"/>
                  </a:cubicBezTo>
                  <a:cubicBezTo>
                    <a:pt x="4743" y="1539"/>
                    <a:pt x="4863" y="1420"/>
                    <a:pt x="4863" y="1274"/>
                  </a:cubicBezTo>
                  <a:lnTo>
                    <a:pt x="4863" y="444"/>
                  </a:lnTo>
                  <a:cubicBezTo>
                    <a:pt x="4863" y="200"/>
                    <a:pt x="4664" y="1"/>
                    <a:pt x="44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3" name="Google Shape;1583;p45"/>
          <p:cNvGrpSpPr/>
          <p:nvPr/>
        </p:nvGrpSpPr>
        <p:grpSpPr>
          <a:xfrm>
            <a:off x="1003700" y="2099400"/>
            <a:ext cx="76825" cy="76800"/>
            <a:chOff x="3104875" y="1099400"/>
            <a:chExt cx="76825" cy="76800"/>
          </a:xfrm>
        </p:grpSpPr>
        <p:sp>
          <p:nvSpPr>
            <p:cNvPr id="1584" name="Google Shape;1584;p4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6" name="Google Shape;1586;p45"/>
          <p:cNvGrpSpPr/>
          <p:nvPr/>
        </p:nvGrpSpPr>
        <p:grpSpPr>
          <a:xfrm>
            <a:off x="8086050" y="2917325"/>
            <a:ext cx="76825" cy="76800"/>
            <a:chOff x="3104875" y="1099400"/>
            <a:chExt cx="76825" cy="76800"/>
          </a:xfrm>
        </p:grpSpPr>
        <p:sp>
          <p:nvSpPr>
            <p:cNvPr id="1587" name="Google Shape;1587;p4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92" name="Google Shape;1592;p45"/>
          <p:cNvPicPr preferRelativeResize="0"/>
          <p:nvPr/>
        </p:nvPicPr>
        <p:blipFill rotWithShape="1">
          <a:blip r:embed="rId3">
            <a:alphaModFix/>
          </a:blip>
          <a:srcRect l="22009" r="18455"/>
          <a:stretch/>
        </p:blipFill>
        <p:spPr>
          <a:xfrm rot="-3282827">
            <a:off x="963587" y="779688"/>
            <a:ext cx="652202" cy="616225"/>
          </a:xfrm>
          <a:prstGeom prst="rect">
            <a:avLst/>
          </a:prstGeom>
          <a:noFill/>
          <a:ln>
            <a:noFill/>
          </a:ln>
        </p:spPr>
      </p:pic>
      <p:pic>
        <p:nvPicPr>
          <p:cNvPr id="1593" name="Google Shape;1593;p45"/>
          <p:cNvPicPr preferRelativeResize="0"/>
          <p:nvPr/>
        </p:nvPicPr>
        <p:blipFill rotWithShape="1">
          <a:blip r:embed="rId4">
            <a:alphaModFix/>
          </a:blip>
          <a:srcRect l="24331" t="5721" r="23342" b="4591"/>
          <a:stretch/>
        </p:blipFill>
        <p:spPr>
          <a:xfrm rot="2268302">
            <a:off x="7026630" y="263046"/>
            <a:ext cx="1857374" cy="1790699"/>
          </a:xfrm>
          <a:prstGeom prst="rect">
            <a:avLst/>
          </a:prstGeom>
          <a:noFill/>
          <a:ln>
            <a:noFill/>
          </a:ln>
        </p:spPr>
      </p:pic>
      <p:pic>
        <p:nvPicPr>
          <p:cNvPr id="1026" name="Picture 2">
            <a:extLst>
              <a:ext uri="{FF2B5EF4-FFF2-40B4-BE49-F238E27FC236}">
                <a16:creationId xmlns:a16="http://schemas.microsoft.com/office/drawing/2014/main" id="{6D832FA9-0F12-4E52-1F6F-B6156771B48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75569" y="1515060"/>
            <a:ext cx="3055887" cy="1886997"/>
          </a:xfrm>
          <a:prstGeom prst="rect">
            <a:avLst/>
          </a:prstGeom>
          <a:noFill/>
          <a:extLst>
            <a:ext uri="{909E8E84-426E-40DD-AFC4-6F175D3DCCD1}">
              <a14:hiddenFill xmlns:a14="http://schemas.microsoft.com/office/drawing/2010/main">
                <a:solidFill>
                  <a:srgbClr val="FFFFFF"/>
                </a:solidFill>
              </a14:hiddenFill>
            </a:ext>
          </a:extLst>
        </p:spPr>
      </p:pic>
      <p:grpSp>
        <p:nvGrpSpPr>
          <p:cNvPr id="3" name="Google Shape;1574;p45">
            <a:extLst>
              <a:ext uri="{FF2B5EF4-FFF2-40B4-BE49-F238E27FC236}">
                <a16:creationId xmlns:a16="http://schemas.microsoft.com/office/drawing/2014/main" id="{6B39EC2E-2F67-1D89-783F-C7FE4CB089C4}"/>
              </a:ext>
            </a:extLst>
          </p:cNvPr>
          <p:cNvGrpSpPr/>
          <p:nvPr/>
        </p:nvGrpSpPr>
        <p:grpSpPr>
          <a:xfrm>
            <a:off x="6008874" y="3676885"/>
            <a:ext cx="248186" cy="347488"/>
            <a:chOff x="1273600" y="3144712"/>
            <a:chExt cx="423814" cy="602023"/>
          </a:xfrm>
        </p:grpSpPr>
        <p:sp>
          <p:nvSpPr>
            <p:cNvPr id="4" name="Google Shape;1575;p45">
              <a:extLst>
                <a:ext uri="{FF2B5EF4-FFF2-40B4-BE49-F238E27FC236}">
                  <a16:creationId xmlns:a16="http://schemas.microsoft.com/office/drawing/2014/main" id="{13065EBB-F011-7DC3-281F-7FFED888D32A}"/>
                </a:ext>
              </a:extLst>
            </p:cNvPr>
            <p:cNvSpPr/>
            <p:nvPr/>
          </p:nvSpPr>
          <p:spPr>
            <a:xfrm>
              <a:off x="1353932" y="3192705"/>
              <a:ext cx="160398" cy="60796"/>
            </a:xfrm>
            <a:custGeom>
              <a:avLst/>
              <a:gdLst/>
              <a:ahLst/>
              <a:cxnLst/>
              <a:rect l="l" t="t" r="r" b="b"/>
              <a:pathLst>
                <a:path w="4836" h="1833" extrusionOk="0">
                  <a:moveTo>
                    <a:pt x="3124" y="0"/>
                  </a:moveTo>
                  <a:cubicBezTo>
                    <a:pt x="1961" y="0"/>
                    <a:pt x="857" y="507"/>
                    <a:pt x="96" y="1394"/>
                  </a:cubicBezTo>
                  <a:cubicBezTo>
                    <a:pt x="1" y="1505"/>
                    <a:pt x="14" y="1673"/>
                    <a:pt x="125" y="1768"/>
                  </a:cubicBezTo>
                  <a:cubicBezTo>
                    <a:pt x="175" y="1811"/>
                    <a:pt x="237" y="1833"/>
                    <a:pt x="299" y="1833"/>
                  </a:cubicBezTo>
                  <a:cubicBezTo>
                    <a:pt x="374" y="1833"/>
                    <a:pt x="447" y="1801"/>
                    <a:pt x="500" y="1740"/>
                  </a:cubicBezTo>
                  <a:cubicBezTo>
                    <a:pt x="1160" y="972"/>
                    <a:pt x="2116" y="531"/>
                    <a:pt x="3124" y="531"/>
                  </a:cubicBezTo>
                  <a:cubicBezTo>
                    <a:pt x="3577" y="531"/>
                    <a:pt x="4017" y="618"/>
                    <a:pt x="4433" y="789"/>
                  </a:cubicBezTo>
                  <a:cubicBezTo>
                    <a:pt x="4466" y="802"/>
                    <a:pt x="4500" y="809"/>
                    <a:pt x="4534" y="809"/>
                  </a:cubicBezTo>
                  <a:cubicBezTo>
                    <a:pt x="4638" y="809"/>
                    <a:pt x="4738" y="747"/>
                    <a:pt x="4780" y="644"/>
                  </a:cubicBezTo>
                  <a:cubicBezTo>
                    <a:pt x="4836" y="507"/>
                    <a:pt x="4771" y="352"/>
                    <a:pt x="4635" y="297"/>
                  </a:cubicBezTo>
                  <a:cubicBezTo>
                    <a:pt x="4155" y="100"/>
                    <a:pt x="3647" y="0"/>
                    <a:pt x="31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576;p45">
              <a:extLst>
                <a:ext uri="{FF2B5EF4-FFF2-40B4-BE49-F238E27FC236}">
                  <a16:creationId xmlns:a16="http://schemas.microsoft.com/office/drawing/2014/main" id="{82490015-EF01-A746-61EE-8D9CBFE5C5F5}"/>
                </a:ext>
              </a:extLst>
            </p:cNvPr>
            <p:cNvSpPr/>
            <p:nvPr/>
          </p:nvSpPr>
          <p:spPr>
            <a:xfrm>
              <a:off x="1579637" y="3562689"/>
              <a:ext cx="56451" cy="56484"/>
            </a:xfrm>
            <a:custGeom>
              <a:avLst/>
              <a:gdLst/>
              <a:ahLst/>
              <a:cxnLst/>
              <a:rect l="l" t="t" r="r" b="b"/>
              <a:pathLst>
                <a:path w="1702" h="1703" extrusionOk="0">
                  <a:moveTo>
                    <a:pt x="1170" y="532"/>
                  </a:moveTo>
                  <a:lnTo>
                    <a:pt x="1170" y="1170"/>
                  </a:lnTo>
                  <a:lnTo>
                    <a:pt x="531" y="1170"/>
                  </a:lnTo>
                  <a:lnTo>
                    <a:pt x="531" y="532"/>
                  </a:lnTo>
                  <a:close/>
                  <a:moveTo>
                    <a:pt x="266" y="1"/>
                  </a:moveTo>
                  <a:cubicBezTo>
                    <a:pt x="119" y="1"/>
                    <a:pt x="0" y="120"/>
                    <a:pt x="0" y="267"/>
                  </a:cubicBezTo>
                  <a:lnTo>
                    <a:pt x="0" y="1436"/>
                  </a:lnTo>
                  <a:cubicBezTo>
                    <a:pt x="0" y="1583"/>
                    <a:pt x="119" y="1702"/>
                    <a:pt x="266" y="1702"/>
                  </a:cubicBezTo>
                  <a:lnTo>
                    <a:pt x="1435" y="1702"/>
                  </a:lnTo>
                  <a:cubicBezTo>
                    <a:pt x="1582" y="1702"/>
                    <a:pt x="1701" y="1583"/>
                    <a:pt x="1701" y="1436"/>
                  </a:cubicBezTo>
                  <a:lnTo>
                    <a:pt x="1701" y="267"/>
                  </a:lnTo>
                  <a:cubicBezTo>
                    <a:pt x="1701" y="120"/>
                    <a:pt x="1582" y="1"/>
                    <a:pt x="14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577;p45">
              <a:extLst>
                <a:ext uri="{FF2B5EF4-FFF2-40B4-BE49-F238E27FC236}">
                  <a16:creationId xmlns:a16="http://schemas.microsoft.com/office/drawing/2014/main" id="{7C181CE7-B69B-7830-E29F-3DD4F72C9C73}"/>
                </a:ext>
              </a:extLst>
            </p:cNvPr>
            <p:cNvSpPr/>
            <p:nvPr/>
          </p:nvSpPr>
          <p:spPr>
            <a:xfrm>
              <a:off x="1273600" y="3144712"/>
              <a:ext cx="423814" cy="602023"/>
            </a:xfrm>
            <a:custGeom>
              <a:avLst/>
              <a:gdLst/>
              <a:ahLst/>
              <a:cxnLst/>
              <a:rect l="l" t="t" r="r" b="b"/>
              <a:pathLst>
                <a:path w="12778" h="18151" extrusionOk="0">
                  <a:moveTo>
                    <a:pt x="5541" y="533"/>
                  </a:moveTo>
                  <a:cubicBezTo>
                    <a:pt x="5612" y="533"/>
                    <a:pt x="5684" y="534"/>
                    <a:pt x="5756" y="538"/>
                  </a:cubicBezTo>
                  <a:cubicBezTo>
                    <a:pt x="8457" y="654"/>
                    <a:pt x="10560" y="2945"/>
                    <a:pt x="10444" y="5647"/>
                  </a:cubicBezTo>
                  <a:cubicBezTo>
                    <a:pt x="10407" y="6491"/>
                    <a:pt x="10153" y="7312"/>
                    <a:pt x="9710" y="8024"/>
                  </a:cubicBezTo>
                  <a:cubicBezTo>
                    <a:pt x="9655" y="8017"/>
                    <a:pt x="9601" y="8013"/>
                    <a:pt x="9544" y="8013"/>
                  </a:cubicBezTo>
                  <a:cubicBezTo>
                    <a:pt x="9140" y="8013"/>
                    <a:pt x="8779" y="8204"/>
                    <a:pt x="8548" y="8501"/>
                  </a:cubicBezTo>
                  <a:cubicBezTo>
                    <a:pt x="8486" y="8421"/>
                    <a:pt x="8414" y="8349"/>
                    <a:pt x="8335" y="8285"/>
                  </a:cubicBezTo>
                  <a:cubicBezTo>
                    <a:pt x="9075" y="7562"/>
                    <a:pt x="9535" y="6551"/>
                    <a:pt x="9535" y="5436"/>
                  </a:cubicBezTo>
                  <a:cubicBezTo>
                    <a:pt x="9535" y="4825"/>
                    <a:pt x="9401" y="4239"/>
                    <a:pt x="9135" y="3693"/>
                  </a:cubicBezTo>
                  <a:cubicBezTo>
                    <a:pt x="9088" y="3599"/>
                    <a:pt x="8994" y="3544"/>
                    <a:pt x="8895" y="3544"/>
                  </a:cubicBezTo>
                  <a:cubicBezTo>
                    <a:pt x="8856" y="3544"/>
                    <a:pt x="8816" y="3552"/>
                    <a:pt x="8778" y="3571"/>
                  </a:cubicBezTo>
                  <a:cubicBezTo>
                    <a:pt x="8647" y="3635"/>
                    <a:pt x="8593" y="3794"/>
                    <a:pt x="8656" y="3926"/>
                  </a:cubicBezTo>
                  <a:cubicBezTo>
                    <a:pt x="8887" y="4399"/>
                    <a:pt x="9004" y="4906"/>
                    <a:pt x="9004" y="5436"/>
                  </a:cubicBezTo>
                  <a:cubicBezTo>
                    <a:pt x="9004" y="6474"/>
                    <a:pt x="8543" y="7408"/>
                    <a:pt x="7816" y="8041"/>
                  </a:cubicBezTo>
                  <a:cubicBezTo>
                    <a:pt x="7731" y="8024"/>
                    <a:pt x="7643" y="8013"/>
                    <a:pt x="7552" y="8013"/>
                  </a:cubicBezTo>
                  <a:cubicBezTo>
                    <a:pt x="7302" y="8013"/>
                    <a:pt x="7067" y="8085"/>
                    <a:pt x="6869" y="8213"/>
                  </a:cubicBezTo>
                  <a:lnTo>
                    <a:pt x="6869" y="5483"/>
                  </a:lnTo>
                  <a:cubicBezTo>
                    <a:pt x="6869" y="4774"/>
                    <a:pt x="6291" y="4196"/>
                    <a:pt x="5580" y="4196"/>
                  </a:cubicBezTo>
                  <a:cubicBezTo>
                    <a:pt x="4870" y="4196"/>
                    <a:pt x="4292" y="4773"/>
                    <a:pt x="4292" y="5483"/>
                  </a:cubicBezTo>
                  <a:lnTo>
                    <a:pt x="4292" y="7006"/>
                  </a:lnTo>
                  <a:cubicBezTo>
                    <a:pt x="3830" y="6637"/>
                    <a:pt x="3535" y="6071"/>
                    <a:pt x="3535" y="5436"/>
                  </a:cubicBezTo>
                  <a:cubicBezTo>
                    <a:pt x="3535" y="4327"/>
                    <a:pt x="4437" y="3425"/>
                    <a:pt x="5546" y="3425"/>
                  </a:cubicBezTo>
                  <a:cubicBezTo>
                    <a:pt x="6655" y="3425"/>
                    <a:pt x="7558" y="4327"/>
                    <a:pt x="7558" y="5436"/>
                  </a:cubicBezTo>
                  <a:cubicBezTo>
                    <a:pt x="7558" y="5809"/>
                    <a:pt x="7455" y="6173"/>
                    <a:pt x="7260" y="6490"/>
                  </a:cubicBezTo>
                  <a:cubicBezTo>
                    <a:pt x="7182" y="6615"/>
                    <a:pt x="7221" y="6778"/>
                    <a:pt x="7346" y="6855"/>
                  </a:cubicBezTo>
                  <a:cubicBezTo>
                    <a:pt x="7390" y="6882"/>
                    <a:pt x="7438" y="6895"/>
                    <a:pt x="7485" y="6895"/>
                  </a:cubicBezTo>
                  <a:cubicBezTo>
                    <a:pt x="7574" y="6895"/>
                    <a:pt x="7661" y="6850"/>
                    <a:pt x="7712" y="6769"/>
                  </a:cubicBezTo>
                  <a:cubicBezTo>
                    <a:pt x="7959" y="6368"/>
                    <a:pt x="8089" y="5907"/>
                    <a:pt x="8089" y="5436"/>
                  </a:cubicBezTo>
                  <a:cubicBezTo>
                    <a:pt x="8089" y="4034"/>
                    <a:pt x="6949" y="2893"/>
                    <a:pt x="5546" y="2893"/>
                  </a:cubicBezTo>
                  <a:cubicBezTo>
                    <a:pt x="4144" y="2893"/>
                    <a:pt x="3003" y="4034"/>
                    <a:pt x="3003" y="5436"/>
                  </a:cubicBezTo>
                  <a:cubicBezTo>
                    <a:pt x="3003" y="6383"/>
                    <a:pt x="3522" y="7209"/>
                    <a:pt x="4292" y="7648"/>
                  </a:cubicBezTo>
                  <a:lnTo>
                    <a:pt x="4292" y="8658"/>
                  </a:lnTo>
                  <a:cubicBezTo>
                    <a:pt x="3004" y="8154"/>
                    <a:pt x="2089" y="6900"/>
                    <a:pt x="2089" y="5436"/>
                  </a:cubicBezTo>
                  <a:cubicBezTo>
                    <a:pt x="2089" y="5289"/>
                    <a:pt x="1970" y="5170"/>
                    <a:pt x="1823" y="5170"/>
                  </a:cubicBezTo>
                  <a:cubicBezTo>
                    <a:pt x="1676" y="5170"/>
                    <a:pt x="1557" y="5289"/>
                    <a:pt x="1557" y="5436"/>
                  </a:cubicBezTo>
                  <a:cubicBezTo>
                    <a:pt x="1557" y="7197"/>
                    <a:pt x="2705" y="8695"/>
                    <a:pt x="4292" y="9222"/>
                  </a:cubicBezTo>
                  <a:lnTo>
                    <a:pt x="4292" y="10177"/>
                  </a:lnTo>
                  <a:cubicBezTo>
                    <a:pt x="2113" y="9602"/>
                    <a:pt x="545" y="7568"/>
                    <a:pt x="646" y="5225"/>
                  </a:cubicBezTo>
                  <a:cubicBezTo>
                    <a:pt x="758" y="2595"/>
                    <a:pt x="2934" y="533"/>
                    <a:pt x="5541" y="533"/>
                  </a:cubicBezTo>
                  <a:close/>
                  <a:moveTo>
                    <a:pt x="12246" y="13134"/>
                  </a:moveTo>
                  <a:lnTo>
                    <a:pt x="12246" y="13772"/>
                  </a:lnTo>
                  <a:lnTo>
                    <a:pt x="11607" y="13772"/>
                  </a:lnTo>
                  <a:lnTo>
                    <a:pt x="11607" y="13134"/>
                  </a:lnTo>
                  <a:close/>
                  <a:moveTo>
                    <a:pt x="8132" y="13225"/>
                  </a:moveTo>
                  <a:cubicBezTo>
                    <a:pt x="8288" y="13225"/>
                    <a:pt x="8414" y="13351"/>
                    <a:pt x="8414" y="13508"/>
                  </a:cubicBezTo>
                  <a:cubicBezTo>
                    <a:pt x="8414" y="13664"/>
                    <a:pt x="8288" y="13792"/>
                    <a:pt x="8132" y="13792"/>
                  </a:cubicBezTo>
                  <a:cubicBezTo>
                    <a:pt x="7974" y="13791"/>
                    <a:pt x="7848" y="13664"/>
                    <a:pt x="7848" y="13508"/>
                  </a:cubicBezTo>
                  <a:cubicBezTo>
                    <a:pt x="7848" y="13351"/>
                    <a:pt x="7974" y="13225"/>
                    <a:pt x="8132" y="13225"/>
                  </a:cubicBezTo>
                  <a:close/>
                  <a:moveTo>
                    <a:pt x="2381" y="11002"/>
                  </a:moveTo>
                  <a:cubicBezTo>
                    <a:pt x="2627" y="11002"/>
                    <a:pt x="2859" y="11099"/>
                    <a:pt x="3033" y="11273"/>
                  </a:cubicBezTo>
                  <a:lnTo>
                    <a:pt x="4292" y="12531"/>
                  </a:lnTo>
                  <a:lnTo>
                    <a:pt x="4292" y="15141"/>
                  </a:lnTo>
                  <a:lnTo>
                    <a:pt x="1729" y="12577"/>
                  </a:lnTo>
                  <a:cubicBezTo>
                    <a:pt x="1368" y="12218"/>
                    <a:pt x="1368" y="11633"/>
                    <a:pt x="1729" y="11273"/>
                  </a:cubicBezTo>
                  <a:cubicBezTo>
                    <a:pt x="1902" y="11099"/>
                    <a:pt x="2134" y="11002"/>
                    <a:pt x="2381" y="11002"/>
                  </a:cubicBezTo>
                  <a:close/>
                  <a:moveTo>
                    <a:pt x="7101" y="15250"/>
                  </a:moveTo>
                  <a:cubicBezTo>
                    <a:pt x="7258" y="15250"/>
                    <a:pt x="7384" y="15377"/>
                    <a:pt x="7384" y="15533"/>
                  </a:cubicBezTo>
                  <a:cubicBezTo>
                    <a:pt x="7384" y="15689"/>
                    <a:pt x="7258" y="15817"/>
                    <a:pt x="7101" y="15817"/>
                  </a:cubicBezTo>
                  <a:cubicBezTo>
                    <a:pt x="6945" y="15817"/>
                    <a:pt x="6817" y="15689"/>
                    <a:pt x="6817" y="15533"/>
                  </a:cubicBezTo>
                  <a:cubicBezTo>
                    <a:pt x="6817" y="15377"/>
                    <a:pt x="6945" y="15250"/>
                    <a:pt x="7101" y="15250"/>
                  </a:cubicBezTo>
                  <a:close/>
                  <a:moveTo>
                    <a:pt x="5580" y="4727"/>
                  </a:moveTo>
                  <a:cubicBezTo>
                    <a:pt x="5997" y="4727"/>
                    <a:pt x="6337" y="5067"/>
                    <a:pt x="6337" y="5483"/>
                  </a:cubicBezTo>
                  <a:lnTo>
                    <a:pt x="6337" y="8973"/>
                  </a:lnTo>
                  <a:cubicBezTo>
                    <a:pt x="6337" y="9104"/>
                    <a:pt x="6432" y="9216"/>
                    <a:pt x="6562" y="9236"/>
                  </a:cubicBezTo>
                  <a:cubicBezTo>
                    <a:pt x="6575" y="9238"/>
                    <a:pt x="6589" y="9239"/>
                    <a:pt x="6602" y="9239"/>
                  </a:cubicBezTo>
                  <a:cubicBezTo>
                    <a:pt x="6717" y="9239"/>
                    <a:pt x="6820" y="9166"/>
                    <a:pt x="6855" y="9053"/>
                  </a:cubicBezTo>
                  <a:cubicBezTo>
                    <a:pt x="6952" y="8748"/>
                    <a:pt x="7232" y="8544"/>
                    <a:pt x="7551" y="8544"/>
                  </a:cubicBezTo>
                  <a:cubicBezTo>
                    <a:pt x="7955" y="8544"/>
                    <a:pt x="8282" y="8872"/>
                    <a:pt x="8282" y="9274"/>
                  </a:cubicBezTo>
                  <a:cubicBezTo>
                    <a:pt x="8282" y="9421"/>
                    <a:pt x="8402" y="9540"/>
                    <a:pt x="8548" y="9540"/>
                  </a:cubicBezTo>
                  <a:cubicBezTo>
                    <a:pt x="8695" y="9540"/>
                    <a:pt x="8814" y="9421"/>
                    <a:pt x="8814" y="9274"/>
                  </a:cubicBezTo>
                  <a:cubicBezTo>
                    <a:pt x="8814" y="8872"/>
                    <a:pt x="9142" y="8544"/>
                    <a:pt x="9544" y="8544"/>
                  </a:cubicBezTo>
                  <a:cubicBezTo>
                    <a:pt x="9915" y="8544"/>
                    <a:pt x="10226" y="8821"/>
                    <a:pt x="10269" y="9189"/>
                  </a:cubicBezTo>
                  <a:cubicBezTo>
                    <a:pt x="10285" y="9320"/>
                    <a:pt x="10394" y="9421"/>
                    <a:pt x="10527" y="9424"/>
                  </a:cubicBezTo>
                  <a:cubicBezTo>
                    <a:pt x="10530" y="9424"/>
                    <a:pt x="10532" y="9424"/>
                    <a:pt x="10535" y="9424"/>
                  </a:cubicBezTo>
                  <a:cubicBezTo>
                    <a:pt x="10664" y="9424"/>
                    <a:pt x="10774" y="9331"/>
                    <a:pt x="10796" y="9203"/>
                  </a:cubicBezTo>
                  <a:cubicBezTo>
                    <a:pt x="10855" y="8850"/>
                    <a:pt x="11157" y="8594"/>
                    <a:pt x="11515" y="8594"/>
                  </a:cubicBezTo>
                  <a:cubicBezTo>
                    <a:pt x="11917" y="8594"/>
                    <a:pt x="12246" y="8923"/>
                    <a:pt x="12246" y="9325"/>
                  </a:cubicBezTo>
                  <a:lnTo>
                    <a:pt x="12246" y="10960"/>
                  </a:lnTo>
                  <a:lnTo>
                    <a:pt x="11442" y="10960"/>
                  </a:lnTo>
                  <a:cubicBezTo>
                    <a:pt x="11296" y="10960"/>
                    <a:pt x="11177" y="11079"/>
                    <a:pt x="11177" y="11225"/>
                  </a:cubicBezTo>
                  <a:cubicBezTo>
                    <a:pt x="11177" y="11372"/>
                    <a:pt x="11296" y="11491"/>
                    <a:pt x="11442" y="11491"/>
                  </a:cubicBezTo>
                  <a:lnTo>
                    <a:pt x="12246" y="11491"/>
                  </a:lnTo>
                  <a:lnTo>
                    <a:pt x="12246" y="12603"/>
                  </a:lnTo>
                  <a:lnTo>
                    <a:pt x="11341" y="12603"/>
                  </a:lnTo>
                  <a:cubicBezTo>
                    <a:pt x="11194" y="12603"/>
                    <a:pt x="11075" y="12722"/>
                    <a:pt x="11075" y="12869"/>
                  </a:cubicBezTo>
                  <a:lnTo>
                    <a:pt x="11075" y="14038"/>
                  </a:lnTo>
                  <a:cubicBezTo>
                    <a:pt x="11075" y="14185"/>
                    <a:pt x="11194" y="14304"/>
                    <a:pt x="11341" y="14304"/>
                  </a:cubicBezTo>
                  <a:lnTo>
                    <a:pt x="12246" y="14304"/>
                  </a:lnTo>
                  <a:lnTo>
                    <a:pt x="12246" y="15267"/>
                  </a:lnTo>
                  <a:lnTo>
                    <a:pt x="7872" y="15267"/>
                  </a:lnTo>
                  <a:cubicBezTo>
                    <a:pt x="7761" y="14948"/>
                    <a:pt x="7458" y="14718"/>
                    <a:pt x="7101" y="14718"/>
                  </a:cubicBezTo>
                  <a:cubicBezTo>
                    <a:pt x="6652" y="14718"/>
                    <a:pt x="6286" y="15083"/>
                    <a:pt x="6286" y="15533"/>
                  </a:cubicBezTo>
                  <a:cubicBezTo>
                    <a:pt x="6286" y="15982"/>
                    <a:pt x="6652" y="16348"/>
                    <a:pt x="7101" y="16348"/>
                  </a:cubicBezTo>
                  <a:cubicBezTo>
                    <a:pt x="7458" y="16348"/>
                    <a:pt x="7761" y="16117"/>
                    <a:pt x="7872" y="15799"/>
                  </a:cubicBezTo>
                  <a:lnTo>
                    <a:pt x="12220" y="15799"/>
                  </a:lnTo>
                  <a:cubicBezTo>
                    <a:pt x="12062" y="16828"/>
                    <a:pt x="11171" y="17618"/>
                    <a:pt x="10099" y="17618"/>
                  </a:cubicBezTo>
                  <a:lnTo>
                    <a:pt x="6970" y="17618"/>
                  </a:lnTo>
                  <a:cubicBezTo>
                    <a:pt x="5786" y="17618"/>
                    <a:pt x="4823" y="16655"/>
                    <a:pt x="4823" y="15472"/>
                  </a:cubicBezTo>
                  <a:lnTo>
                    <a:pt x="4823" y="13773"/>
                  </a:lnTo>
                  <a:lnTo>
                    <a:pt x="7360" y="13773"/>
                  </a:lnTo>
                  <a:cubicBezTo>
                    <a:pt x="7471" y="14093"/>
                    <a:pt x="7774" y="14323"/>
                    <a:pt x="8130" y="14323"/>
                  </a:cubicBezTo>
                  <a:cubicBezTo>
                    <a:pt x="8580" y="14323"/>
                    <a:pt x="8946" y="13957"/>
                    <a:pt x="8946" y="13507"/>
                  </a:cubicBezTo>
                  <a:cubicBezTo>
                    <a:pt x="8946" y="13059"/>
                    <a:pt x="8580" y="12692"/>
                    <a:pt x="8130" y="12692"/>
                  </a:cubicBezTo>
                  <a:cubicBezTo>
                    <a:pt x="7774" y="12692"/>
                    <a:pt x="7471" y="12922"/>
                    <a:pt x="7360" y="13241"/>
                  </a:cubicBezTo>
                  <a:lnTo>
                    <a:pt x="4823" y="13241"/>
                  </a:lnTo>
                  <a:lnTo>
                    <a:pt x="4823" y="11491"/>
                  </a:lnTo>
                  <a:lnTo>
                    <a:pt x="9706" y="11491"/>
                  </a:lnTo>
                  <a:cubicBezTo>
                    <a:pt x="9852" y="11491"/>
                    <a:pt x="9971" y="11372"/>
                    <a:pt x="9971" y="11225"/>
                  </a:cubicBezTo>
                  <a:cubicBezTo>
                    <a:pt x="9971" y="11078"/>
                    <a:pt x="9852" y="10959"/>
                    <a:pt x="9706" y="10959"/>
                  </a:cubicBezTo>
                  <a:lnTo>
                    <a:pt x="4823" y="10959"/>
                  </a:lnTo>
                  <a:lnTo>
                    <a:pt x="4823" y="5483"/>
                  </a:lnTo>
                  <a:cubicBezTo>
                    <a:pt x="4823" y="5066"/>
                    <a:pt x="5163" y="4727"/>
                    <a:pt x="5580" y="4727"/>
                  </a:cubicBezTo>
                  <a:close/>
                  <a:moveTo>
                    <a:pt x="5542" y="1"/>
                  </a:moveTo>
                  <a:cubicBezTo>
                    <a:pt x="2651" y="1"/>
                    <a:pt x="240" y="2287"/>
                    <a:pt x="114" y="5202"/>
                  </a:cubicBezTo>
                  <a:cubicBezTo>
                    <a:pt x="1" y="7847"/>
                    <a:pt x="1806" y="10137"/>
                    <a:pt x="4292" y="10725"/>
                  </a:cubicBezTo>
                  <a:lnTo>
                    <a:pt x="4292" y="11779"/>
                  </a:lnTo>
                  <a:lnTo>
                    <a:pt x="3409" y="10896"/>
                  </a:lnTo>
                  <a:cubicBezTo>
                    <a:pt x="3134" y="10622"/>
                    <a:pt x="2769" y="10470"/>
                    <a:pt x="2381" y="10470"/>
                  </a:cubicBezTo>
                  <a:cubicBezTo>
                    <a:pt x="1992" y="10470"/>
                    <a:pt x="1627" y="10622"/>
                    <a:pt x="1352" y="10896"/>
                  </a:cubicBezTo>
                  <a:cubicBezTo>
                    <a:pt x="785" y="11463"/>
                    <a:pt x="785" y="12386"/>
                    <a:pt x="1352" y="12953"/>
                  </a:cubicBezTo>
                  <a:lnTo>
                    <a:pt x="4333" y="15934"/>
                  </a:lnTo>
                  <a:cubicBezTo>
                    <a:pt x="4551" y="17191"/>
                    <a:pt x="5651" y="18150"/>
                    <a:pt x="6970" y="18150"/>
                  </a:cubicBezTo>
                  <a:lnTo>
                    <a:pt x="10098" y="18150"/>
                  </a:lnTo>
                  <a:cubicBezTo>
                    <a:pt x="11575" y="18150"/>
                    <a:pt x="12776" y="16948"/>
                    <a:pt x="12776" y="15472"/>
                  </a:cubicBezTo>
                  <a:lnTo>
                    <a:pt x="12776" y="9325"/>
                  </a:lnTo>
                  <a:cubicBezTo>
                    <a:pt x="12778" y="8629"/>
                    <a:pt x="12211" y="8064"/>
                    <a:pt x="11515" y="8064"/>
                  </a:cubicBezTo>
                  <a:cubicBezTo>
                    <a:pt x="11130" y="8064"/>
                    <a:pt x="10782" y="8235"/>
                    <a:pt x="10549" y="8511"/>
                  </a:cubicBezTo>
                  <a:cubicBezTo>
                    <a:pt x="10458" y="8391"/>
                    <a:pt x="10346" y="8289"/>
                    <a:pt x="10220" y="8209"/>
                  </a:cubicBezTo>
                  <a:cubicBezTo>
                    <a:pt x="10675" y="7441"/>
                    <a:pt x="10936" y="6567"/>
                    <a:pt x="10975" y="5669"/>
                  </a:cubicBezTo>
                  <a:cubicBezTo>
                    <a:pt x="11103" y="2675"/>
                    <a:pt x="8772" y="135"/>
                    <a:pt x="5778" y="6"/>
                  </a:cubicBezTo>
                  <a:cubicBezTo>
                    <a:pt x="5699" y="2"/>
                    <a:pt x="5621" y="1"/>
                    <a:pt x="55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0783"/>
        <p:cNvGrpSpPr/>
        <p:nvPr/>
      </p:nvGrpSpPr>
      <p:grpSpPr>
        <a:xfrm>
          <a:off x="0" y="0"/>
          <a:ext cx="0" cy="0"/>
          <a:chOff x="0" y="0"/>
          <a:chExt cx="0" cy="0"/>
        </a:xfrm>
      </p:grpSpPr>
      <p:grpSp>
        <p:nvGrpSpPr>
          <p:cNvPr id="10784" name="Google Shape;10784;p77"/>
          <p:cNvGrpSpPr/>
          <p:nvPr/>
        </p:nvGrpSpPr>
        <p:grpSpPr>
          <a:xfrm>
            <a:off x="846551" y="2291587"/>
            <a:ext cx="415546" cy="355053"/>
            <a:chOff x="866243" y="2291587"/>
            <a:chExt cx="415546" cy="355053"/>
          </a:xfrm>
        </p:grpSpPr>
        <p:sp>
          <p:nvSpPr>
            <p:cNvPr id="10785" name="Google Shape;10785;p77"/>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7"/>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7"/>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77"/>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77"/>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90" name="Google Shape;10790;p77"/>
          <p:cNvSpPr/>
          <p:nvPr/>
        </p:nvSpPr>
        <p:spPr>
          <a:xfrm>
            <a:off x="1392102"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91" name="Google Shape;10791;p77"/>
          <p:cNvGrpSpPr/>
          <p:nvPr/>
        </p:nvGrpSpPr>
        <p:grpSpPr>
          <a:xfrm>
            <a:off x="1938828" y="2302574"/>
            <a:ext cx="359213" cy="327807"/>
            <a:chOff x="1958520" y="2302574"/>
            <a:chExt cx="359213" cy="327807"/>
          </a:xfrm>
        </p:grpSpPr>
        <p:sp>
          <p:nvSpPr>
            <p:cNvPr id="10792" name="Google Shape;10792;p77"/>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77"/>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7"/>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5" name="Google Shape;10795;p77"/>
          <p:cNvGrpSpPr/>
          <p:nvPr/>
        </p:nvGrpSpPr>
        <p:grpSpPr>
          <a:xfrm>
            <a:off x="2560190" y="2287427"/>
            <a:ext cx="207582" cy="359594"/>
            <a:chOff x="2656082" y="2287427"/>
            <a:chExt cx="207582" cy="359594"/>
          </a:xfrm>
        </p:grpSpPr>
        <p:sp>
          <p:nvSpPr>
            <p:cNvPr id="10796" name="Google Shape;10796;p77"/>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77"/>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77"/>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77"/>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0" name="Google Shape;10800;p77"/>
          <p:cNvGrpSpPr/>
          <p:nvPr/>
        </p:nvGrpSpPr>
        <p:grpSpPr>
          <a:xfrm>
            <a:off x="3029961" y="2321468"/>
            <a:ext cx="362991" cy="290018"/>
            <a:chOff x="3049653" y="2321468"/>
            <a:chExt cx="362991" cy="290018"/>
          </a:xfrm>
        </p:grpSpPr>
        <p:sp>
          <p:nvSpPr>
            <p:cNvPr id="10801" name="Google Shape;10801;p77"/>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77"/>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7"/>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77"/>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5" name="Google Shape;10805;p77"/>
          <p:cNvGrpSpPr/>
          <p:nvPr/>
        </p:nvGrpSpPr>
        <p:grpSpPr>
          <a:xfrm>
            <a:off x="3544551" y="2289904"/>
            <a:ext cx="422342" cy="355243"/>
            <a:chOff x="3564243" y="2289904"/>
            <a:chExt cx="422342" cy="355243"/>
          </a:xfrm>
        </p:grpSpPr>
        <p:sp>
          <p:nvSpPr>
            <p:cNvPr id="10806" name="Google Shape;10806;p77"/>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77"/>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77"/>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7"/>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77"/>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11" name="Google Shape;10811;p77"/>
          <p:cNvSpPr/>
          <p:nvPr/>
        </p:nvSpPr>
        <p:spPr>
          <a:xfrm>
            <a:off x="4124143"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12" name="Google Shape;10812;p77"/>
          <p:cNvGrpSpPr/>
          <p:nvPr/>
        </p:nvGrpSpPr>
        <p:grpSpPr>
          <a:xfrm>
            <a:off x="4668202" y="2289713"/>
            <a:ext cx="359594" cy="353909"/>
            <a:chOff x="4687894" y="2289713"/>
            <a:chExt cx="359594" cy="353909"/>
          </a:xfrm>
        </p:grpSpPr>
        <p:sp>
          <p:nvSpPr>
            <p:cNvPr id="10813" name="Google Shape;10813;p77"/>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7"/>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77"/>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16" name="Google Shape;10816;p77"/>
          <p:cNvSpPr/>
          <p:nvPr/>
        </p:nvSpPr>
        <p:spPr>
          <a:xfrm>
            <a:off x="5214928"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17" name="Google Shape;10817;p77"/>
          <p:cNvGrpSpPr/>
          <p:nvPr/>
        </p:nvGrpSpPr>
        <p:grpSpPr>
          <a:xfrm>
            <a:off x="6352932" y="2308227"/>
            <a:ext cx="263567" cy="317614"/>
            <a:chOff x="6421399" y="2308227"/>
            <a:chExt cx="263567" cy="317614"/>
          </a:xfrm>
        </p:grpSpPr>
        <p:sp>
          <p:nvSpPr>
            <p:cNvPr id="10818" name="Google Shape;10818;p77"/>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77"/>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7"/>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7"/>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2" name="Google Shape;10822;p77"/>
          <p:cNvGrpSpPr/>
          <p:nvPr/>
        </p:nvGrpSpPr>
        <p:grpSpPr>
          <a:xfrm>
            <a:off x="6850501" y="2295620"/>
            <a:ext cx="360356" cy="343462"/>
            <a:chOff x="6870193" y="2295620"/>
            <a:chExt cx="360356" cy="343462"/>
          </a:xfrm>
        </p:grpSpPr>
        <p:sp>
          <p:nvSpPr>
            <p:cNvPr id="10823" name="Google Shape;10823;p77"/>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77"/>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5" name="Google Shape;10825;p77"/>
          <p:cNvGrpSpPr/>
          <p:nvPr/>
        </p:nvGrpSpPr>
        <p:grpSpPr>
          <a:xfrm>
            <a:off x="7421773" y="2302860"/>
            <a:ext cx="342192" cy="327140"/>
            <a:chOff x="7441465" y="2302860"/>
            <a:chExt cx="342192" cy="327140"/>
          </a:xfrm>
        </p:grpSpPr>
        <p:sp>
          <p:nvSpPr>
            <p:cNvPr id="10826" name="Google Shape;10826;p77"/>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7"/>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8" name="Google Shape;10828;p77"/>
          <p:cNvGrpSpPr/>
          <p:nvPr/>
        </p:nvGrpSpPr>
        <p:grpSpPr>
          <a:xfrm>
            <a:off x="7969991" y="2350207"/>
            <a:ext cx="332761" cy="234066"/>
            <a:chOff x="7989683" y="2350207"/>
            <a:chExt cx="332761" cy="234066"/>
          </a:xfrm>
        </p:grpSpPr>
        <p:sp>
          <p:nvSpPr>
            <p:cNvPr id="10829" name="Google Shape;10829;p77"/>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77"/>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77"/>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7"/>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7"/>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77"/>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5" name="Google Shape;10835;p77"/>
          <p:cNvGrpSpPr/>
          <p:nvPr/>
        </p:nvGrpSpPr>
        <p:grpSpPr>
          <a:xfrm>
            <a:off x="5803602" y="2309751"/>
            <a:ext cx="315327" cy="314978"/>
            <a:chOff x="5823294" y="2309751"/>
            <a:chExt cx="315327" cy="314978"/>
          </a:xfrm>
        </p:grpSpPr>
        <p:sp>
          <p:nvSpPr>
            <p:cNvPr id="10836" name="Google Shape;10836;p77"/>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77"/>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7"/>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77"/>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77"/>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77"/>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7"/>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7"/>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7"/>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77"/>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77"/>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7"/>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7"/>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7"/>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77"/>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7"/>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7"/>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3" name="Google Shape;10853;p77"/>
          <p:cNvGrpSpPr/>
          <p:nvPr/>
        </p:nvGrpSpPr>
        <p:grpSpPr>
          <a:xfrm>
            <a:off x="2477583" y="2744159"/>
            <a:ext cx="370930" cy="370549"/>
            <a:chOff x="2497275" y="2744159"/>
            <a:chExt cx="370930" cy="370549"/>
          </a:xfrm>
        </p:grpSpPr>
        <p:sp>
          <p:nvSpPr>
            <p:cNvPr id="10854" name="Google Shape;10854;p77"/>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77"/>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7"/>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77"/>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77"/>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77"/>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0" name="Google Shape;10860;p77"/>
          <p:cNvGrpSpPr/>
          <p:nvPr/>
        </p:nvGrpSpPr>
        <p:grpSpPr>
          <a:xfrm>
            <a:off x="841248" y="2746477"/>
            <a:ext cx="371883" cy="365691"/>
            <a:chOff x="860940" y="2746477"/>
            <a:chExt cx="371883" cy="365691"/>
          </a:xfrm>
        </p:grpSpPr>
        <p:sp>
          <p:nvSpPr>
            <p:cNvPr id="10861" name="Google Shape;10861;p77"/>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77"/>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7"/>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7"/>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7"/>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6" name="Google Shape;10866;p77"/>
          <p:cNvGrpSpPr/>
          <p:nvPr/>
        </p:nvGrpSpPr>
        <p:grpSpPr>
          <a:xfrm>
            <a:off x="1431144" y="2766258"/>
            <a:ext cx="283985" cy="341080"/>
            <a:chOff x="1493849" y="2775533"/>
            <a:chExt cx="283985" cy="341080"/>
          </a:xfrm>
        </p:grpSpPr>
        <p:sp>
          <p:nvSpPr>
            <p:cNvPr id="10867" name="Google Shape;10867;p77"/>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7"/>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9" name="Google Shape;10869;p77"/>
          <p:cNvGrpSpPr/>
          <p:nvPr/>
        </p:nvGrpSpPr>
        <p:grpSpPr>
          <a:xfrm>
            <a:off x="1933144" y="2774422"/>
            <a:ext cx="372835" cy="342573"/>
            <a:chOff x="1952836" y="2774422"/>
            <a:chExt cx="372835" cy="342573"/>
          </a:xfrm>
        </p:grpSpPr>
        <p:sp>
          <p:nvSpPr>
            <p:cNvPr id="10870" name="Google Shape;10870;p77"/>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77"/>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77"/>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3" name="Google Shape;10873;p77"/>
          <p:cNvGrpSpPr/>
          <p:nvPr/>
        </p:nvGrpSpPr>
        <p:grpSpPr>
          <a:xfrm>
            <a:off x="3060224" y="2744477"/>
            <a:ext cx="332729" cy="372518"/>
            <a:chOff x="3079916" y="2744477"/>
            <a:chExt cx="332729" cy="372518"/>
          </a:xfrm>
        </p:grpSpPr>
        <p:sp>
          <p:nvSpPr>
            <p:cNvPr id="10874" name="Google Shape;10874;p77"/>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77"/>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7"/>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7" name="Google Shape;10877;p77"/>
          <p:cNvGrpSpPr/>
          <p:nvPr/>
        </p:nvGrpSpPr>
        <p:grpSpPr>
          <a:xfrm>
            <a:off x="3600884" y="2745525"/>
            <a:ext cx="336889" cy="355592"/>
            <a:chOff x="3620576" y="2745525"/>
            <a:chExt cx="336889" cy="355592"/>
          </a:xfrm>
        </p:grpSpPr>
        <p:sp>
          <p:nvSpPr>
            <p:cNvPr id="10878" name="Google Shape;10878;p77"/>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77"/>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0" name="Google Shape;10880;p77"/>
          <p:cNvGrpSpPr/>
          <p:nvPr/>
        </p:nvGrpSpPr>
        <p:grpSpPr>
          <a:xfrm>
            <a:off x="4107123" y="2760704"/>
            <a:ext cx="380393" cy="363118"/>
            <a:chOff x="4126815" y="2760704"/>
            <a:chExt cx="380393" cy="363118"/>
          </a:xfrm>
        </p:grpSpPr>
        <p:sp>
          <p:nvSpPr>
            <p:cNvPr id="10881" name="Google Shape;10881;p77"/>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77"/>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7"/>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7"/>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5" name="Google Shape;10885;p77"/>
          <p:cNvGrpSpPr/>
          <p:nvPr/>
        </p:nvGrpSpPr>
        <p:grpSpPr>
          <a:xfrm>
            <a:off x="4656294" y="2745684"/>
            <a:ext cx="381346" cy="368644"/>
            <a:chOff x="4675986" y="2745684"/>
            <a:chExt cx="381346" cy="368644"/>
          </a:xfrm>
        </p:grpSpPr>
        <p:sp>
          <p:nvSpPr>
            <p:cNvPr id="10886" name="Google Shape;10886;p77"/>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7"/>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8" name="Google Shape;10888;p77"/>
          <p:cNvGrpSpPr/>
          <p:nvPr/>
        </p:nvGrpSpPr>
        <p:grpSpPr>
          <a:xfrm>
            <a:off x="5200924" y="2791061"/>
            <a:ext cx="373185" cy="302466"/>
            <a:chOff x="5220616" y="2791061"/>
            <a:chExt cx="373185" cy="302466"/>
          </a:xfrm>
        </p:grpSpPr>
        <p:sp>
          <p:nvSpPr>
            <p:cNvPr id="10889" name="Google Shape;10889;p77"/>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77"/>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7"/>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77"/>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77"/>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7"/>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7"/>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7"/>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77"/>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77"/>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7"/>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77"/>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77"/>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7"/>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77"/>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77"/>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77"/>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77"/>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7" name="Google Shape;10907;p77"/>
          <p:cNvGrpSpPr/>
          <p:nvPr/>
        </p:nvGrpSpPr>
        <p:grpSpPr>
          <a:xfrm>
            <a:off x="5768969" y="2772517"/>
            <a:ext cx="284366" cy="344097"/>
            <a:chOff x="5864861" y="2772517"/>
            <a:chExt cx="284366" cy="344097"/>
          </a:xfrm>
        </p:grpSpPr>
        <p:sp>
          <p:nvSpPr>
            <p:cNvPr id="10908" name="Google Shape;10908;p77"/>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77"/>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77"/>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77"/>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7"/>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7"/>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14" name="Google Shape;10914;p77"/>
          <p:cNvSpPr/>
          <p:nvPr/>
        </p:nvSpPr>
        <p:spPr>
          <a:xfrm>
            <a:off x="6321177"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15" name="Google Shape;10915;p77"/>
          <p:cNvGrpSpPr/>
          <p:nvPr/>
        </p:nvGrpSpPr>
        <p:grpSpPr>
          <a:xfrm>
            <a:off x="6954467" y="2789537"/>
            <a:ext cx="255247" cy="327458"/>
            <a:chOff x="6974158" y="2789537"/>
            <a:chExt cx="255247" cy="327458"/>
          </a:xfrm>
        </p:grpSpPr>
        <p:sp>
          <p:nvSpPr>
            <p:cNvPr id="10916" name="Google Shape;10916;p77"/>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7"/>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7"/>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77"/>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77"/>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77"/>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2" name="Google Shape;10922;p77"/>
          <p:cNvGrpSpPr/>
          <p:nvPr/>
        </p:nvGrpSpPr>
        <p:grpSpPr>
          <a:xfrm>
            <a:off x="7511005" y="2790299"/>
            <a:ext cx="244291" cy="326314"/>
            <a:chOff x="7530697" y="2790299"/>
            <a:chExt cx="244291" cy="326314"/>
          </a:xfrm>
        </p:grpSpPr>
        <p:sp>
          <p:nvSpPr>
            <p:cNvPr id="10923" name="Google Shape;10923;p77"/>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77"/>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77"/>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7"/>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7"/>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7"/>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9" name="Google Shape;10929;p77"/>
          <p:cNvGrpSpPr/>
          <p:nvPr/>
        </p:nvGrpSpPr>
        <p:grpSpPr>
          <a:xfrm>
            <a:off x="7968499" y="2832248"/>
            <a:ext cx="332348" cy="283985"/>
            <a:chOff x="7988191" y="2832248"/>
            <a:chExt cx="332348" cy="283985"/>
          </a:xfrm>
        </p:grpSpPr>
        <p:sp>
          <p:nvSpPr>
            <p:cNvPr id="10930" name="Google Shape;10930;p77"/>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77"/>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77"/>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33" name="Google Shape;10933;p77"/>
          <p:cNvSpPr/>
          <p:nvPr/>
        </p:nvSpPr>
        <p:spPr>
          <a:xfrm>
            <a:off x="2478726"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34" name="Google Shape;10934;p77"/>
          <p:cNvGrpSpPr/>
          <p:nvPr/>
        </p:nvGrpSpPr>
        <p:grpSpPr>
          <a:xfrm>
            <a:off x="3568748" y="3258368"/>
            <a:ext cx="364484" cy="262423"/>
            <a:chOff x="3588440" y="3258368"/>
            <a:chExt cx="364484" cy="262423"/>
          </a:xfrm>
        </p:grpSpPr>
        <p:sp>
          <p:nvSpPr>
            <p:cNvPr id="10935" name="Google Shape;10935;p77"/>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77"/>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77"/>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7"/>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77"/>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77"/>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41" name="Google Shape;10941;p77"/>
          <p:cNvSpPr/>
          <p:nvPr/>
        </p:nvSpPr>
        <p:spPr>
          <a:xfrm>
            <a:off x="5243634"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42" name="Google Shape;10942;p77"/>
          <p:cNvGrpSpPr/>
          <p:nvPr/>
        </p:nvGrpSpPr>
        <p:grpSpPr>
          <a:xfrm>
            <a:off x="5746125" y="3227724"/>
            <a:ext cx="364865" cy="324822"/>
            <a:chOff x="5765817" y="3227724"/>
            <a:chExt cx="364865" cy="324822"/>
          </a:xfrm>
        </p:grpSpPr>
        <p:sp>
          <p:nvSpPr>
            <p:cNvPr id="10943" name="Google Shape;10943;p77"/>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7"/>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7"/>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6" name="Google Shape;10946;p77"/>
          <p:cNvGrpSpPr/>
          <p:nvPr/>
        </p:nvGrpSpPr>
        <p:grpSpPr>
          <a:xfrm>
            <a:off x="6208891" y="3237664"/>
            <a:ext cx="446539" cy="303895"/>
            <a:chOff x="6228583" y="3237664"/>
            <a:chExt cx="446539" cy="303895"/>
          </a:xfrm>
        </p:grpSpPr>
        <p:sp>
          <p:nvSpPr>
            <p:cNvPr id="10947" name="Google Shape;10947;p77"/>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7"/>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7"/>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77"/>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77"/>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77"/>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7"/>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7"/>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77"/>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7"/>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7"/>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7"/>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77"/>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77"/>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7"/>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77"/>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77"/>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4" name="Google Shape;10964;p77"/>
          <p:cNvGrpSpPr/>
          <p:nvPr/>
        </p:nvGrpSpPr>
        <p:grpSpPr>
          <a:xfrm>
            <a:off x="846170" y="3207306"/>
            <a:ext cx="364484" cy="364897"/>
            <a:chOff x="865862" y="3207306"/>
            <a:chExt cx="364484" cy="364897"/>
          </a:xfrm>
        </p:grpSpPr>
        <p:sp>
          <p:nvSpPr>
            <p:cNvPr id="10965" name="Google Shape;10965;p77"/>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77"/>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77"/>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77"/>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77"/>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7"/>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77"/>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77"/>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7"/>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77"/>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77"/>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77"/>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77"/>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77"/>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9" name="Google Shape;10979;p77"/>
          <p:cNvGrpSpPr/>
          <p:nvPr/>
        </p:nvGrpSpPr>
        <p:grpSpPr>
          <a:xfrm>
            <a:off x="1384925" y="3226962"/>
            <a:ext cx="370168" cy="325965"/>
            <a:chOff x="1404617" y="3226962"/>
            <a:chExt cx="370168" cy="325965"/>
          </a:xfrm>
        </p:grpSpPr>
        <p:sp>
          <p:nvSpPr>
            <p:cNvPr id="10980" name="Google Shape;10980;p77"/>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7"/>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7"/>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7"/>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77"/>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77"/>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77"/>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7"/>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77"/>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9" name="Google Shape;10989;p77"/>
          <p:cNvGrpSpPr/>
          <p:nvPr/>
        </p:nvGrpSpPr>
        <p:grpSpPr>
          <a:xfrm>
            <a:off x="1933711" y="3216094"/>
            <a:ext cx="366389" cy="354481"/>
            <a:chOff x="1954741" y="3212419"/>
            <a:chExt cx="366389" cy="354481"/>
          </a:xfrm>
        </p:grpSpPr>
        <p:sp>
          <p:nvSpPr>
            <p:cNvPr id="10990" name="Google Shape;10990;p77"/>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7"/>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7"/>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7"/>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77"/>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77"/>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7"/>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7" name="Google Shape;10997;p77"/>
          <p:cNvGrpSpPr/>
          <p:nvPr/>
        </p:nvGrpSpPr>
        <p:grpSpPr>
          <a:xfrm>
            <a:off x="3023547" y="3215626"/>
            <a:ext cx="366008" cy="348670"/>
            <a:chOff x="3043239" y="3215626"/>
            <a:chExt cx="366008" cy="348670"/>
          </a:xfrm>
        </p:grpSpPr>
        <p:sp>
          <p:nvSpPr>
            <p:cNvPr id="10998" name="Google Shape;10998;p77"/>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7"/>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0" name="Google Shape;11000;p77"/>
          <p:cNvGrpSpPr/>
          <p:nvPr/>
        </p:nvGrpSpPr>
        <p:grpSpPr>
          <a:xfrm>
            <a:off x="4198641" y="3184982"/>
            <a:ext cx="209107" cy="383442"/>
            <a:chOff x="4218333" y="3184982"/>
            <a:chExt cx="209107" cy="383442"/>
          </a:xfrm>
        </p:grpSpPr>
        <p:sp>
          <p:nvSpPr>
            <p:cNvPr id="11001" name="Google Shape;11001;p77"/>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77"/>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03" name="Google Shape;11003;p77"/>
          <p:cNvSpPr/>
          <p:nvPr/>
        </p:nvSpPr>
        <p:spPr>
          <a:xfrm>
            <a:off x="4797127"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04" name="Google Shape;11004;p77"/>
          <p:cNvGrpSpPr/>
          <p:nvPr/>
        </p:nvGrpSpPr>
        <p:grpSpPr>
          <a:xfrm>
            <a:off x="6876953" y="3216007"/>
            <a:ext cx="322917" cy="347876"/>
            <a:chOff x="6896644" y="3216007"/>
            <a:chExt cx="322917" cy="347876"/>
          </a:xfrm>
        </p:grpSpPr>
        <p:sp>
          <p:nvSpPr>
            <p:cNvPr id="11005" name="Google Shape;11005;p77"/>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77"/>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77"/>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77"/>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77"/>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77"/>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77"/>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2" name="Google Shape;11012;p77"/>
          <p:cNvGrpSpPr/>
          <p:nvPr/>
        </p:nvGrpSpPr>
        <p:grpSpPr>
          <a:xfrm>
            <a:off x="7409674" y="3223183"/>
            <a:ext cx="334634" cy="333904"/>
            <a:chOff x="7429366" y="3223183"/>
            <a:chExt cx="334634" cy="333904"/>
          </a:xfrm>
        </p:grpSpPr>
        <p:sp>
          <p:nvSpPr>
            <p:cNvPr id="11013" name="Google Shape;11013;p77"/>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77"/>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15" name="Google Shape;11015;p77"/>
          <p:cNvSpPr/>
          <p:nvPr/>
        </p:nvSpPr>
        <p:spPr>
          <a:xfrm>
            <a:off x="8059604"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16" name="Google Shape;11016;p77"/>
          <p:cNvGrpSpPr/>
          <p:nvPr/>
        </p:nvGrpSpPr>
        <p:grpSpPr>
          <a:xfrm>
            <a:off x="5196764" y="3725484"/>
            <a:ext cx="356196" cy="265631"/>
            <a:chOff x="5216456" y="3725484"/>
            <a:chExt cx="356196" cy="265631"/>
          </a:xfrm>
        </p:grpSpPr>
        <p:sp>
          <p:nvSpPr>
            <p:cNvPr id="11017" name="Google Shape;11017;p77"/>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77"/>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9" name="Google Shape;11019;p77"/>
          <p:cNvGrpSpPr/>
          <p:nvPr/>
        </p:nvGrpSpPr>
        <p:grpSpPr>
          <a:xfrm>
            <a:off x="6829701" y="3733994"/>
            <a:ext cx="355053" cy="248038"/>
            <a:chOff x="6849393" y="3733994"/>
            <a:chExt cx="355053" cy="248038"/>
          </a:xfrm>
        </p:grpSpPr>
        <p:sp>
          <p:nvSpPr>
            <p:cNvPr id="11020" name="Google Shape;11020;p77"/>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77"/>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7"/>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77"/>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77"/>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5" name="Google Shape;11025;p77"/>
          <p:cNvGrpSpPr/>
          <p:nvPr/>
        </p:nvGrpSpPr>
        <p:grpSpPr>
          <a:xfrm>
            <a:off x="7899305" y="3714687"/>
            <a:ext cx="392111" cy="280206"/>
            <a:chOff x="7918997" y="3714687"/>
            <a:chExt cx="392111" cy="280206"/>
          </a:xfrm>
        </p:grpSpPr>
        <p:sp>
          <p:nvSpPr>
            <p:cNvPr id="11026" name="Google Shape;11026;p77"/>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77"/>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77"/>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77"/>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77"/>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31" name="Google Shape;11031;p77"/>
          <p:cNvSpPr/>
          <p:nvPr/>
        </p:nvSpPr>
        <p:spPr>
          <a:xfrm>
            <a:off x="847662"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2" name="Google Shape;11032;p77"/>
          <p:cNvGrpSpPr/>
          <p:nvPr/>
        </p:nvGrpSpPr>
        <p:grpSpPr>
          <a:xfrm>
            <a:off x="1389085" y="3680964"/>
            <a:ext cx="357720" cy="355148"/>
            <a:chOff x="1408777" y="3680964"/>
            <a:chExt cx="357720" cy="355148"/>
          </a:xfrm>
        </p:grpSpPr>
        <p:sp>
          <p:nvSpPr>
            <p:cNvPr id="11033" name="Google Shape;11033;p77"/>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77"/>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7"/>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77"/>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77"/>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8" name="Google Shape;11038;p77"/>
          <p:cNvGrpSpPr/>
          <p:nvPr/>
        </p:nvGrpSpPr>
        <p:grpSpPr>
          <a:xfrm>
            <a:off x="1933144" y="3680964"/>
            <a:ext cx="357720" cy="355148"/>
            <a:chOff x="1952836" y="3680964"/>
            <a:chExt cx="357720" cy="355148"/>
          </a:xfrm>
        </p:grpSpPr>
        <p:sp>
          <p:nvSpPr>
            <p:cNvPr id="11039" name="Google Shape;11039;p77"/>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77"/>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77"/>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77"/>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77"/>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4" name="Google Shape;11044;p77"/>
          <p:cNvGrpSpPr/>
          <p:nvPr/>
        </p:nvGrpSpPr>
        <p:grpSpPr>
          <a:xfrm>
            <a:off x="2477202" y="3680964"/>
            <a:ext cx="357720" cy="355148"/>
            <a:chOff x="2496894" y="3680964"/>
            <a:chExt cx="357720" cy="355148"/>
          </a:xfrm>
        </p:grpSpPr>
        <p:sp>
          <p:nvSpPr>
            <p:cNvPr id="11045" name="Google Shape;11045;p77"/>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77"/>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77"/>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7"/>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7"/>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0" name="Google Shape;11050;p77"/>
          <p:cNvGrpSpPr/>
          <p:nvPr/>
        </p:nvGrpSpPr>
        <p:grpSpPr>
          <a:xfrm>
            <a:off x="3021292" y="3681059"/>
            <a:ext cx="356164" cy="355815"/>
            <a:chOff x="3040984" y="3681059"/>
            <a:chExt cx="356164" cy="355815"/>
          </a:xfrm>
        </p:grpSpPr>
        <p:sp>
          <p:nvSpPr>
            <p:cNvPr id="11051" name="Google Shape;11051;p77"/>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77"/>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77"/>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4" name="Google Shape;11054;p77"/>
          <p:cNvGrpSpPr/>
          <p:nvPr/>
        </p:nvGrpSpPr>
        <p:grpSpPr>
          <a:xfrm>
            <a:off x="3564589" y="3699191"/>
            <a:ext cx="358069" cy="317995"/>
            <a:chOff x="3584280" y="3699191"/>
            <a:chExt cx="358069" cy="317995"/>
          </a:xfrm>
        </p:grpSpPr>
        <p:sp>
          <p:nvSpPr>
            <p:cNvPr id="11055" name="Google Shape;11055;p77"/>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77"/>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77"/>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7"/>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9" name="Google Shape;11059;p77"/>
          <p:cNvGrpSpPr/>
          <p:nvPr/>
        </p:nvGrpSpPr>
        <p:grpSpPr>
          <a:xfrm>
            <a:off x="4109790" y="3681059"/>
            <a:ext cx="355402" cy="354291"/>
            <a:chOff x="4129482" y="3681059"/>
            <a:chExt cx="355402" cy="354291"/>
          </a:xfrm>
        </p:grpSpPr>
        <p:sp>
          <p:nvSpPr>
            <p:cNvPr id="11060" name="Google Shape;11060;p77"/>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77"/>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77"/>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77"/>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4" name="Google Shape;11064;p77"/>
          <p:cNvGrpSpPr/>
          <p:nvPr/>
        </p:nvGrpSpPr>
        <p:grpSpPr>
          <a:xfrm>
            <a:off x="4653849" y="3680297"/>
            <a:ext cx="355434" cy="355815"/>
            <a:chOff x="4673540" y="3680297"/>
            <a:chExt cx="355434" cy="355815"/>
          </a:xfrm>
        </p:grpSpPr>
        <p:sp>
          <p:nvSpPr>
            <p:cNvPr id="11065" name="Google Shape;11065;p77"/>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77"/>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7"/>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8" name="Google Shape;11068;p77"/>
          <p:cNvGrpSpPr/>
          <p:nvPr/>
        </p:nvGrpSpPr>
        <p:grpSpPr>
          <a:xfrm>
            <a:off x="5759716" y="3699191"/>
            <a:ext cx="317645" cy="318757"/>
            <a:chOff x="5779408" y="3699191"/>
            <a:chExt cx="317645" cy="318757"/>
          </a:xfrm>
        </p:grpSpPr>
        <p:sp>
          <p:nvSpPr>
            <p:cNvPr id="11069" name="Google Shape;11069;p77"/>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7"/>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71" name="Google Shape;11071;p77"/>
          <p:cNvSpPr/>
          <p:nvPr/>
        </p:nvSpPr>
        <p:spPr>
          <a:xfrm>
            <a:off x="6284881"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72" name="Google Shape;11072;p77"/>
          <p:cNvGrpSpPr/>
          <p:nvPr/>
        </p:nvGrpSpPr>
        <p:grpSpPr>
          <a:xfrm>
            <a:off x="7370743" y="3680868"/>
            <a:ext cx="372073" cy="355243"/>
            <a:chOff x="7390435" y="3680868"/>
            <a:chExt cx="372073" cy="355243"/>
          </a:xfrm>
        </p:grpSpPr>
        <p:sp>
          <p:nvSpPr>
            <p:cNvPr id="11073" name="Google Shape;11073;p77"/>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7"/>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7"/>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77"/>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77"/>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77"/>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9" name="Google Shape;11079;p77"/>
          <p:cNvGrpSpPr/>
          <p:nvPr/>
        </p:nvGrpSpPr>
        <p:grpSpPr>
          <a:xfrm>
            <a:off x="1656276" y="4125629"/>
            <a:ext cx="374709" cy="374010"/>
            <a:chOff x="1421638" y="4125629"/>
            <a:chExt cx="374709" cy="374010"/>
          </a:xfrm>
        </p:grpSpPr>
        <p:sp>
          <p:nvSpPr>
            <p:cNvPr id="11080" name="Google Shape;11080;p77"/>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7"/>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2" name="Google Shape;11082;p77"/>
          <p:cNvGrpSpPr/>
          <p:nvPr/>
        </p:nvGrpSpPr>
        <p:grpSpPr>
          <a:xfrm>
            <a:off x="2207892" y="4156304"/>
            <a:ext cx="357720" cy="342192"/>
            <a:chOff x="1973254" y="4156304"/>
            <a:chExt cx="357720" cy="342192"/>
          </a:xfrm>
        </p:grpSpPr>
        <p:sp>
          <p:nvSpPr>
            <p:cNvPr id="11083" name="Google Shape;11083;p77"/>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77"/>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77"/>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77"/>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77"/>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77"/>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9" name="Google Shape;11089;p77"/>
          <p:cNvGrpSpPr/>
          <p:nvPr/>
        </p:nvGrpSpPr>
        <p:grpSpPr>
          <a:xfrm>
            <a:off x="2758397" y="4135505"/>
            <a:ext cx="341049" cy="340318"/>
            <a:chOff x="2523759" y="4135505"/>
            <a:chExt cx="341049" cy="340318"/>
          </a:xfrm>
        </p:grpSpPr>
        <p:sp>
          <p:nvSpPr>
            <p:cNvPr id="11090" name="Google Shape;11090;p77"/>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77"/>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2" name="Google Shape;11092;p77"/>
          <p:cNvGrpSpPr/>
          <p:nvPr/>
        </p:nvGrpSpPr>
        <p:grpSpPr>
          <a:xfrm>
            <a:off x="3275241" y="4130360"/>
            <a:ext cx="392079" cy="350353"/>
            <a:chOff x="3040603" y="4130360"/>
            <a:chExt cx="392079" cy="350353"/>
          </a:xfrm>
        </p:grpSpPr>
        <p:sp>
          <p:nvSpPr>
            <p:cNvPr id="11093" name="Google Shape;11093;p77"/>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77"/>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77"/>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77"/>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77"/>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77"/>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7"/>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77"/>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77"/>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77"/>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3" name="Google Shape;11103;p77"/>
          <p:cNvGrpSpPr/>
          <p:nvPr/>
        </p:nvGrpSpPr>
        <p:grpSpPr>
          <a:xfrm>
            <a:off x="3896782" y="4135505"/>
            <a:ext cx="232955" cy="340318"/>
            <a:chOff x="3662144" y="4135505"/>
            <a:chExt cx="232955" cy="340318"/>
          </a:xfrm>
        </p:grpSpPr>
        <p:sp>
          <p:nvSpPr>
            <p:cNvPr id="11104" name="Google Shape;11104;p77"/>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7"/>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77"/>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77"/>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8" name="Google Shape;11108;p77"/>
          <p:cNvGrpSpPr/>
          <p:nvPr/>
        </p:nvGrpSpPr>
        <p:grpSpPr>
          <a:xfrm>
            <a:off x="4383776" y="4121151"/>
            <a:ext cx="344065" cy="368644"/>
            <a:chOff x="4149138" y="4121151"/>
            <a:chExt cx="344065" cy="368644"/>
          </a:xfrm>
        </p:grpSpPr>
        <p:sp>
          <p:nvSpPr>
            <p:cNvPr id="11109" name="Google Shape;11109;p77"/>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77"/>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7"/>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77"/>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77"/>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77"/>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77"/>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77"/>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77"/>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77"/>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77"/>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77"/>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21" name="Google Shape;11121;p77"/>
          <p:cNvSpPr/>
          <p:nvPr/>
        </p:nvSpPr>
        <p:spPr>
          <a:xfrm>
            <a:off x="4926692"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22" name="Google Shape;11122;p77"/>
          <p:cNvGrpSpPr/>
          <p:nvPr/>
        </p:nvGrpSpPr>
        <p:grpSpPr>
          <a:xfrm>
            <a:off x="5440900" y="4174817"/>
            <a:ext cx="397763" cy="262804"/>
            <a:chOff x="5206262" y="4174817"/>
            <a:chExt cx="397763" cy="262804"/>
          </a:xfrm>
        </p:grpSpPr>
        <p:sp>
          <p:nvSpPr>
            <p:cNvPr id="11123" name="Google Shape;11123;p77"/>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7"/>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7"/>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77"/>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77"/>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77"/>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77"/>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0" name="Google Shape;11130;p77"/>
          <p:cNvGrpSpPr/>
          <p:nvPr/>
        </p:nvGrpSpPr>
        <p:grpSpPr>
          <a:xfrm>
            <a:off x="5962254" y="4204699"/>
            <a:ext cx="440505" cy="290018"/>
            <a:chOff x="5727616" y="4204699"/>
            <a:chExt cx="440505" cy="290018"/>
          </a:xfrm>
        </p:grpSpPr>
        <p:sp>
          <p:nvSpPr>
            <p:cNvPr id="11131" name="Google Shape;11131;p77"/>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77"/>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77"/>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77"/>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77"/>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77"/>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77"/>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77"/>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9" name="Google Shape;11139;p77"/>
          <p:cNvGrpSpPr/>
          <p:nvPr/>
        </p:nvGrpSpPr>
        <p:grpSpPr>
          <a:xfrm>
            <a:off x="6644701" y="4135124"/>
            <a:ext cx="159950" cy="364516"/>
            <a:chOff x="6410063" y="4135124"/>
            <a:chExt cx="159950" cy="364516"/>
          </a:xfrm>
        </p:grpSpPr>
        <p:sp>
          <p:nvSpPr>
            <p:cNvPr id="11140" name="Google Shape;11140;p77"/>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77"/>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77"/>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77"/>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4" name="Google Shape;11144;p77"/>
          <p:cNvGrpSpPr/>
          <p:nvPr/>
        </p:nvGrpSpPr>
        <p:grpSpPr>
          <a:xfrm>
            <a:off x="7159290" y="4135505"/>
            <a:ext cx="214378" cy="364135"/>
            <a:chOff x="6924652" y="4135505"/>
            <a:chExt cx="214378" cy="364135"/>
          </a:xfrm>
        </p:grpSpPr>
        <p:sp>
          <p:nvSpPr>
            <p:cNvPr id="11145" name="Google Shape;11145;p77"/>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77"/>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77"/>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7"/>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9" name="Google Shape;11149;p77"/>
          <p:cNvGrpSpPr/>
          <p:nvPr/>
        </p:nvGrpSpPr>
        <p:grpSpPr>
          <a:xfrm>
            <a:off x="7619389" y="4147984"/>
            <a:ext cx="380012" cy="351274"/>
            <a:chOff x="7384751" y="4147984"/>
            <a:chExt cx="380012" cy="351274"/>
          </a:xfrm>
        </p:grpSpPr>
        <p:sp>
          <p:nvSpPr>
            <p:cNvPr id="11150" name="Google Shape;11150;p77"/>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77"/>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77"/>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77"/>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77"/>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55" name="Google Shape;11155;p77"/>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11156" name="Google Shape;11156;p77"/>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11157" name="Google Shape;11157;p77"/>
          <p:cNvGrpSpPr/>
          <p:nvPr/>
        </p:nvGrpSpPr>
        <p:grpSpPr>
          <a:xfrm>
            <a:off x="1105215" y="4124000"/>
            <a:ext cx="374177" cy="374263"/>
            <a:chOff x="775325" y="4143525"/>
            <a:chExt cx="468776" cy="468884"/>
          </a:xfrm>
        </p:grpSpPr>
        <p:sp>
          <p:nvSpPr>
            <p:cNvPr id="11158" name="Google Shape;11158;p77"/>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7"/>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7"/>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77"/>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show="0">
  <p:cSld>
    <p:spTree>
      <p:nvGrpSpPr>
        <p:cNvPr id="1" name="Shape 11165"/>
        <p:cNvGrpSpPr/>
        <p:nvPr/>
      </p:nvGrpSpPr>
      <p:grpSpPr>
        <a:xfrm>
          <a:off x="0" y="0"/>
          <a:ext cx="0" cy="0"/>
          <a:chOff x="0" y="0"/>
          <a:chExt cx="0" cy="0"/>
        </a:xfrm>
      </p:grpSpPr>
      <p:grpSp>
        <p:nvGrpSpPr>
          <p:cNvPr id="11166" name="Google Shape;11166;p78"/>
          <p:cNvGrpSpPr/>
          <p:nvPr/>
        </p:nvGrpSpPr>
        <p:grpSpPr>
          <a:xfrm>
            <a:off x="1989449" y="4101269"/>
            <a:ext cx="374774" cy="346073"/>
            <a:chOff x="1989449" y="4282269"/>
            <a:chExt cx="374774" cy="346073"/>
          </a:xfrm>
        </p:grpSpPr>
        <p:sp>
          <p:nvSpPr>
            <p:cNvPr id="11167" name="Google Shape;11167;p78"/>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8"/>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8"/>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78"/>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8"/>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2" name="Google Shape;11172;p78"/>
          <p:cNvGrpSpPr/>
          <p:nvPr/>
        </p:nvGrpSpPr>
        <p:grpSpPr>
          <a:xfrm>
            <a:off x="2487439" y="4099740"/>
            <a:ext cx="198775" cy="348972"/>
            <a:chOff x="2487439" y="4280740"/>
            <a:chExt cx="198775" cy="348972"/>
          </a:xfrm>
        </p:grpSpPr>
        <p:sp>
          <p:nvSpPr>
            <p:cNvPr id="11173" name="Google Shape;11173;p78"/>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78"/>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78"/>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8"/>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7" name="Google Shape;11177;p78"/>
          <p:cNvGrpSpPr/>
          <p:nvPr/>
        </p:nvGrpSpPr>
        <p:grpSpPr>
          <a:xfrm>
            <a:off x="2810958" y="4092923"/>
            <a:ext cx="353145" cy="361873"/>
            <a:chOff x="2810958" y="4273923"/>
            <a:chExt cx="353145" cy="361873"/>
          </a:xfrm>
        </p:grpSpPr>
        <p:sp>
          <p:nvSpPr>
            <p:cNvPr id="11178" name="Google Shape;11178;p78"/>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8"/>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78"/>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78"/>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78"/>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78"/>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78"/>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5" name="Google Shape;11185;p78"/>
          <p:cNvGrpSpPr/>
          <p:nvPr/>
        </p:nvGrpSpPr>
        <p:grpSpPr>
          <a:xfrm>
            <a:off x="6275635" y="4101651"/>
            <a:ext cx="209383" cy="366778"/>
            <a:chOff x="6275635" y="4282651"/>
            <a:chExt cx="209383" cy="366778"/>
          </a:xfrm>
        </p:grpSpPr>
        <p:sp>
          <p:nvSpPr>
            <p:cNvPr id="11186" name="Google Shape;11186;p78"/>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78"/>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8" name="Google Shape;11188;p78"/>
          <p:cNvGrpSpPr/>
          <p:nvPr/>
        </p:nvGrpSpPr>
        <p:grpSpPr>
          <a:xfrm>
            <a:off x="6701186" y="4102033"/>
            <a:ext cx="280292" cy="366396"/>
            <a:chOff x="6701186" y="4283033"/>
            <a:chExt cx="280292" cy="366396"/>
          </a:xfrm>
        </p:grpSpPr>
        <p:sp>
          <p:nvSpPr>
            <p:cNvPr id="11189" name="Google Shape;11189;p78"/>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78"/>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1" name="Google Shape;11191;p78"/>
          <p:cNvGrpSpPr/>
          <p:nvPr/>
        </p:nvGrpSpPr>
        <p:grpSpPr>
          <a:xfrm>
            <a:off x="2609571" y="3643958"/>
            <a:ext cx="373627" cy="347347"/>
            <a:chOff x="2609571" y="3824958"/>
            <a:chExt cx="373627" cy="347347"/>
          </a:xfrm>
        </p:grpSpPr>
        <p:sp>
          <p:nvSpPr>
            <p:cNvPr id="11192" name="Google Shape;11192;p78"/>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78"/>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94" name="Google Shape;11194;p78"/>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95" name="Google Shape;11195;p78"/>
          <p:cNvGrpSpPr/>
          <p:nvPr/>
        </p:nvGrpSpPr>
        <p:grpSpPr>
          <a:xfrm>
            <a:off x="916127" y="3626056"/>
            <a:ext cx="221902" cy="380795"/>
            <a:chOff x="916127" y="3807056"/>
            <a:chExt cx="221902" cy="380795"/>
          </a:xfrm>
        </p:grpSpPr>
        <p:sp>
          <p:nvSpPr>
            <p:cNvPr id="11196" name="Google Shape;11196;p78"/>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78"/>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78"/>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78"/>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00" name="Google Shape;11200;p78"/>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78"/>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02" name="Google Shape;11202;p78"/>
          <p:cNvGrpSpPr/>
          <p:nvPr/>
        </p:nvGrpSpPr>
        <p:grpSpPr>
          <a:xfrm>
            <a:off x="3513010" y="3635134"/>
            <a:ext cx="362223" cy="361108"/>
            <a:chOff x="3513010" y="3816134"/>
            <a:chExt cx="362223" cy="361108"/>
          </a:xfrm>
        </p:grpSpPr>
        <p:sp>
          <p:nvSpPr>
            <p:cNvPr id="11203" name="Google Shape;11203;p78"/>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78"/>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78"/>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78"/>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7" name="Google Shape;11207;p78"/>
          <p:cNvGrpSpPr/>
          <p:nvPr/>
        </p:nvGrpSpPr>
        <p:grpSpPr>
          <a:xfrm>
            <a:off x="3950316" y="3639307"/>
            <a:ext cx="369805" cy="353782"/>
            <a:chOff x="3950316" y="3820307"/>
            <a:chExt cx="369805" cy="353782"/>
          </a:xfrm>
        </p:grpSpPr>
        <p:sp>
          <p:nvSpPr>
            <p:cNvPr id="11208" name="Google Shape;11208;p78"/>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8"/>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78"/>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78"/>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2" name="Google Shape;11212;p78"/>
          <p:cNvGrpSpPr/>
          <p:nvPr/>
        </p:nvGrpSpPr>
        <p:grpSpPr>
          <a:xfrm>
            <a:off x="1761909" y="3630961"/>
            <a:ext cx="307974" cy="371716"/>
            <a:chOff x="1761909" y="3811961"/>
            <a:chExt cx="307974" cy="371716"/>
          </a:xfrm>
        </p:grpSpPr>
        <p:sp>
          <p:nvSpPr>
            <p:cNvPr id="11213" name="Google Shape;11213;p78"/>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78"/>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78"/>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78"/>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78"/>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78"/>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78"/>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8"/>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78"/>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78"/>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3" name="Google Shape;11223;p78"/>
          <p:cNvGrpSpPr/>
          <p:nvPr/>
        </p:nvGrpSpPr>
        <p:grpSpPr>
          <a:xfrm>
            <a:off x="5373342" y="3627935"/>
            <a:ext cx="231395" cy="353145"/>
            <a:chOff x="5373342" y="3808935"/>
            <a:chExt cx="231395" cy="353145"/>
          </a:xfrm>
        </p:grpSpPr>
        <p:sp>
          <p:nvSpPr>
            <p:cNvPr id="11224" name="Google Shape;11224;p78"/>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78"/>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8"/>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8"/>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8"/>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8"/>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78"/>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78"/>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8"/>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33" name="Google Shape;11233;p78"/>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34" name="Google Shape;11234;p78"/>
          <p:cNvGrpSpPr/>
          <p:nvPr/>
        </p:nvGrpSpPr>
        <p:grpSpPr>
          <a:xfrm>
            <a:off x="5833775" y="3628445"/>
            <a:ext cx="235185" cy="352253"/>
            <a:chOff x="5833775" y="3809445"/>
            <a:chExt cx="235185" cy="352253"/>
          </a:xfrm>
        </p:grpSpPr>
        <p:sp>
          <p:nvSpPr>
            <p:cNvPr id="11235" name="Google Shape;11235;p78"/>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78"/>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8"/>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8" name="Google Shape;11238;p78"/>
          <p:cNvGrpSpPr/>
          <p:nvPr/>
        </p:nvGrpSpPr>
        <p:grpSpPr>
          <a:xfrm>
            <a:off x="4942472" y="3628318"/>
            <a:ext cx="238976" cy="352762"/>
            <a:chOff x="4942472" y="3809318"/>
            <a:chExt cx="238976" cy="352762"/>
          </a:xfrm>
        </p:grpSpPr>
        <p:sp>
          <p:nvSpPr>
            <p:cNvPr id="11239" name="Google Shape;11239;p78"/>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78"/>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78"/>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8"/>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78"/>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8"/>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78"/>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6" name="Google Shape;11246;p78"/>
          <p:cNvGrpSpPr/>
          <p:nvPr/>
        </p:nvGrpSpPr>
        <p:grpSpPr>
          <a:xfrm>
            <a:off x="6266525" y="3626788"/>
            <a:ext cx="260223" cy="353527"/>
            <a:chOff x="6266525" y="3807788"/>
            <a:chExt cx="260223" cy="353527"/>
          </a:xfrm>
        </p:grpSpPr>
        <p:sp>
          <p:nvSpPr>
            <p:cNvPr id="11247" name="Google Shape;11247;p78"/>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8"/>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8"/>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78"/>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51" name="Google Shape;11251;p78"/>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52" name="Google Shape;11252;p78"/>
          <p:cNvGrpSpPr/>
          <p:nvPr/>
        </p:nvGrpSpPr>
        <p:grpSpPr>
          <a:xfrm>
            <a:off x="7184363" y="3628604"/>
            <a:ext cx="202184" cy="352762"/>
            <a:chOff x="7184363" y="3809604"/>
            <a:chExt cx="202184" cy="352762"/>
          </a:xfrm>
        </p:grpSpPr>
        <p:sp>
          <p:nvSpPr>
            <p:cNvPr id="11253" name="Google Shape;11253;p78"/>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8"/>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5" name="Google Shape;11255;p78"/>
          <p:cNvGrpSpPr/>
          <p:nvPr/>
        </p:nvGrpSpPr>
        <p:grpSpPr>
          <a:xfrm>
            <a:off x="7571624" y="3627935"/>
            <a:ext cx="292047" cy="352762"/>
            <a:chOff x="7571624" y="3808935"/>
            <a:chExt cx="292047" cy="352762"/>
          </a:xfrm>
        </p:grpSpPr>
        <p:sp>
          <p:nvSpPr>
            <p:cNvPr id="11256" name="Google Shape;11256;p78"/>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8"/>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78"/>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78"/>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8"/>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8"/>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2" name="Google Shape;11262;p78"/>
          <p:cNvGrpSpPr/>
          <p:nvPr/>
        </p:nvGrpSpPr>
        <p:grpSpPr>
          <a:xfrm>
            <a:off x="2174559" y="3175116"/>
            <a:ext cx="364135" cy="359930"/>
            <a:chOff x="2174559" y="3356116"/>
            <a:chExt cx="364135" cy="359930"/>
          </a:xfrm>
        </p:grpSpPr>
        <p:sp>
          <p:nvSpPr>
            <p:cNvPr id="11263" name="Google Shape;11263;p78"/>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78"/>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5" name="Google Shape;11265;p78"/>
          <p:cNvGrpSpPr/>
          <p:nvPr/>
        </p:nvGrpSpPr>
        <p:grpSpPr>
          <a:xfrm>
            <a:off x="1731934" y="3174639"/>
            <a:ext cx="368371" cy="361554"/>
            <a:chOff x="1731934" y="3355639"/>
            <a:chExt cx="368371" cy="361554"/>
          </a:xfrm>
        </p:grpSpPr>
        <p:sp>
          <p:nvSpPr>
            <p:cNvPr id="11266" name="Google Shape;11266;p78"/>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78"/>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8" name="Google Shape;11268;p78"/>
          <p:cNvGrpSpPr/>
          <p:nvPr/>
        </p:nvGrpSpPr>
        <p:grpSpPr>
          <a:xfrm>
            <a:off x="3990517" y="3173173"/>
            <a:ext cx="279559" cy="363402"/>
            <a:chOff x="3990517" y="3354173"/>
            <a:chExt cx="279559" cy="363402"/>
          </a:xfrm>
        </p:grpSpPr>
        <p:sp>
          <p:nvSpPr>
            <p:cNvPr id="11269" name="Google Shape;11269;p78"/>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78"/>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78"/>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2" name="Google Shape;11272;p78"/>
          <p:cNvGrpSpPr/>
          <p:nvPr/>
        </p:nvGrpSpPr>
        <p:grpSpPr>
          <a:xfrm>
            <a:off x="3497847" y="3236374"/>
            <a:ext cx="379680" cy="237606"/>
            <a:chOff x="3497847" y="3417374"/>
            <a:chExt cx="379680" cy="237606"/>
          </a:xfrm>
        </p:grpSpPr>
        <p:sp>
          <p:nvSpPr>
            <p:cNvPr id="11273" name="Google Shape;11273;p78"/>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78"/>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78"/>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78"/>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7" name="Google Shape;11277;p78"/>
          <p:cNvGrpSpPr/>
          <p:nvPr/>
        </p:nvGrpSpPr>
        <p:grpSpPr>
          <a:xfrm>
            <a:off x="2612597" y="3186075"/>
            <a:ext cx="376271" cy="337982"/>
            <a:chOff x="2612597" y="3367075"/>
            <a:chExt cx="376271" cy="337982"/>
          </a:xfrm>
        </p:grpSpPr>
        <p:sp>
          <p:nvSpPr>
            <p:cNvPr id="11278" name="Google Shape;11278;p78"/>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78"/>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0" name="Google Shape;11280;p78"/>
          <p:cNvGrpSpPr/>
          <p:nvPr/>
        </p:nvGrpSpPr>
        <p:grpSpPr>
          <a:xfrm>
            <a:off x="3071914" y="3183431"/>
            <a:ext cx="343652" cy="342505"/>
            <a:chOff x="3071914" y="3364431"/>
            <a:chExt cx="343652" cy="342505"/>
          </a:xfrm>
        </p:grpSpPr>
        <p:sp>
          <p:nvSpPr>
            <p:cNvPr id="11281" name="Google Shape;11281;p78"/>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8"/>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78"/>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78"/>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78"/>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6" name="Google Shape;11286;p78"/>
          <p:cNvGrpSpPr/>
          <p:nvPr/>
        </p:nvGrpSpPr>
        <p:grpSpPr>
          <a:xfrm>
            <a:off x="897141" y="3178875"/>
            <a:ext cx="257962" cy="352762"/>
            <a:chOff x="897141" y="3359875"/>
            <a:chExt cx="257962" cy="352762"/>
          </a:xfrm>
        </p:grpSpPr>
        <p:sp>
          <p:nvSpPr>
            <p:cNvPr id="11287" name="Google Shape;11287;p78"/>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8"/>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78"/>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78"/>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78"/>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78"/>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78"/>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78"/>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5" name="Google Shape;11295;p78"/>
          <p:cNvGrpSpPr/>
          <p:nvPr/>
        </p:nvGrpSpPr>
        <p:grpSpPr>
          <a:xfrm>
            <a:off x="1333682" y="3163330"/>
            <a:ext cx="271213" cy="383088"/>
            <a:chOff x="1333682" y="3344330"/>
            <a:chExt cx="271213" cy="383088"/>
          </a:xfrm>
        </p:grpSpPr>
        <p:sp>
          <p:nvSpPr>
            <p:cNvPr id="11296" name="Google Shape;11296;p78"/>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78"/>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78"/>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8"/>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78"/>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78"/>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78"/>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78"/>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78"/>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78"/>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78"/>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7" name="Google Shape;11307;p78"/>
          <p:cNvGrpSpPr/>
          <p:nvPr/>
        </p:nvGrpSpPr>
        <p:grpSpPr>
          <a:xfrm>
            <a:off x="6664394" y="3165974"/>
            <a:ext cx="353113" cy="351998"/>
            <a:chOff x="6664394" y="3346974"/>
            <a:chExt cx="353113" cy="351998"/>
          </a:xfrm>
        </p:grpSpPr>
        <p:sp>
          <p:nvSpPr>
            <p:cNvPr id="11308" name="Google Shape;11308;p78"/>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78"/>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78"/>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8"/>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78"/>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3" name="Google Shape;11313;p78"/>
          <p:cNvGrpSpPr/>
          <p:nvPr/>
        </p:nvGrpSpPr>
        <p:grpSpPr>
          <a:xfrm>
            <a:off x="849741" y="1778307"/>
            <a:ext cx="399398" cy="375443"/>
            <a:chOff x="849741" y="1959307"/>
            <a:chExt cx="399398" cy="375443"/>
          </a:xfrm>
        </p:grpSpPr>
        <p:sp>
          <p:nvSpPr>
            <p:cNvPr id="11314" name="Google Shape;11314;p78"/>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78"/>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6" name="Google Shape;11316;p78"/>
          <p:cNvGrpSpPr/>
          <p:nvPr/>
        </p:nvGrpSpPr>
        <p:grpSpPr>
          <a:xfrm>
            <a:off x="1284212" y="1782766"/>
            <a:ext cx="379489" cy="366046"/>
            <a:chOff x="1284212" y="1963766"/>
            <a:chExt cx="379489" cy="366046"/>
          </a:xfrm>
        </p:grpSpPr>
        <p:sp>
          <p:nvSpPr>
            <p:cNvPr id="11317" name="Google Shape;11317;p78"/>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78"/>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9" name="Google Shape;11319;p78"/>
          <p:cNvGrpSpPr/>
          <p:nvPr/>
        </p:nvGrpSpPr>
        <p:grpSpPr>
          <a:xfrm>
            <a:off x="3037766" y="1788564"/>
            <a:ext cx="370219" cy="354928"/>
            <a:chOff x="3037766" y="1969564"/>
            <a:chExt cx="370219" cy="354928"/>
          </a:xfrm>
        </p:grpSpPr>
        <p:sp>
          <p:nvSpPr>
            <p:cNvPr id="11320" name="Google Shape;11320;p78"/>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78"/>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78"/>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78"/>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4" name="Google Shape;11324;p78"/>
          <p:cNvGrpSpPr/>
          <p:nvPr/>
        </p:nvGrpSpPr>
        <p:grpSpPr>
          <a:xfrm>
            <a:off x="3982553" y="1790730"/>
            <a:ext cx="304566" cy="350501"/>
            <a:chOff x="3982553" y="1971730"/>
            <a:chExt cx="304566" cy="350501"/>
          </a:xfrm>
        </p:grpSpPr>
        <p:sp>
          <p:nvSpPr>
            <p:cNvPr id="11325" name="Google Shape;11325;p78"/>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78"/>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7" name="Google Shape;11327;p78"/>
          <p:cNvGrpSpPr/>
          <p:nvPr/>
        </p:nvGrpSpPr>
        <p:grpSpPr>
          <a:xfrm>
            <a:off x="2567841" y="1813124"/>
            <a:ext cx="399812" cy="306477"/>
            <a:chOff x="2567841" y="1994124"/>
            <a:chExt cx="399812" cy="306477"/>
          </a:xfrm>
        </p:grpSpPr>
        <p:sp>
          <p:nvSpPr>
            <p:cNvPr id="11328" name="Google Shape;11328;p78"/>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78"/>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78"/>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1" name="Google Shape;11331;p78"/>
          <p:cNvGrpSpPr/>
          <p:nvPr/>
        </p:nvGrpSpPr>
        <p:grpSpPr>
          <a:xfrm>
            <a:off x="2212084" y="1779358"/>
            <a:ext cx="324698" cy="372863"/>
            <a:chOff x="2212084" y="1960358"/>
            <a:chExt cx="324698" cy="372863"/>
          </a:xfrm>
        </p:grpSpPr>
        <p:sp>
          <p:nvSpPr>
            <p:cNvPr id="11332" name="Google Shape;11332;p78"/>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78"/>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78"/>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5" name="Google Shape;11335;p78"/>
          <p:cNvGrpSpPr/>
          <p:nvPr/>
        </p:nvGrpSpPr>
        <p:grpSpPr>
          <a:xfrm>
            <a:off x="1805901" y="1779358"/>
            <a:ext cx="284847" cy="373627"/>
            <a:chOff x="1805901" y="1960358"/>
            <a:chExt cx="284847" cy="373627"/>
          </a:xfrm>
        </p:grpSpPr>
        <p:sp>
          <p:nvSpPr>
            <p:cNvPr id="11336" name="Google Shape;11336;p78"/>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78"/>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8" name="Google Shape;11338;p78"/>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78"/>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78"/>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41" name="Google Shape;11341;p78"/>
          <p:cNvGrpSpPr/>
          <p:nvPr/>
        </p:nvGrpSpPr>
        <p:grpSpPr>
          <a:xfrm>
            <a:off x="6656812" y="1848388"/>
            <a:ext cx="368690" cy="245793"/>
            <a:chOff x="6656812" y="2029388"/>
            <a:chExt cx="368690" cy="245793"/>
          </a:xfrm>
        </p:grpSpPr>
        <p:sp>
          <p:nvSpPr>
            <p:cNvPr id="11342" name="Google Shape;11342;p78"/>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78"/>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78"/>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78"/>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78"/>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78"/>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78"/>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78"/>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78"/>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78"/>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2" name="Google Shape;11352;p78"/>
          <p:cNvGrpSpPr/>
          <p:nvPr/>
        </p:nvGrpSpPr>
        <p:grpSpPr>
          <a:xfrm>
            <a:off x="4869651" y="1831218"/>
            <a:ext cx="376654" cy="281566"/>
            <a:chOff x="4869651" y="2012218"/>
            <a:chExt cx="376654" cy="281566"/>
          </a:xfrm>
        </p:grpSpPr>
        <p:sp>
          <p:nvSpPr>
            <p:cNvPr id="11353" name="Google Shape;11353;p78"/>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78"/>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78"/>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78"/>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7" name="Google Shape;11357;p78"/>
          <p:cNvGrpSpPr/>
          <p:nvPr/>
        </p:nvGrpSpPr>
        <p:grpSpPr>
          <a:xfrm>
            <a:off x="5306224" y="1831313"/>
            <a:ext cx="367925" cy="281694"/>
            <a:chOff x="5306224" y="2012313"/>
            <a:chExt cx="367925" cy="281694"/>
          </a:xfrm>
        </p:grpSpPr>
        <p:sp>
          <p:nvSpPr>
            <p:cNvPr id="11358" name="Google Shape;11358;p78"/>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78"/>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60" name="Google Shape;11360;p78"/>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61" name="Google Shape;11361;p78"/>
          <p:cNvGrpSpPr/>
          <p:nvPr/>
        </p:nvGrpSpPr>
        <p:grpSpPr>
          <a:xfrm>
            <a:off x="6195998" y="1802102"/>
            <a:ext cx="368308" cy="338746"/>
            <a:chOff x="6195998" y="1983102"/>
            <a:chExt cx="368308" cy="338746"/>
          </a:xfrm>
        </p:grpSpPr>
        <p:sp>
          <p:nvSpPr>
            <p:cNvPr id="11362" name="Google Shape;11362;p78"/>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78"/>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78"/>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5" name="Google Shape;11365;p78"/>
          <p:cNvGrpSpPr/>
          <p:nvPr/>
        </p:nvGrpSpPr>
        <p:grpSpPr>
          <a:xfrm>
            <a:off x="7542031" y="1830835"/>
            <a:ext cx="369072" cy="280037"/>
            <a:chOff x="7542031" y="2011835"/>
            <a:chExt cx="369072" cy="280037"/>
          </a:xfrm>
        </p:grpSpPr>
        <p:sp>
          <p:nvSpPr>
            <p:cNvPr id="11366" name="Google Shape;11366;p78"/>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78"/>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78"/>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78"/>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78"/>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78"/>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78"/>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78"/>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78"/>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5" name="Google Shape;11375;p78"/>
          <p:cNvGrpSpPr/>
          <p:nvPr/>
        </p:nvGrpSpPr>
        <p:grpSpPr>
          <a:xfrm>
            <a:off x="8010427" y="3167503"/>
            <a:ext cx="278795" cy="351615"/>
            <a:chOff x="8010427" y="3348503"/>
            <a:chExt cx="278795" cy="351615"/>
          </a:xfrm>
        </p:grpSpPr>
        <p:sp>
          <p:nvSpPr>
            <p:cNvPr id="11376" name="Google Shape;11376;p78"/>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78"/>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78"/>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78"/>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80" name="Google Shape;11380;p78"/>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81" name="Google Shape;11381;p78"/>
          <p:cNvGrpSpPr/>
          <p:nvPr/>
        </p:nvGrpSpPr>
        <p:grpSpPr>
          <a:xfrm>
            <a:off x="7141900" y="3168204"/>
            <a:ext cx="281057" cy="351010"/>
            <a:chOff x="7141900" y="3349204"/>
            <a:chExt cx="281057" cy="351010"/>
          </a:xfrm>
        </p:grpSpPr>
        <p:sp>
          <p:nvSpPr>
            <p:cNvPr id="11382" name="Google Shape;11382;p78"/>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78"/>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78"/>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5" name="Google Shape;11385;p78"/>
          <p:cNvGrpSpPr/>
          <p:nvPr/>
        </p:nvGrpSpPr>
        <p:grpSpPr>
          <a:xfrm>
            <a:off x="5314188" y="3169032"/>
            <a:ext cx="363752" cy="353113"/>
            <a:chOff x="5314188" y="3350032"/>
            <a:chExt cx="363752" cy="353113"/>
          </a:xfrm>
        </p:grpSpPr>
        <p:sp>
          <p:nvSpPr>
            <p:cNvPr id="11386" name="Google Shape;11386;p78"/>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78"/>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8" name="Google Shape;11388;p78"/>
          <p:cNvGrpSpPr/>
          <p:nvPr/>
        </p:nvGrpSpPr>
        <p:grpSpPr>
          <a:xfrm>
            <a:off x="5829984" y="3169032"/>
            <a:ext cx="220755" cy="352348"/>
            <a:chOff x="5829984" y="3350032"/>
            <a:chExt cx="220755" cy="352348"/>
          </a:xfrm>
        </p:grpSpPr>
        <p:sp>
          <p:nvSpPr>
            <p:cNvPr id="11389" name="Google Shape;11389;p78"/>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78"/>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78"/>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78"/>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3" name="Google Shape;11393;p78"/>
          <p:cNvGrpSpPr/>
          <p:nvPr/>
        </p:nvGrpSpPr>
        <p:grpSpPr>
          <a:xfrm>
            <a:off x="4882170" y="3168841"/>
            <a:ext cx="358464" cy="352316"/>
            <a:chOff x="4882170" y="3349841"/>
            <a:chExt cx="358464" cy="352316"/>
          </a:xfrm>
        </p:grpSpPr>
        <p:sp>
          <p:nvSpPr>
            <p:cNvPr id="11394" name="Google Shape;11394;p78"/>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78"/>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96" name="Google Shape;11396;p78"/>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78"/>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98" name="Google Shape;11398;p78"/>
          <p:cNvGrpSpPr/>
          <p:nvPr/>
        </p:nvGrpSpPr>
        <p:grpSpPr>
          <a:xfrm>
            <a:off x="3044965" y="2254220"/>
            <a:ext cx="400194" cy="324316"/>
            <a:chOff x="3044965" y="2435220"/>
            <a:chExt cx="400194" cy="324316"/>
          </a:xfrm>
        </p:grpSpPr>
        <p:sp>
          <p:nvSpPr>
            <p:cNvPr id="11399" name="Google Shape;11399;p78"/>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78"/>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78"/>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2" name="Google Shape;11402;p78"/>
          <p:cNvGrpSpPr/>
          <p:nvPr/>
        </p:nvGrpSpPr>
        <p:grpSpPr>
          <a:xfrm>
            <a:off x="6203579" y="3167981"/>
            <a:ext cx="351615" cy="350373"/>
            <a:chOff x="6203579" y="3348981"/>
            <a:chExt cx="351615" cy="350373"/>
          </a:xfrm>
        </p:grpSpPr>
        <p:sp>
          <p:nvSpPr>
            <p:cNvPr id="11403" name="Google Shape;11403;p78"/>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78"/>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78"/>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78"/>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78"/>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8" name="Google Shape;11408;p78"/>
          <p:cNvGrpSpPr/>
          <p:nvPr/>
        </p:nvGrpSpPr>
        <p:grpSpPr>
          <a:xfrm>
            <a:off x="4878379" y="2292892"/>
            <a:ext cx="367161" cy="287523"/>
            <a:chOff x="4878379" y="2473892"/>
            <a:chExt cx="367161" cy="287523"/>
          </a:xfrm>
        </p:grpSpPr>
        <p:sp>
          <p:nvSpPr>
            <p:cNvPr id="11409" name="Google Shape;11409;p78"/>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78"/>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78"/>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8"/>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78"/>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4" name="Google Shape;11414;p78"/>
          <p:cNvGrpSpPr/>
          <p:nvPr/>
        </p:nvGrpSpPr>
        <p:grpSpPr>
          <a:xfrm>
            <a:off x="1325719" y="2706689"/>
            <a:ext cx="290581" cy="372481"/>
            <a:chOff x="1325719" y="2887689"/>
            <a:chExt cx="290581" cy="372481"/>
          </a:xfrm>
        </p:grpSpPr>
        <p:sp>
          <p:nvSpPr>
            <p:cNvPr id="11415" name="Google Shape;11415;p78"/>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78"/>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17" name="Google Shape;11417;p78"/>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8" name="Google Shape;11418;p78"/>
          <p:cNvGrpSpPr/>
          <p:nvPr/>
        </p:nvGrpSpPr>
        <p:grpSpPr>
          <a:xfrm>
            <a:off x="3510335" y="2711499"/>
            <a:ext cx="360726" cy="361204"/>
            <a:chOff x="3510335" y="2892499"/>
            <a:chExt cx="360726" cy="361204"/>
          </a:xfrm>
        </p:grpSpPr>
        <p:sp>
          <p:nvSpPr>
            <p:cNvPr id="11419" name="Google Shape;11419;p78"/>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78"/>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78"/>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78"/>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78"/>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4" name="Google Shape;11424;p78"/>
          <p:cNvGrpSpPr/>
          <p:nvPr/>
        </p:nvGrpSpPr>
        <p:grpSpPr>
          <a:xfrm>
            <a:off x="3086313" y="2696049"/>
            <a:ext cx="320143" cy="392581"/>
            <a:chOff x="3086313" y="2877049"/>
            <a:chExt cx="320143" cy="392581"/>
          </a:xfrm>
        </p:grpSpPr>
        <p:sp>
          <p:nvSpPr>
            <p:cNvPr id="11425" name="Google Shape;11425;p78"/>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78"/>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78"/>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78"/>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78"/>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78"/>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78"/>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78"/>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78"/>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78"/>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78"/>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78"/>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37" name="Google Shape;11437;p78"/>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38" name="Google Shape;11438;p78"/>
          <p:cNvGrpSpPr/>
          <p:nvPr/>
        </p:nvGrpSpPr>
        <p:grpSpPr>
          <a:xfrm>
            <a:off x="861113" y="2704746"/>
            <a:ext cx="333809" cy="373277"/>
            <a:chOff x="861113" y="2885746"/>
            <a:chExt cx="333809" cy="373277"/>
          </a:xfrm>
        </p:grpSpPr>
        <p:sp>
          <p:nvSpPr>
            <p:cNvPr id="11439" name="Google Shape;11439;p78"/>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78"/>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78"/>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42" name="Google Shape;11442;p78"/>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78"/>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44" name="Google Shape;11444;p78"/>
          <p:cNvGrpSpPr/>
          <p:nvPr/>
        </p:nvGrpSpPr>
        <p:grpSpPr>
          <a:xfrm>
            <a:off x="1297654" y="1323481"/>
            <a:ext cx="349354" cy="362223"/>
            <a:chOff x="1297654" y="1504481"/>
            <a:chExt cx="349354" cy="362223"/>
          </a:xfrm>
        </p:grpSpPr>
        <p:sp>
          <p:nvSpPr>
            <p:cNvPr id="11445" name="Google Shape;11445;p78"/>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78"/>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78"/>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48" name="Google Shape;11448;p78"/>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49" name="Google Shape;11449;p78"/>
          <p:cNvGrpSpPr/>
          <p:nvPr/>
        </p:nvGrpSpPr>
        <p:grpSpPr>
          <a:xfrm>
            <a:off x="852385" y="1329916"/>
            <a:ext cx="353145" cy="351998"/>
            <a:chOff x="852385" y="1510916"/>
            <a:chExt cx="353145" cy="351998"/>
          </a:xfrm>
        </p:grpSpPr>
        <p:sp>
          <p:nvSpPr>
            <p:cNvPr id="11450" name="Google Shape;11450;p78"/>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78"/>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78"/>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3" name="Google Shape;11453;p78"/>
          <p:cNvGrpSpPr/>
          <p:nvPr/>
        </p:nvGrpSpPr>
        <p:grpSpPr>
          <a:xfrm>
            <a:off x="1745217" y="1334471"/>
            <a:ext cx="343269" cy="342505"/>
            <a:chOff x="1745217" y="1515471"/>
            <a:chExt cx="343269" cy="342505"/>
          </a:xfrm>
        </p:grpSpPr>
        <p:sp>
          <p:nvSpPr>
            <p:cNvPr id="11454" name="Google Shape;11454;p78"/>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78"/>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78"/>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78"/>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58" name="Google Shape;11458;p78"/>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59" name="Google Shape;11459;p78"/>
          <p:cNvGrpSpPr/>
          <p:nvPr/>
        </p:nvGrpSpPr>
        <p:grpSpPr>
          <a:xfrm>
            <a:off x="3042703" y="1348137"/>
            <a:ext cx="411535" cy="315587"/>
            <a:chOff x="3042703" y="1529137"/>
            <a:chExt cx="411535" cy="315587"/>
          </a:xfrm>
        </p:grpSpPr>
        <p:sp>
          <p:nvSpPr>
            <p:cNvPr id="11460" name="Google Shape;11460;p78"/>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78"/>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78"/>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78"/>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78"/>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78"/>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78"/>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78"/>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78"/>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78"/>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0" name="Google Shape;11470;p78"/>
          <p:cNvGrpSpPr/>
          <p:nvPr/>
        </p:nvGrpSpPr>
        <p:grpSpPr>
          <a:xfrm>
            <a:off x="2629289" y="1363682"/>
            <a:ext cx="350501" cy="284497"/>
            <a:chOff x="2629289" y="1544682"/>
            <a:chExt cx="350501" cy="284497"/>
          </a:xfrm>
        </p:grpSpPr>
        <p:sp>
          <p:nvSpPr>
            <p:cNvPr id="11471" name="Google Shape;11471;p78"/>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78"/>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78"/>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78"/>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78"/>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6" name="Google Shape;11476;p78"/>
          <p:cNvGrpSpPr/>
          <p:nvPr/>
        </p:nvGrpSpPr>
        <p:grpSpPr>
          <a:xfrm>
            <a:off x="5305077" y="1321633"/>
            <a:ext cx="367893" cy="365218"/>
            <a:chOff x="5305077" y="1502633"/>
            <a:chExt cx="367893" cy="365218"/>
          </a:xfrm>
        </p:grpSpPr>
        <p:sp>
          <p:nvSpPr>
            <p:cNvPr id="11477" name="Google Shape;11477;p78"/>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78"/>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9" name="Google Shape;11479;p78"/>
          <p:cNvGrpSpPr/>
          <p:nvPr/>
        </p:nvGrpSpPr>
        <p:grpSpPr>
          <a:xfrm>
            <a:off x="7100170" y="1319117"/>
            <a:ext cx="368308" cy="367033"/>
            <a:chOff x="7100170" y="1500117"/>
            <a:chExt cx="368308" cy="367033"/>
          </a:xfrm>
        </p:grpSpPr>
        <p:sp>
          <p:nvSpPr>
            <p:cNvPr id="11480" name="Google Shape;11480;p78"/>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78"/>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78"/>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78"/>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8"/>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78"/>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78"/>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78"/>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78"/>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78"/>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78"/>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78"/>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78"/>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93" name="Google Shape;11493;p78"/>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94" name="Google Shape;11494;p78"/>
          <p:cNvGrpSpPr/>
          <p:nvPr/>
        </p:nvGrpSpPr>
        <p:grpSpPr>
          <a:xfrm>
            <a:off x="6649231" y="1319021"/>
            <a:ext cx="390287" cy="367065"/>
            <a:chOff x="6649231" y="1500021"/>
            <a:chExt cx="390287" cy="367065"/>
          </a:xfrm>
        </p:grpSpPr>
        <p:sp>
          <p:nvSpPr>
            <p:cNvPr id="11495" name="Google Shape;11495;p78"/>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78"/>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78"/>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78"/>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78"/>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78"/>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78"/>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78"/>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78"/>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78"/>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78"/>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78"/>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7" name="Google Shape;11507;p78"/>
          <p:cNvGrpSpPr/>
          <p:nvPr/>
        </p:nvGrpSpPr>
        <p:grpSpPr>
          <a:xfrm>
            <a:off x="5746938" y="1362503"/>
            <a:ext cx="387261" cy="280356"/>
            <a:chOff x="5746938" y="1543503"/>
            <a:chExt cx="387261" cy="280356"/>
          </a:xfrm>
        </p:grpSpPr>
        <p:sp>
          <p:nvSpPr>
            <p:cNvPr id="11508" name="Google Shape;11508;p78"/>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78"/>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0" name="Google Shape;11510;p78"/>
          <p:cNvGrpSpPr/>
          <p:nvPr/>
        </p:nvGrpSpPr>
        <p:grpSpPr>
          <a:xfrm>
            <a:off x="6196730" y="1344346"/>
            <a:ext cx="369072" cy="317467"/>
            <a:chOff x="6196730" y="1525346"/>
            <a:chExt cx="369072" cy="317467"/>
          </a:xfrm>
        </p:grpSpPr>
        <p:sp>
          <p:nvSpPr>
            <p:cNvPr id="11511" name="Google Shape;11511;p78"/>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78"/>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78"/>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4" name="Google Shape;11514;p78"/>
          <p:cNvGrpSpPr/>
          <p:nvPr/>
        </p:nvGrpSpPr>
        <p:grpSpPr>
          <a:xfrm>
            <a:off x="4940592" y="1319690"/>
            <a:ext cx="246558" cy="367161"/>
            <a:chOff x="4940592" y="1500690"/>
            <a:chExt cx="246558" cy="367161"/>
          </a:xfrm>
        </p:grpSpPr>
        <p:sp>
          <p:nvSpPr>
            <p:cNvPr id="11515" name="Google Shape;11515;p78"/>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78"/>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78"/>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78"/>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9" name="Google Shape;11519;p78"/>
          <p:cNvGrpSpPr/>
          <p:nvPr/>
        </p:nvGrpSpPr>
        <p:grpSpPr>
          <a:xfrm>
            <a:off x="7964906" y="1318894"/>
            <a:ext cx="380858" cy="367575"/>
            <a:chOff x="7964906" y="1499894"/>
            <a:chExt cx="380858" cy="367575"/>
          </a:xfrm>
        </p:grpSpPr>
        <p:sp>
          <p:nvSpPr>
            <p:cNvPr id="11520" name="Google Shape;11520;p78"/>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78"/>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78"/>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23" name="Google Shape;11523;p78"/>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24" name="Google Shape;11524;p78"/>
          <p:cNvGrpSpPr/>
          <p:nvPr/>
        </p:nvGrpSpPr>
        <p:grpSpPr>
          <a:xfrm>
            <a:off x="8007400" y="2721278"/>
            <a:ext cx="285230" cy="355597"/>
            <a:chOff x="8007400" y="2902278"/>
            <a:chExt cx="285230" cy="355597"/>
          </a:xfrm>
        </p:grpSpPr>
        <p:sp>
          <p:nvSpPr>
            <p:cNvPr id="11525" name="Google Shape;11525;p78"/>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78"/>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7" name="Google Shape;11527;p78"/>
          <p:cNvGrpSpPr/>
          <p:nvPr/>
        </p:nvGrpSpPr>
        <p:grpSpPr>
          <a:xfrm>
            <a:off x="6219124" y="2721788"/>
            <a:ext cx="318231" cy="355470"/>
            <a:chOff x="6219124" y="2902788"/>
            <a:chExt cx="318231" cy="355470"/>
          </a:xfrm>
        </p:grpSpPr>
        <p:sp>
          <p:nvSpPr>
            <p:cNvPr id="11528" name="Google Shape;11528;p78"/>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78"/>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78"/>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1" name="Google Shape;11531;p78"/>
          <p:cNvGrpSpPr/>
          <p:nvPr/>
        </p:nvGrpSpPr>
        <p:grpSpPr>
          <a:xfrm>
            <a:off x="4969421" y="2721852"/>
            <a:ext cx="185109" cy="355406"/>
            <a:chOff x="4969421" y="2902852"/>
            <a:chExt cx="185109" cy="355406"/>
          </a:xfrm>
        </p:grpSpPr>
        <p:sp>
          <p:nvSpPr>
            <p:cNvPr id="11532" name="Google Shape;11532;p78"/>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78"/>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78"/>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78"/>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78"/>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78"/>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38" name="Google Shape;11538;p78"/>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78"/>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40" name="Google Shape;11540;p78"/>
          <p:cNvGrpSpPr/>
          <p:nvPr/>
        </p:nvGrpSpPr>
        <p:grpSpPr>
          <a:xfrm>
            <a:off x="6685259" y="2721852"/>
            <a:ext cx="311414" cy="355406"/>
            <a:chOff x="6685259" y="2902852"/>
            <a:chExt cx="311414" cy="355406"/>
          </a:xfrm>
        </p:grpSpPr>
        <p:sp>
          <p:nvSpPr>
            <p:cNvPr id="11541" name="Google Shape;11541;p78"/>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78"/>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78"/>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4" name="Google Shape;11544;p78"/>
          <p:cNvGrpSpPr/>
          <p:nvPr/>
        </p:nvGrpSpPr>
        <p:grpSpPr>
          <a:xfrm>
            <a:off x="5309250" y="2722170"/>
            <a:ext cx="359579" cy="355852"/>
            <a:chOff x="5309250" y="2903170"/>
            <a:chExt cx="359579" cy="355852"/>
          </a:xfrm>
        </p:grpSpPr>
        <p:sp>
          <p:nvSpPr>
            <p:cNvPr id="11545" name="Google Shape;11545;p78"/>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78"/>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78"/>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8" name="Google Shape;11548;p78"/>
          <p:cNvGrpSpPr/>
          <p:nvPr/>
        </p:nvGrpSpPr>
        <p:grpSpPr>
          <a:xfrm>
            <a:off x="2199565" y="2240172"/>
            <a:ext cx="312179" cy="353431"/>
            <a:chOff x="2199565" y="2421172"/>
            <a:chExt cx="312179" cy="353431"/>
          </a:xfrm>
        </p:grpSpPr>
        <p:sp>
          <p:nvSpPr>
            <p:cNvPr id="11549" name="Google Shape;11549;p78"/>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78"/>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1" name="Google Shape;11551;p78"/>
          <p:cNvGrpSpPr/>
          <p:nvPr/>
        </p:nvGrpSpPr>
        <p:grpSpPr>
          <a:xfrm>
            <a:off x="1750887" y="2244727"/>
            <a:ext cx="320143" cy="343269"/>
            <a:chOff x="1750887" y="2425727"/>
            <a:chExt cx="320143" cy="343269"/>
          </a:xfrm>
        </p:grpSpPr>
        <p:sp>
          <p:nvSpPr>
            <p:cNvPr id="11552" name="Google Shape;11552;p78"/>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78"/>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4" name="Google Shape;11554;p78"/>
          <p:cNvGrpSpPr/>
          <p:nvPr/>
        </p:nvGrpSpPr>
        <p:grpSpPr>
          <a:xfrm>
            <a:off x="1298037" y="2244727"/>
            <a:ext cx="338364" cy="342887"/>
            <a:chOff x="1298037" y="2425727"/>
            <a:chExt cx="338364" cy="342887"/>
          </a:xfrm>
        </p:grpSpPr>
        <p:sp>
          <p:nvSpPr>
            <p:cNvPr id="11555" name="Google Shape;11555;p78"/>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78"/>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78"/>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78"/>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59" name="Google Shape;11559;p78"/>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60" name="Google Shape;11560;p78"/>
          <p:cNvGrpSpPr/>
          <p:nvPr/>
        </p:nvGrpSpPr>
        <p:grpSpPr>
          <a:xfrm>
            <a:off x="3974207" y="2248009"/>
            <a:ext cx="320143" cy="338491"/>
            <a:chOff x="3974207" y="2429009"/>
            <a:chExt cx="320143" cy="338491"/>
          </a:xfrm>
        </p:grpSpPr>
        <p:sp>
          <p:nvSpPr>
            <p:cNvPr id="11561" name="Google Shape;11561;p78"/>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78"/>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3" name="Google Shape;11563;p78"/>
          <p:cNvGrpSpPr/>
          <p:nvPr/>
        </p:nvGrpSpPr>
        <p:grpSpPr>
          <a:xfrm>
            <a:off x="2623237" y="2250047"/>
            <a:ext cx="355024" cy="332630"/>
            <a:chOff x="2623237" y="2431047"/>
            <a:chExt cx="355024" cy="332630"/>
          </a:xfrm>
        </p:grpSpPr>
        <p:sp>
          <p:nvSpPr>
            <p:cNvPr id="11564" name="Google Shape;11564;p78"/>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78"/>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78"/>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78"/>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8" name="Google Shape;11568;p78"/>
          <p:cNvGrpSpPr/>
          <p:nvPr/>
        </p:nvGrpSpPr>
        <p:grpSpPr>
          <a:xfrm>
            <a:off x="6657194" y="2253073"/>
            <a:ext cx="375507" cy="367925"/>
            <a:chOff x="6657194" y="2434073"/>
            <a:chExt cx="375507" cy="367925"/>
          </a:xfrm>
        </p:grpSpPr>
        <p:sp>
          <p:nvSpPr>
            <p:cNvPr id="11569" name="Google Shape;11569;p78"/>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78"/>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78"/>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2" name="Google Shape;11572;p78"/>
          <p:cNvGrpSpPr/>
          <p:nvPr/>
        </p:nvGrpSpPr>
        <p:grpSpPr>
          <a:xfrm>
            <a:off x="7101317" y="2260655"/>
            <a:ext cx="367925" cy="352380"/>
            <a:chOff x="7101317" y="2441655"/>
            <a:chExt cx="367925" cy="352380"/>
          </a:xfrm>
        </p:grpSpPr>
        <p:sp>
          <p:nvSpPr>
            <p:cNvPr id="11573" name="Google Shape;11573;p78"/>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78"/>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5" name="Google Shape;11575;p78"/>
          <p:cNvGrpSpPr/>
          <p:nvPr/>
        </p:nvGrpSpPr>
        <p:grpSpPr>
          <a:xfrm>
            <a:off x="5756399" y="2253456"/>
            <a:ext cx="367925" cy="367161"/>
            <a:chOff x="5756399" y="2434456"/>
            <a:chExt cx="367925" cy="367161"/>
          </a:xfrm>
        </p:grpSpPr>
        <p:sp>
          <p:nvSpPr>
            <p:cNvPr id="11576" name="Google Shape;11576;p78"/>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78"/>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78"/>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78"/>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8"/>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78"/>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78"/>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83" name="Google Shape;11583;p78"/>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78"/>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85" name="Google Shape;11585;p78"/>
          <p:cNvGrpSpPr/>
          <p:nvPr/>
        </p:nvGrpSpPr>
        <p:grpSpPr>
          <a:xfrm>
            <a:off x="7964906" y="2253073"/>
            <a:ext cx="373627" cy="367925"/>
            <a:chOff x="7964906" y="2434073"/>
            <a:chExt cx="373627" cy="367925"/>
          </a:xfrm>
        </p:grpSpPr>
        <p:sp>
          <p:nvSpPr>
            <p:cNvPr id="11586" name="Google Shape;11586;p78"/>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78"/>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8" name="Google Shape;11588;p78"/>
          <p:cNvGrpSpPr/>
          <p:nvPr/>
        </p:nvGrpSpPr>
        <p:grpSpPr>
          <a:xfrm>
            <a:off x="6194086" y="2256737"/>
            <a:ext cx="369837" cy="360471"/>
            <a:chOff x="6194086" y="2437737"/>
            <a:chExt cx="369837" cy="360471"/>
          </a:xfrm>
        </p:grpSpPr>
        <p:sp>
          <p:nvSpPr>
            <p:cNvPr id="11589" name="Google Shape;11589;p78"/>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78"/>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91" name="Google Shape;11591;p78"/>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1592" name="Google Shape;11592;p78"/>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1596"/>
        <p:cNvGrpSpPr/>
        <p:nvPr/>
      </p:nvGrpSpPr>
      <p:grpSpPr>
        <a:xfrm>
          <a:off x="0" y="0"/>
          <a:ext cx="0" cy="0"/>
          <a:chOff x="0" y="0"/>
          <a:chExt cx="0" cy="0"/>
        </a:xfrm>
      </p:grpSpPr>
      <p:grpSp>
        <p:nvGrpSpPr>
          <p:cNvPr id="11597" name="Google Shape;11597;p79"/>
          <p:cNvGrpSpPr/>
          <p:nvPr/>
        </p:nvGrpSpPr>
        <p:grpSpPr>
          <a:xfrm>
            <a:off x="3122257" y="1334344"/>
            <a:ext cx="294850" cy="349434"/>
            <a:chOff x="3122257" y="1508594"/>
            <a:chExt cx="294850" cy="349434"/>
          </a:xfrm>
        </p:grpSpPr>
        <p:sp>
          <p:nvSpPr>
            <p:cNvPr id="11598" name="Google Shape;11598;p79"/>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79"/>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79"/>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79"/>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79"/>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3" name="Google Shape;11603;p79"/>
          <p:cNvGrpSpPr/>
          <p:nvPr/>
        </p:nvGrpSpPr>
        <p:grpSpPr>
          <a:xfrm>
            <a:off x="910723" y="1333962"/>
            <a:ext cx="251660" cy="350166"/>
            <a:chOff x="910723" y="1508212"/>
            <a:chExt cx="251660" cy="350166"/>
          </a:xfrm>
        </p:grpSpPr>
        <p:sp>
          <p:nvSpPr>
            <p:cNvPr id="11604" name="Google Shape;11604;p79"/>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79"/>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79"/>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79"/>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79"/>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79"/>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79"/>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79"/>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79"/>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79"/>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79"/>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79"/>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79"/>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79"/>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79"/>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79"/>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79"/>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1" name="Google Shape;11621;p79"/>
          <p:cNvGrpSpPr/>
          <p:nvPr/>
        </p:nvGrpSpPr>
        <p:grpSpPr>
          <a:xfrm>
            <a:off x="1308631" y="1333580"/>
            <a:ext cx="350166" cy="350198"/>
            <a:chOff x="1308631" y="1507830"/>
            <a:chExt cx="350166" cy="350198"/>
          </a:xfrm>
        </p:grpSpPr>
        <p:sp>
          <p:nvSpPr>
            <p:cNvPr id="11622" name="Google Shape;11622;p79"/>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79"/>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79"/>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79"/>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6" name="Google Shape;11626;p79"/>
          <p:cNvGrpSpPr/>
          <p:nvPr/>
        </p:nvGrpSpPr>
        <p:grpSpPr>
          <a:xfrm>
            <a:off x="1756921" y="1335489"/>
            <a:ext cx="345997" cy="345997"/>
            <a:chOff x="1756921" y="1509739"/>
            <a:chExt cx="345997" cy="345997"/>
          </a:xfrm>
        </p:grpSpPr>
        <p:sp>
          <p:nvSpPr>
            <p:cNvPr id="11627" name="Google Shape;11627;p79"/>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79"/>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79"/>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79"/>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79"/>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79"/>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79"/>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79"/>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79"/>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79"/>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79"/>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79"/>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79"/>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79"/>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79"/>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79"/>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79"/>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4" name="Google Shape;11644;p79"/>
          <p:cNvGrpSpPr/>
          <p:nvPr/>
        </p:nvGrpSpPr>
        <p:grpSpPr>
          <a:xfrm>
            <a:off x="2216956" y="1336253"/>
            <a:ext cx="318721" cy="345615"/>
            <a:chOff x="2216956" y="1510503"/>
            <a:chExt cx="318721" cy="345615"/>
          </a:xfrm>
        </p:grpSpPr>
        <p:sp>
          <p:nvSpPr>
            <p:cNvPr id="11645" name="Google Shape;11645;p79"/>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79"/>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79"/>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79"/>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79"/>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0" name="Google Shape;11650;p79"/>
          <p:cNvGrpSpPr/>
          <p:nvPr/>
        </p:nvGrpSpPr>
        <p:grpSpPr>
          <a:xfrm>
            <a:off x="3988156" y="1394211"/>
            <a:ext cx="349052" cy="230049"/>
            <a:chOff x="3988156" y="1568461"/>
            <a:chExt cx="349052" cy="230049"/>
          </a:xfrm>
        </p:grpSpPr>
        <p:sp>
          <p:nvSpPr>
            <p:cNvPr id="11651" name="Google Shape;11651;p79"/>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79"/>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79"/>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79"/>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79"/>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79"/>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79"/>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8" name="Google Shape;11658;p79"/>
          <p:cNvGrpSpPr/>
          <p:nvPr/>
        </p:nvGrpSpPr>
        <p:grpSpPr>
          <a:xfrm>
            <a:off x="2633037" y="1325623"/>
            <a:ext cx="379002" cy="366112"/>
            <a:chOff x="2633037" y="1499873"/>
            <a:chExt cx="379002" cy="366112"/>
          </a:xfrm>
        </p:grpSpPr>
        <p:sp>
          <p:nvSpPr>
            <p:cNvPr id="11659" name="Google Shape;11659;p79"/>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79"/>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79"/>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79"/>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79"/>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79"/>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5" name="Google Shape;11665;p79"/>
          <p:cNvGrpSpPr/>
          <p:nvPr/>
        </p:nvGrpSpPr>
        <p:grpSpPr>
          <a:xfrm>
            <a:off x="6675256" y="1341919"/>
            <a:ext cx="327823" cy="357009"/>
            <a:chOff x="6675256" y="1516169"/>
            <a:chExt cx="327823" cy="357009"/>
          </a:xfrm>
        </p:grpSpPr>
        <p:sp>
          <p:nvSpPr>
            <p:cNvPr id="11666" name="Google Shape;11666;p79"/>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79"/>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79"/>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79"/>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79"/>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79"/>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79"/>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79"/>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79"/>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5" name="Google Shape;11675;p79"/>
          <p:cNvGrpSpPr/>
          <p:nvPr/>
        </p:nvGrpSpPr>
        <p:grpSpPr>
          <a:xfrm>
            <a:off x="8020159" y="1342301"/>
            <a:ext cx="300897" cy="356627"/>
            <a:chOff x="8020159" y="1516551"/>
            <a:chExt cx="300897" cy="356627"/>
          </a:xfrm>
        </p:grpSpPr>
        <p:sp>
          <p:nvSpPr>
            <p:cNvPr id="11676" name="Google Shape;11676;p79"/>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79"/>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79"/>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79"/>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79"/>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1" name="Google Shape;11681;p79"/>
          <p:cNvGrpSpPr/>
          <p:nvPr/>
        </p:nvGrpSpPr>
        <p:grpSpPr>
          <a:xfrm>
            <a:off x="5377363" y="1341919"/>
            <a:ext cx="257357" cy="356627"/>
            <a:chOff x="5377363" y="1516169"/>
            <a:chExt cx="257357" cy="356627"/>
          </a:xfrm>
        </p:grpSpPr>
        <p:sp>
          <p:nvSpPr>
            <p:cNvPr id="11682" name="Google Shape;11682;p79"/>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79"/>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79"/>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79"/>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79"/>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79"/>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79"/>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79"/>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79"/>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79"/>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79"/>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79"/>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79"/>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79"/>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79"/>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79"/>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79"/>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9" name="Google Shape;11699;p79"/>
          <p:cNvGrpSpPr/>
          <p:nvPr/>
        </p:nvGrpSpPr>
        <p:grpSpPr>
          <a:xfrm>
            <a:off x="4880567" y="1361620"/>
            <a:ext cx="356245" cy="317607"/>
            <a:chOff x="4880567" y="1535870"/>
            <a:chExt cx="356245" cy="317607"/>
          </a:xfrm>
        </p:grpSpPr>
        <p:sp>
          <p:nvSpPr>
            <p:cNvPr id="11700" name="Google Shape;11700;p79"/>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79"/>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79"/>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79"/>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79"/>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5" name="Google Shape;11705;p79"/>
          <p:cNvGrpSpPr/>
          <p:nvPr/>
        </p:nvGrpSpPr>
        <p:grpSpPr>
          <a:xfrm>
            <a:off x="5771483" y="1341537"/>
            <a:ext cx="357359" cy="357391"/>
            <a:chOff x="5771483" y="1515787"/>
            <a:chExt cx="357359" cy="357391"/>
          </a:xfrm>
        </p:grpSpPr>
        <p:sp>
          <p:nvSpPr>
            <p:cNvPr id="11706" name="Google Shape;11706;p79"/>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79"/>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79"/>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79"/>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0" name="Google Shape;11710;p79"/>
          <p:cNvGrpSpPr/>
          <p:nvPr/>
        </p:nvGrpSpPr>
        <p:grpSpPr>
          <a:xfrm>
            <a:off x="7121669" y="1359360"/>
            <a:ext cx="321362" cy="321362"/>
            <a:chOff x="7121669" y="1533610"/>
            <a:chExt cx="321362" cy="321362"/>
          </a:xfrm>
        </p:grpSpPr>
        <p:sp>
          <p:nvSpPr>
            <p:cNvPr id="11711" name="Google Shape;11711;p79"/>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79"/>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79"/>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79"/>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5" name="Google Shape;11715;p79"/>
          <p:cNvGrpSpPr/>
          <p:nvPr/>
        </p:nvGrpSpPr>
        <p:grpSpPr>
          <a:xfrm>
            <a:off x="7562766" y="1340614"/>
            <a:ext cx="327059" cy="360192"/>
            <a:chOff x="7562766" y="1514864"/>
            <a:chExt cx="327059" cy="360192"/>
          </a:xfrm>
        </p:grpSpPr>
        <p:sp>
          <p:nvSpPr>
            <p:cNvPr id="11716" name="Google Shape;11716;p79"/>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79"/>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79"/>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79"/>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0" name="Google Shape;11720;p79"/>
          <p:cNvGrpSpPr/>
          <p:nvPr/>
        </p:nvGrpSpPr>
        <p:grpSpPr>
          <a:xfrm>
            <a:off x="6221229" y="1324423"/>
            <a:ext cx="361636" cy="362183"/>
            <a:chOff x="6259175" y="1559008"/>
            <a:chExt cx="271743" cy="272093"/>
          </a:xfrm>
        </p:grpSpPr>
        <p:sp>
          <p:nvSpPr>
            <p:cNvPr id="11721" name="Google Shape;11721;p79"/>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79"/>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79"/>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79"/>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79"/>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79"/>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79"/>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79"/>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79"/>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79"/>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79"/>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79"/>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79"/>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79"/>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79"/>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79"/>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79"/>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8" name="Google Shape;11738;p79"/>
          <p:cNvGrpSpPr/>
          <p:nvPr/>
        </p:nvGrpSpPr>
        <p:grpSpPr>
          <a:xfrm>
            <a:off x="6671087" y="1835054"/>
            <a:ext cx="332757" cy="281833"/>
            <a:chOff x="6671087" y="2009304"/>
            <a:chExt cx="332757" cy="281833"/>
          </a:xfrm>
        </p:grpSpPr>
        <p:sp>
          <p:nvSpPr>
            <p:cNvPr id="11739" name="Google Shape;11739;p79"/>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79"/>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41" name="Google Shape;11741;p79"/>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42" name="Google Shape;11742;p79"/>
          <p:cNvGrpSpPr/>
          <p:nvPr/>
        </p:nvGrpSpPr>
        <p:grpSpPr>
          <a:xfrm>
            <a:off x="2201806" y="1802335"/>
            <a:ext cx="349784" cy="349434"/>
            <a:chOff x="2201806" y="1976585"/>
            <a:chExt cx="349784" cy="349434"/>
          </a:xfrm>
        </p:grpSpPr>
        <p:sp>
          <p:nvSpPr>
            <p:cNvPr id="11743" name="Google Shape;11743;p79"/>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79"/>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79"/>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79"/>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7" name="Google Shape;11747;p79"/>
          <p:cNvGrpSpPr/>
          <p:nvPr/>
        </p:nvGrpSpPr>
        <p:grpSpPr>
          <a:xfrm>
            <a:off x="3094217" y="1802335"/>
            <a:ext cx="350198" cy="350548"/>
            <a:chOff x="3094217" y="1976585"/>
            <a:chExt cx="350198" cy="350548"/>
          </a:xfrm>
        </p:grpSpPr>
        <p:sp>
          <p:nvSpPr>
            <p:cNvPr id="11748" name="Google Shape;11748;p79"/>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79"/>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79"/>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79"/>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79"/>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79"/>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79"/>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79"/>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79"/>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79"/>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79"/>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79"/>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79"/>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61" name="Google Shape;11761;p79"/>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62" name="Google Shape;11762;p79"/>
          <p:cNvGrpSpPr/>
          <p:nvPr/>
        </p:nvGrpSpPr>
        <p:grpSpPr>
          <a:xfrm>
            <a:off x="3979435" y="1802335"/>
            <a:ext cx="345265" cy="349848"/>
            <a:chOff x="3979435" y="1976585"/>
            <a:chExt cx="345265" cy="349848"/>
          </a:xfrm>
        </p:grpSpPr>
        <p:sp>
          <p:nvSpPr>
            <p:cNvPr id="11763" name="Google Shape;11763;p79"/>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79"/>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79"/>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79"/>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79"/>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79"/>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79"/>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79"/>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79"/>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79"/>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79"/>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79"/>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79"/>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79"/>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79"/>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79"/>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79"/>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0" name="Google Shape;11780;p79"/>
          <p:cNvGrpSpPr/>
          <p:nvPr/>
        </p:nvGrpSpPr>
        <p:grpSpPr>
          <a:xfrm>
            <a:off x="3541011" y="1334344"/>
            <a:ext cx="350166" cy="349434"/>
            <a:chOff x="3541011" y="1508594"/>
            <a:chExt cx="350166" cy="349434"/>
          </a:xfrm>
        </p:grpSpPr>
        <p:sp>
          <p:nvSpPr>
            <p:cNvPr id="11781" name="Google Shape;11781;p79"/>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79"/>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79"/>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79"/>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79"/>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79"/>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79"/>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79"/>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79"/>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79"/>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79"/>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79"/>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79"/>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4" name="Google Shape;11794;p79"/>
          <p:cNvGrpSpPr/>
          <p:nvPr/>
        </p:nvGrpSpPr>
        <p:grpSpPr>
          <a:xfrm>
            <a:off x="3576626" y="1801571"/>
            <a:ext cx="284251" cy="351694"/>
            <a:chOff x="3576626" y="1975821"/>
            <a:chExt cx="284251" cy="351694"/>
          </a:xfrm>
        </p:grpSpPr>
        <p:sp>
          <p:nvSpPr>
            <p:cNvPr id="11795" name="Google Shape;11795;p79"/>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79"/>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79"/>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8" name="Google Shape;11798;p79"/>
          <p:cNvGrpSpPr/>
          <p:nvPr/>
        </p:nvGrpSpPr>
        <p:grpSpPr>
          <a:xfrm>
            <a:off x="2722090" y="2715912"/>
            <a:ext cx="238770" cy="371841"/>
            <a:chOff x="2722090" y="2890162"/>
            <a:chExt cx="238770" cy="371841"/>
          </a:xfrm>
        </p:grpSpPr>
        <p:sp>
          <p:nvSpPr>
            <p:cNvPr id="11799" name="Google Shape;11799;p79"/>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79"/>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79"/>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02" name="Google Shape;11802;p79"/>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03" name="Google Shape;11803;p79"/>
          <p:cNvGrpSpPr/>
          <p:nvPr/>
        </p:nvGrpSpPr>
        <p:grpSpPr>
          <a:xfrm>
            <a:off x="6216367" y="1795906"/>
            <a:ext cx="361147" cy="361147"/>
            <a:chOff x="6216367" y="1970156"/>
            <a:chExt cx="361147" cy="361147"/>
          </a:xfrm>
        </p:grpSpPr>
        <p:sp>
          <p:nvSpPr>
            <p:cNvPr id="11804" name="Google Shape;11804;p79"/>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79"/>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79"/>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79"/>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8" name="Google Shape;11808;p79"/>
          <p:cNvGrpSpPr/>
          <p:nvPr/>
        </p:nvGrpSpPr>
        <p:grpSpPr>
          <a:xfrm>
            <a:off x="1289311" y="2751972"/>
            <a:ext cx="408156" cy="299783"/>
            <a:chOff x="1289311" y="2926222"/>
            <a:chExt cx="408156" cy="299783"/>
          </a:xfrm>
        </p:grpSpPr>
        <p:sp>
          <p:nvSpPr>
            <p:cNvPr id="11809" name="Google Shape;11809;p79"/>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79"/>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1" name="Google Shape;11811;p79"/>
          <p:cNvGrpSpPr/>
          <p:nvPr/>
        </p:nvGrpSpPr>
        <p:grpSpPr>
          <a:xfrm>
            <a:off x="7978465" y="1795142"/>
            <a:ext cx="361147" cy="360797"/>
            <a:chOff x="7978465" y="1969392"/>
            <a:chExt cx="361147" cy="360797"/>
          </a:xfrm>
        </p:grpSpPr>
        <p:sp>
          <p:nvSpPr>
            <p:cNvPr id="11812" name="Google Shape;11812;p79"/>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79"/>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79"/>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79"/>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79"/>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79"/>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79"/>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79"/>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79"/>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21" name="Google Shape;11821;p79"/>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22" name="Google Shape;11822;p79"/>
          <p:cNvGrpSpPr/>
          <p:nvPr/>
        </p:nvGrpSpPr>
        <p:grpSpPr>
          <a:xfrm>
            <a:off x="854261" y="2734563"/>
            <a:ext cx="377474" cy="335748"/>
            <a:chOff x="854261" y="2908813"/>
            <a:chExt cx="377474" cy="335748"/>
          </a:xfrm>
        </p:grpSpPr>
        <p:sp>
          <p:nvSpPr>
            <p:cNvPr id="11823" name="Google Shape;11823;p79"/>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79"/>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79"/>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79"/>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79"/>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8" name="Google Shape;11828;p79"/>
          <p:cNvGrpSpPr/>
          <p:nvPr/>
        </p:nvGrpSpPr>
        <p:grpSpPr>
          <a:xfrm>
            <a:off x="1749728" y="2720527"/>
            <a:ext cx="386927" cy="363438"/>
            <a:chOff x="1749728" y="2894777"/>
            <a:chExt cx="386927" cy="363438"/>
          </a:xfrm>
        </p:grpSpPr>
        <p:sp>
          <p:nvSpPr>
            <p:cNvPr id="11829" name="Google Shape;11829;p79"/>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79"/>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79"/>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79"/>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79"/>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79"/>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79"/>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6" name="Google Shape;11836;p79"/>
          <p:cNvGrpSpPr/>
          <p:nvPr/>
        </p:nvGrpSpPr>
        <p:grpSpPr>
          <a:xfrm>
            <a:off x="7098912" y="1795142"/>
            <a:ext cx="359651" cy="361560"/>
            <a:chOff x="7098912" y="1969392"/>
            <a:chExt cx="359651" cy="361560"/>
          </a:xfrm>
        </p:grpSpPr>
        <p:sp>
          <p:nvSpPr>
            <p:cNvPr id="11837" name="Google Shape;11837;p79"/>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79"/>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79"/>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79"/>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79"/>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79"/>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79"/>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79"/>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79"/>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79"/>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79"/>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79"/>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79"/>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50" name="Google Shape;11850;p79"/>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51" name="Google Shape;11851;p79"/>
          <p:cNvGrpSpPr/>
          <p:nvPr/>
        </p:nvGrpSpPr>
        <p:grpSpPr>
          <a:xfrm>
            <a:off x="5352728" y="1815989"/>
            <a:ext cx="327091" cy="322508"/>
            <a:chOff x="5352728" y="1990239"/>
            <a:chExt cx="327091" cy="322508"/>
          </a:xfrm>
        </p:grpSpPr>
        <p:sp>
          <p:nvSpPr>
            <p:cNvPr id="11852" name="Google Shape;11852;p79"/>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79"/>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79"/>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5" name="Google Shape;11855;p79"/>
          <p:cNvGrpSpPr/>
          <p:nvPr/>
        </p:nvGrpSpPr>
        <p:grpSpPr>
          <a:xfrm>
            <a:off x="7538896" y="1795906"/>
            <a:ext cx="361147" cy="361529"/>
            <a:chOff x="7538896" y="1970156"/>
            <a:chExt cx="361147" cy="361529"/>
          </a:xfrm>
        </p:grpSpPr>
        <p:sp>
          <p:nvSpPr>
            <p:cNvPr id="11856" name="Google Shape;11856;p79"/>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79"/>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79"/>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79"/>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79"/>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79"/>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2" name="Google Shape;11862;p79"/>
          <p:cNvGrpSpPr/>
          <p:nvPr/>
        </p:nvGrpSpPr>
        <p:grpSpPr>
          <a:xfrm>
            <a:off x="4896099" y="1796670"/>
            <a:ext cx="358155" cy="358123"/>
            <a:chOff x="4896099" y="1970920"/>
            <a:chExt cx="358155" cy="358123"/>
          </a:xfrm>
        </p:grpSpPr>
        <p:sp>
          <p:nvSpPr>
            <p:cNvPr id="11863" name="Google Shape;11863;p79"/>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79"/>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79"/>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6" name="Google Shape;11866;p79"/>
          <p:cNvGrpSpPr/>
          <p:nvPr/>
        </p:nvGrpSpPr>
        <p:grpSpPr>
          <a:xfrm>
            <a:off x="4048787" y="2802769"/>
            <a:ext cx="283488" cy="198604"/>
            <a:chOff x="4048787" y="2977019"/>
            <a:chExt cx="283488" cy="198604"/>
          </a:xfrm>
        </p:grpSpPr>
        <p:sp>
          <p:nvSpPr>
            <p:cNvPr id="11867" name="Google Shape;11867;p79"/>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79"/>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79"/>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79"/>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79"/>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79"/>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3" name="Google Shape;11873;p79"/>
          <p:cNvGrpSpPr/>
          <p:nvPr/>
        </p:nvGrpSpPr>
        <p:grpSpPr>
          <a:xfrm>
            <a:off x="4054103" y="2255941"/>
            <a:ext cx="218687" cy="349052"/>
            <a:chOff x="4054103" y="2430191"/>
            <a:chExt cx="218687" cy="349052"/>
          </a:xfrm>
        </p:grpSpPr>
        <p:sp>
          <p:nvSpPr>
            <p:cNvPr id="11874" name="Google Shape;11874;p79"/>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79"/>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6" name="Google Shape;11876;p79"/>
          <p:cNvGrpSpPr/>
          <p:nvPr/>
        </p:nvGrpSpPr>
        <p:grpSpPr>
          <a:xfrm>
            <a:off x="2185128" y="2253299"/>
            <a:ext cx="382758" cy="356595"/>
            <a:chOff x="2185128" y="2427549"/>
            <a:chExt cx="382758" cy="356595"/>
          </a:xfrm>
        </p:grpSpPr>
        <p:sp>
          <p:nvSpPr>
            <p:cNvPr id="11877" name="Google Shape;11877;p79"/>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79"/>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79"/>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79"/>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1" name="Google Shape;11881;p79"/>
          <p:cNvGrpSpPr/>
          <p:nvPr/>
        </p:nvGrpSpPr>
        <p:grpSpPr>
          <a:xfrm>
            <a:off x="2656907" y="2265043"/>
            <a:ext cx="332757" cy="332343"/>
            <a:chOff x="2656907" y="2439293"/>
            <a:chExt cx="332757" cy="332343"/>
          </a:xfrm>
        </p:grpSpPr>
        <p:sp>
          <p:nvSpPr>
            <p:cNvPr id="11882" name="Google Shape;11882;p79"/>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79"/>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79"/>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79"/>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79"/>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79"/>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79"/>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9" name="Google Shape;11889;p79"/>
          <p:cNvGrpSpPr/>
          <p:nvPr/>
        </p:nvGrpSpPr>
        <p:grpSpPr>
          <a:xfrm>
            <a:off x="1731523" y="2248366"/>
            <a:ext cx="399435" cy="365698"/>
            <a:chOff x="1731523" y="2422616"/>
            <a:chExt cx="399435" cy="365698"/>
          </a:xfrm>
        </p:grpSpPr>
        <p:sp>
          <p:nvSpPr>
            <p:cNvPr id="11890" name="Google Shape;11890;p79"/>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79"/>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79"/>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3" name="Google Shape;11893;p79"/>
          <p:cNvGrpSpPr/>
          <p:nvPr/>
        </p:nvGrpSpPr>
        <p:grpSpPr>
          <a:xfrm>
            <a:off x="3097241" y="2259314"/>
            <a:ext cx="344883" cy="343387"/>
            <a:chOff x="3097241" y="2433564"/>
            <a:chExt cx="344883" cy="343387"/>
          </a:xfrm>
        </p:grpSpPr>
        <p:sp>
          <p:nvSpPr>
            <p:cNvPr id="11894" name="Google Shape;11894;p79"/>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79"/>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79"/>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79"/>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79"/>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79"/>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79"/>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79"/>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79"/>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3" name="Google Shape;11903;p79"/>
          <p:cNvGrpSpPr/>
          <p:nvPr/>
        </p:nvGrpSpPr>
        <p:grpSpPr>
          <a:xfrm>
            <a:off x="1278299" y="2265043"/>
            <a:ext cx="410829" cy="332343"/>
            <a:chOff x="1278299" y="2439293"/>
            <a:chExt cx="410829" cy="332343"/>
          </a:xfrm>
        </p:grpSpPr>
        <p:sp>
          <p:nvSpPr>
            <p:cNvPr id="11904" name="Google Shape;11904;p79"/>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79"/>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79"/>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79"/>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79"/>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79"/>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79"/>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79"/>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2" name="Google Shape;11912;p79"/>
          <p:cNvGrpSpPr/>
          <p:nvPr/>
        </p:nvGrpSpPr>
        <p:grpSpPr>
          <a:xfrm>
            <a:off x="2661459" y="1840751"/>
            <a:ext cx="322508" cy="273494"/>
            <a:chOff x="2661459" y="2015001"/>
            <a:chExt cx="322508" cy="273494"/>
          </a:xfrm>
        </p:grpSpPr>
        <p:sp>
          <p:nvSpPr>
            <p:cNvPr id="11913" name="Google Shape;11913;p79"/>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79"/>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5" name="Google Shape;11915;p79"/>
          <p:cNvGrpSpPr/>
          <p:nvPr/>
        </p:nvGrpSpPr>
        <p:grpSpPr>
          <a:xfrm>
            <a:off x="870939" y="2265043"/>
            <a:ext cx="331993" cy="331993"/>
            <a:chOff x="870939" y="2439293"/>
            <a:chExt cx="331993" cy="331993"/>
          </a:xfrm>
        </p:grpSpPr>
        <p:sp>
          <p:nvSpPr>
            <p:cNvPr id="11916" name="Google Shape;11916;p79"/>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79"/>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79"/>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79"/>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79"/>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79"/>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79"/>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79"/>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79"/>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79"/>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79"/>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79"/>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79"/>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79"/>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79"/>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79"/>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2" name="Google Shape;11932;p79"/>
          <p:cNvGrpSpPr/>
          <p:nvPr/>
        </p:nvGrpSpPr>
        <p:grpSpPr>
          <a:xfrm>
            <a:off x="6644957" y="2282103"/>
            <a:ext cx="371395" cy="278904"/>
            <a:chOff x="6644957" y="2456353"/>
            <a:chExt cx="371395" cy="278904"/>
          </a:xfrm>
        </p:grpSpPr>
        <p:sp>
          <p:nvSpPr>
            <p:cNvPr id="11933" name="Google Shape;11933;p79"/>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79"/>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79"/>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79"/>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79"/>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8" name="Google Shape;11938;p79"/>
          <p:cNvGrpSpPr/>
          <p:nvPr/>
        </p:nvGrpSpPr>
        <p:grpSpPr>
          <a:xfrm>
            <a:off x="5388757" y="2240409"/>
            <a:ext cx="260349" cy="362292"/>
            <a:chOff x="5388757" y="2414659"/>
            <a:chExt cx="260349" cy="362292"/>
          </a:xfrm>
        </p:grpSpPr>
        <p:sp>
          <p:nvSpPr>
            <p:cNvPr id="11939" name="Google Shape;11939;p79"/>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79"/>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79"/>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79"/>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79"/>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79"/>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79"/>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79"/>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79"/>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79"/>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79"/>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79"/>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79"/>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79"/>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79"/>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79"/>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79"/>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79"/>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79"/>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79"/>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9" name="Google Shape;11959;p79"/>
          <p:cNvGrpSpPr/>
          <p:nvPr/>
        </p:nvGrpSpPr>
        <p:grpSpPr>
          <a:xfrm>
            <a:off x="3567142" y="2731507"/>
            <a:ext cx="348288" cy="340331"/>
            <a:chOff x="3567142" y="2905757"/>
            <a:chExt cx="348288" cy="340331"/>
          </a:xfrm>
        </p:grpSpPr>
        <p:sp>
          <p:nvSpPr>
            <p:cNvPr id="11960" name="Google Shape;11960;p79"/>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79"/>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79"/>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79"/>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79"/>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5" name="Google Shape;11965;p79"/>
          <p:cNvGrpSpPr/>
          <p:nvPr/>
        </p:nvGrpSpPr>
        <p:grpSpPr>
          <a:xfrm>
            <a:off x="870939" y="1801571"/>
            <a:ext cx="332375" cy="350071"/>
            <a:chOff x="870939" y="1975821"/>
            <a:chExt cx="332375" cy="350071"/>
          </a:xfrm>
        </p:grpSpPr>
        <p:sp>
          <p:nvSpPr>
            <p:cNvPr id="11966" name="Google Shape;11966;p79"/>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79"/>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79"/>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79"/>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0" name="Google Shape;11970;p79"/>
          <p:cNvGrpSpPr/>
          <p:nvPr/>
        </p:nvGrpSpPr>
        <p:grpSpPr>
          <a:xfrm>
            <a:off x="7967103" y="2240791"/>
            <a:ext cx="355863" cy="361911"/>
            <a:chOff x="7967103" y="2415041"/>
            <a:chExt cx="355863" cy="361911"/>
          </a:xfrm>
        </p:grpSpPr>
        <p:sp>
          <p:nvSpPr>
            <p:cNvPr id="11971" name="Google Shape;11971;p79"/>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79"/>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79"/>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79"/>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79"/>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79"/>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79"/>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79"/>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79"/>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79"/>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79"/>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2" name="Google Shape;11982;p79"/>
          <p:cNvGrpSpPr/>
          <p:nvPr/>
        </p:nvGrpSpPr>
        <p:grpSpPr>
          <a:xfrm>
            <a:off x="7529411" y="2240409"/>
            <a:ext cx="355863" cy="362292"/>
            <a:chOff x="7529411" y="2414659"/>
            <a:chExt cx="355863" cy="362292"/>
          </a:xfrm>
        </p:grpSpPr>
        <p:sp>
          <p:nvSpPr>
            <p:cNvPr id="11983" name="Google Shape;11983;p79"/>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79"/>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79"/>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79"/>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79"/>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79"/>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79"/>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79"/>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79"/>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79"/>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79"/>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79"/>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5" name="Google Shape;11995;p79"/>
          <p:cNvGrpSpPr/>
          <p:nvPr/>
        </p:nvGrpSpPr>
        <p:grpSpPr>
          <a:xfrm>
            <a:off x="5733194" y="2257468"/>
            <a:ext cx="446826" cy="327059"/>
            <a:chOff x="5733194" y="2431718"/>
            <a:chExt cx="446826" cy="327059"/>
          </a:xfrm>
        </p:grpSpPr>
        <p:sp>
          <p:nvSpPr>
            <p:cNvPr id="11996" name="Google Shape;11996;p79"/>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79"/>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79"/>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9" name="Google Shape;11999;p79"/>
          <p:cNvGrpSpPr/>
          <p:nvPr/>
        </p:nvGrpSpPr>
        <p:grpSpPr>
          <a:xfrm>
            <a:off x="4876780" y="2243814"/>
            <a:ext cx="407774" cy="356627"/>
            <a:chOff x="4876780" y="2418064"/>
            <a:chExt cx="407774" cy="356627"/>
          </a:xfrm>
        </p:grpSpPr>
        <p:sp>
          <p:nvSpPr>
            <p:cNvPr id="12000" name="Google Shape;12000;p79"/>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79"/>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79"/>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79"/>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79"/>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79"/>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79"/>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79"/>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8" name="Google Shape;12008;p79"/>
          <p:cNvGrpSpPr/>
          <p:nvPr/>
        </p:nvGrpSpPr>
        <p:grpSpPr>
          <a:xfrm>
            <a:off x="7070872" y="2236621"/>
            <a:ext cx="398321" cy="371013"/>
            <a:chOff x="7070872" y="2410871"/>
            <a:chExt cx="398321" cy="371013"/>
          </a:xfrm>
        </p:grpSpPr>
        <p:sp>
          <p:nvSpPr>
            <p:cNvPr id="12009" name="Google Shape;12009;p79"/>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79"/>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79"/>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79"/>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13" name="Google Shape;12013;p79"/>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14" name="Google Shape;12014;p79"/>
          <p:cNvGrpSpPr/>
          <p:nvPr/>
        </p:nvGrpSpPr>
        <p:grpSpPr>
          <a:xfrm>
            <a:off x="5318259" y="2807861"/>
            <a:ext cx="371013" cy="220787"/>
            <a:chOff x="5318259" y="2982111"/>
            <a:chExt cx="371013" cy="220787"/>
          </a:xfrm>
        </p:grpSpPr>
        <p:sp>
          <p:nvSpPr>
            <p:cNvPr id="12015" name="Google Shape;12015;p79"/>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79"/>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79"/>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79"/>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79"/>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79"/>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79"/>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79"/>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3" name="Google Shape;12023;p79"/>
          <p:cNvGrpSpPr/>
          <p:nvPr/>
        </p:nvGrpSpPr>
        <p:grpSpPr>
          <a:xfrm>
            <a:off x="7073928" y="2731507"/>
            <a:ext cx="371395" cy="371809"/>
            <a:chOff x="7073928" y="2905757"/>
            <a:chExt cx="371395" cy="371809"/>
          </a:xfrm>
        </p:grpSpPr>
        <p:sp>
          <p:nvSpPr>
            <p:cNvPr id="12024" name="Google Shape;12024;p79"/>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79"/>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79"/>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7" name="Google Shape;12027;p79"/>
          <p:cNvGrpSpPr/>
          <p:nvPr/>
        </p:nvGrpSpPr>
        <p:grpSpPr>
          <a:xfrm>
            <a:off x="6188327" y="2781158"/>
            <a:ext cx="371395" cy="272857"/>
            <a:chOff x="6188327" y="2955408"/>
            <a:chExt cx="371395" cy="272857"/>
          </a:xfrm>
        </p:grpSpPr>
        <p:sp>
          <p:nvSpPr>
            <p:cNvPr id="12028" name="Google Shape;12028;p79"/>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79"/>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0" name="Google Shape;12030;p79"/>
          <p:cNvGrpSpPr/>
          <p:nvPr/>
        </p:nvGrpSpPr>
        <p:grpSpPr>
          <a:xfrm>
            <a:off x="7521454" y="2731889"/>
            <a:ext cx="359651" cy="371013"/>
            <a:chOff x="7521454" y="2906139"/>
            <a:chExt cx="359651" cy="371013"/>
          </a:xfrm>
        </p:grpSpPr>
        <p:sp>
          <p:nvSpPr>
            <p:cNvPr id="12031" name="Google Shape;12031;p79"/>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79"/>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79"/>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79"/>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79"/>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6" name="Google Shape;12036;p79"/>
          <p:cNvGrpSpPr/>
          <p:nvPr/>
        </p:nvGrpSpPr>
        <p:grpSpPr>
          <a:xfrm>
            <a:off x="5782845" y="2732271"/>
            <a:ext cx="301661" cy="371013"/>
            <a:chOff x="5782845" y="2906521"/>
            <a:chExt cx="301661" cy="371013"/>
          </a:xfrm>
        </p:grpSpPr>
        <p:sp>
          <p:nvSpPr>
            <p:cNvPr id="12037" name="Google Shape;12037;p79"/>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79"/>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79"/>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0" name="Google Shape;12040;p79"/>
          <p:cNvGrpSpPr/>
          <p:nvPr/>
        </p:nvGrpSpPr>
        <p:grpSpPr>
          <a:xfrm>
            <a:off x="3539102" y="2253299"/>
            <a:ext cx="355099" cy="355481"/>
            <a:chOff x="3539102" y="2427549"/>
            <a:chExt cx="355099" cy="355481"/>
          </a:xfrm>
        </p:grpSpPr>
        <p:sp>
          <p:nvSpPr>
            <p:cNvPr id="12041" name="Google Shape;12041;p79"/>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79"/>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3" name="Google Shape;12043;p79"/>
          <p:cNvGrpSpPr/>
          <p:nvPr/>
        </p:nvGrpSpPr>
        <p:grpSpPr>
          <a:xfrm>
            <a:off x="6630539" y="2743252"/>
            <a:ext cx="371777" cy="349434"/>
            <a:chOff x="6630539" y="2917502"/>
            <a:chExt cx="371777" cy="349434"/>
          </a:xfrm>
        </p:grpSpPr>
        <p:sp>
          <p:nvSpPr>
            <p:cNvPr id="12044" name="Google Shape;12044;p79"/>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79"/>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79"/>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79"/>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79"/>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79"/>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79"/>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1" name="Google Shape;12051;p79"/>
          <p:cNvGrpSpPr/>
          <p:nvPr/>
        </p:nvGrpSpPr>
        <p:grpSpPr>
          <a:xfrm>
            <a:off x="2171474" y="3194979"/>
            <a:ext cx="408156" cy="343737"/>
            <a:chOff x="2171474" y="3369229"/>
            <a:chExt cx="408156" cy="343737"/>
          </a:xfrm>
        </p:grpSpPr>
        <p:sp>
          <p:nvSpPr>
            <p:cNvPr id="12052" name="Google Shape;12052;p79"/>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79"/>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79"/>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79"/>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6" name="Google Shape;12056;p79"/>
          <p:cNvGrpSpPr/>
          <p:nvPr/>
        </p:nvGrpSpPr>
        <p:grpSpPr>
          <a:xfrm>
            <a:off x="4891198" y="2750858"/>
            <a:ext cx="334634" cy="334634"/>
            <a:chOff x="4891198" y="2925108"/>
            <a:chExt cx="334634" cy="334634"/>
          </a:xfrm>
        </p:grpSpPr>
        <p:sp>
          <p:nvSpPr>
            <p:cNvPr id="12057" name="Google Shape;12057;p79"/>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79"/>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79"/>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79"/>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79"/>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79"/>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79"/>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79"/>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5" name="Google Shape;12065;p79"/>
          <p:cNvGrpSpPr/>
          <p:nvPr/>
        </p:nvGrpSpPr>
        <p:grpSpPr>
          <a:xfrm>
            <a:off x="7976174" y="2750858"/>
            <a:ext cx="334666" cy="334634"/>
            <a:chOff x="7976174" y="2925108"/>
            <a:chExt cx="334666" cy="334634"/>
          </a:xfrm>
        </p:grpSpPr>
        <p:sp>
          <p:nvSpPr>
            <p:cNvPr id="12066" name="Google Shape;12066;p79"/>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79"/>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79"/>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79"/>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79"/>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79"/>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79"/>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79"/>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79"/>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5" name="Google Shape;12075;p79"/>
          <p:cNvGrpSpPr/>
          <p:nvPr/>
        </p:nvGrpSpPr>
        <p:grpSpPr>
          <a:xfrm>
            <a:off x="3091957" y="3199881"/>
            <a:ext cx="354717" cy="332757"/>
            <a:chOff x="3091957" y="3374131"/>
            <a:chExt cx="354717" cy="332757"/>
          </a:xfrm>
        </p:grpSpPr>
        <p:sp>
          <p:nvSpPr>
            <p:cNvPr id="12076" name="Google Shape;12076;p79"/>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79"/>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79"/>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79"/>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79"/>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79"/>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2" name="Google Shape;12082;p79"/>
          <p:cNvGrpSpPr/>
          <p:nvPr/>
        </p:nvGrpSpPr>
        <p:grpSpPr>
          <a:xfrm>
            <a:off x="3988156" y="3205960"/>
            <a:ext cx="353954" cy="318880"/>
            <a:chOff x="3988156" y="3380210"/>
            <a:chExt cx="353954" cy="318880"/>
          </a:xfrm>
        </p:grpSpPr>
        <p:sp>
          <p:nvSpPr>
            <p:cNvPr id="12083" name="Google Shape;12083;p79"/>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79"/>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79"/>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79"/>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79"/>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8" name="Google Shape;12088;p79"/>
          <p:cNvGrpSpPr/>
          <p:nvPr/>
        </p:nvGrpSpPr>
        <p:grpSpPr>
          <a:xfrm>
            <a:off x="3541011" y="3193070"/>
            <a:ext cx="348257" cy="346188"/>
            <a:chOff x="3541011" y="3367320"/>
            <a:chExt cx="348257" cy="346188"/>
          </a:xfrm>
        </p:grpSpPr>
        <p:sp>
          <p:nvSpPr>
            <p:cNvPr id="12089" name="Google Shape;12089;p79"/>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79"/>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79"/>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79"/>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3" name="Google Shape;12093;p79"/>
          <p:cNvGrpSpPr/>
          <p:nvPr/>
        </p:nvGrpSpPr>
        <p:grpSpPr>
          <a:xfrm>
            <a:off x="1314678" y="3183967"/>
            <a:ext cx="334666" cy="365348"/>
            <a:chOff x="1314678" y="3358217"/>
            <a:chExt cx="334666" cy="365348"/>
          </a:xfrm>
        </p:grpSpPr>
        <p:sp>
          <p:nvSpPr>
            <p:cNvPr id="12094" name="Google Shape;12094;p79"/>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79"/>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79"/>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79"/>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79"/>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9" name="Google Shape;12099;p79"/>
          <p:cNvGrpSpPr/>
          <p:nvPr/>
        </p:nvGrpSpPr>
        <p:grpSpPr>
          <a:xfrm>
            <a:off x="1748582" y="3198385"/>
            <a:ext cx="359269" cy="335780"/>
            <a:chOff x="1748582" y="3372635"/>
            <a:chExt cx="359269" cy="335780"/>
          </a:xfrm>
        </p:grpSpPr>
        <p:sp>
          <p:nvSpPr>
            <p:cNvPr id="12100" name="Google Shape;12100;p79"/>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01" name="Google Shape;12101;p79"/>
            <p:cNvGrpSpPr/>
            <p:nvPr/>
          </p:nvGrpSpPr>
          <p:grpSpPr>
            <a:xfrm>
              <a:off x="1748582" y="3372635"/>
              <a:ext cx="333520" cy="335780"/>
              <a:chOff x="1748582" y="3372635"/>
              <a:chExt cx="333520" cy="335780"/>
            </a:xfrm>
          </p:grpSpPr>
          <p:sp>
            <p:nvSpPr>
              <p:cNvPr id="12102" name="Google Shape;12102;p79"/>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79"/>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79"/>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05" name="Google Shape;12105;p79"/>
          <p:cNvGrpSpPr/>
          <p:nvPr/>
        </p:nvGrpSpPr>
        <p:grpSpPr>
          <a:xfrm>
            <a:off x="2640993" y="3183585"/>
            <a:ext cx="365348" cy="364966"/>
            <a:chOff x="2640993" y="3357835"/>
            <a:chExt cx="365348" cy="364966"/>
          </a:xfrm>
        </p:grpSpPr>
        <p:sp>
          <p:nvSpPr>
            <p:cNvPr id="12106" name="Google Shape;12106;p79"/>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79"/>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79"/>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79"/>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79"/>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79"/>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79"/>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79"/>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79"/>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79"/>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6" name="Google Shape;12116;p79"/>
          <p:cNvGrpSpPr/>
          <p:nvPr/>
        </p:nvGrpSpPr>
        <p:grpSpPr>
          <a:xfrm>
            <a:off x="4886264" y="3191924"/>
            <a:ext cx="350548" cy="350198"/>
            <a:chOff x="4886264" y="3366174"/>
            <a:chExt cx="350548" cy="350198"/>
          </a:xfrm>
        </p:grpSpPr>
        <p:sp>
          <p:nvSpPr>
            <p:cNvPr id="12117" name="Google Shape;12117;p79"/>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79"/>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79"/>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79"/>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79"/>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79"/>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79"/>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79"/>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79"/>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79"/>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79"/>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79"/>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79"/>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0" name="Google Shape;12130;p79"/>
          <p:cNvGrpSpPr/>
          <p:nvPr/>
        </p:nvGrpSpPr>
        <p:grpSpPr>
          <a:xfrm>
            <a:off x="5331913" y="3239697"/>
            <a:ext cx="347143" cy="254684"/>
            <a:chOff x="5331913" y="3413947"/>
            <a:chExt cx="347143" cy="254684"/>
          </a:xfrm>
        </p:grpSpPr>
        <p:sp>
          <p:nvSpPr>
            <p:cNvPr id="12131" name="Google Shape;12131;p79"/>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79"/>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79"/>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79"/>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79"/>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79"/>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7" name="Google Shape;12137;p79"/>
          <p:cNvGrpSpPr/>
          <p:nvPr/>
        </p:nvGrpSpPr>
        <p:grpSpPr>
          <a:xfrm>
            <a:off x="5776798" y="3235528"/>
            <a:ext cx="346379" cy="264518"/>
            <a:chOff x="5776798" y="3409778"/>
            <a:chExt cx="346379" cy="264518"/>
          </a:xfrm>
        </p:grpSpPr>
        <p:sp>
          <p:nvSpPr>
            <p:cNvPr id="12138" name="Google Shape;12138;p79"/>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79"/>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79"/>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79"/>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79"/>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79"/>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4" name="Google Shape;12144;p79"/>
          <p:cNvGrpSpPr/>
          <p:nvPr/>
        </p:nvGrpSpPr>
        <p:grpSpPr>
          <a:xfrm>
            <a:off x="7108015" y="3222255"/>
            <a:ext cx="344883" cy="290299"/>
            <a:chOff x="7108015" y="3396505"/>
            <a:chExt cx="344883" cy="290299"/>
          </a:xfrm>
        </p:grpSpPr>
        <p:sp>
          <p:nvSpPr>
            <p:cNvPr id="12145" name="Google Shape;12145;p79"/>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79"/>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79"/>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79"/>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9" name="Google Shape;12149;p79"/>
          <p:cNvGrpSpPr/>
          <p:nvPr/>
        </p:nvGrpSpPr>
        <p:grpSpPr>
          <a:xfrm>
            <a:off x="7551754" y="3216558"/>
            <a:ext cx="344883" cy="301311"/>
            <a:chOff x="7551754" y="3390808"/>
            <a:chExt cx="344883" cy="301311"/>
          </a:xfrm>
        </p:grpSpPr>
        <p:sp>
          <p:nvSpPr>
            <p:cNvPr id="12150" name="Google Shape;12150;p79"/>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79"/>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79"/>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79"/>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79"/>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79"/>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79"/>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79"/>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79"/>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79"/>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79"/>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1" name="Google Shape;12161;p79"/>
          <p:cNvGrpSpPr/>
          <p:nvPr/>
        </p:nvGrpSpPr>
        <p:grpSpPr>
          <a:xfrm>
            <a:off x="6707084" y="3213153"/>
            <a:ext cx="261145" cy="308504"/>
            <a:chOff x="6707084" y="3387403"/>
            <a:chExt cx="261145" cy="308504"/>
          </a:xfrm>
        </p:grpSpPr>
        <p:sp>
          <p:nvSpPr>
            <p:cNvPr id="12162" name="Google Shape;12162;p79"/>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79"/>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79"/>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79"/>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6" name="Google Shape;12166;p79"/>
          <p:cNvGrpSpPr/>
          <p:nvPr/>
        </p:nvGrpSpPr>
        <p:grpSpPr>
          <a:xfrm>
            <a:off x="848978" y="4123387"/>
            <a:ext cx="377824" cy="324418"/>
            <a:chOff x="848978" y="4297637"/>
            <a:chExt cx="377824" cy="324418"/>
          </a:xfrm>
        </p:grpSpPr>
        <p:sp>
          <p:nvSpPr>
            <p:cNvPr id="12167" name="Google Shape;12167;p79"/>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79"/>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9" name="Google Shape;12169;p79"/>
          <p:cNvGrpSpPr/>
          <p:nvPr/>
        </p:nvGrpSpPr>
        <p:grpSpPr>
          <a:xfrm>
            <a:off x="1754279" y="4112343"/>
            <a:ext cx="351439" cy="345965"/>
            <a:chOff x="1754279" y="4286593"/>
            <a:chExt cx="351439" cy="345965"/>
          </a:xfrm>
        </p:grpSpPr>
        <p:sp>
          <p:nvSpPr>
            <p:cNvPr id="12170" name="Google Shape;12170;p79"/>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79"/>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79"/>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79"/>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79"/>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5" name="Google Shape;12175;p79"/>
          <p:cNvGrpSpPr/>
          <p:nvPr/>
        </p:nvGrpSpPr>
        <p:grpSpPr>
          <a:xfrm>
            <a:off x="3996113" y="4116926"/>
            <a:ext cx="336512" cy="335048"/>
            <a:chOff x="3996113" y="4291176"/>
            <a:chExt cx="336512" cy="335048"/>
          </a:xfrm>
        </p:grpSpPr>
        <p:sp>
          <p:nvSpPr>
            <p:cNvPr id="12176" name="Google Shape;12176;p79"/>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79"/>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79"/>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79" name="Google Shape;12179;p79"/>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80" name="Google Shape;12180;p79"/>
          <p:cNvGrpSpPr/>
          <p:nvPr/>
        </p:nvGrpSpPr>
        <p:grpSpPr>
          <a:xfrm>
            <a:off x="2179081" y="4111261"/>
            <a:ext cx="397525" cy="348670"/>
            <a:chOff x="2179081" y="4285511"/>
            <a:chExt cx="397525" cy="348670"/>
          </a:xfrm>
        </p:grpSpPr>
        <p:sp>
          <p:nvSpPr>
            <p:cNvPr id="12181" name="Google Shape;12181;p79"/>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79"/>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3" name="Google Shape;12183;p79"/>
          <p:cNvGrpSpPr/>
          <p:nvPr/>
        </p:nvGrpSpPr>
        <p:grpSpPr>
          <a:xfrm>
            <a:off x="3584201" y="4120746"/>
            <a:ext cx="267574" cy="329415"/>
            <a:chOff x="3584201" y="4294996"/>
            <a:chExt cx="267574" cy="329415"/>
          </a:xfrm>
        </p:grpSpPr>
        <p:sp>
          <p:nvSpPr>
            <p:cNvPr id="12184" name="Google Shape;12184;p79"/>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79"/>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79"/>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79"/>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8" name="Google Shape;12188;p79"/>
          <p:cNvGrpSpPr/>
          <p:nvPr/>
        </p:nvGrpSpPr>
        <p:grpSpPr>
          <a:xfrm>
            <a:off x="3082855" y="4121478"/>
            <a:ext cx="375946" cy="327823"/>
            <a:chOff x="3082855" y="4295728"/>
            <a:chExt cx="375946" cy="327823"/>
          </a:xfrm>
        </p:grpSpPr>
        <p:sp>
          <p:nvSpPr>
            <p:cNvPr id="12189" name="Google Shape;12189;p79"/>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79"/>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79"/>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79"/>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79"/>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79"/>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79"/>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79"/>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79"/>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79"/>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79"/>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0" name="Google Shape;12200;p79"/>
          <p:cNvGrpSpPr/>
          <p:nvPr/>
        </p:nvGrpSpPr>
        <p:grpSpPr>
          <a:xfrm>
            <a:off x="2749016" y="4116926"/>
            <a:ext cx="150831" cy="336926"/>
            <a:chOff x="2749016" y="4291176"/>
            <a:chExt cx="150831" cy="336926"/>
          </a:xfrm>
        </p:grpSpPr>
        <p:sp>
          <p:nvSpPr>
            <p:cNvPr id="12201" name="Google Shape;12201;p79"/>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79"/>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79"/>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79"/>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5" name="Google Shape;12205;p79"/>
          <p:cNvGrpSpPr/>
          <p:nvPr/>
        </p:nvGrpSpPr>
        <p:grpSpPr>
          <a:xfrm>
            <a:off x="7127716" y="4105182"/>
            <a:ext cx="248254" cy="361942"/>
            <a:chOff x="7127716" y="4279432"/>
            <a:chExt cx="248254" cy="361942"/>
          </a:xfrm>
        </p:grpSpPr>
        <p:sp>
          <p:nvSpPr>
            <p:cNvPr id="12206" name="Google Shape;12206;p79"/>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79"/>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79"/>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79"/>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79"/>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79"/>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79"/>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79"/>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79"/>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5" name="Google Shape;12215;p79"/>
          <p:cNvGrpSpPr/>
          <p:nvPr/>
        </p:nvGrpSpPr>
        <p:grpSpPr>
          <a:xfrm>
            <a:off x="7565408" y="4105182"/>
            <a:ext cx="248255" cy="361942"/>
            <a:chOff x="7565408" y="4279432"/>
            <a:chExt cx="248255" cy="361942"/>
          </a:xfrm>
        </p:grpSpPr>
        <p:sp>
          <p:nvSpPr>
            <p:cNvPr id="12216" name="Google Shape;12216;p79"/>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79"/>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79"/>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79"/>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79"/>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79"/>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79"/>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79"/>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4" name="Google Shape;12224;p79"/>
          <p:cNvGrpSpPr/>
          <p:nvPr/>
        </p:nvGrpSpPr>
        <p:grpSpPr>
          <a:xfrm>
            <a:off x="6264109" y="4105182"/>
            <a:ext cx="225498" cy="361560"/>
            <a:chOff x="6264109" y="4279432"/>
            <a:chExt cx="225498" cy="361560"/>
          </a:xfrm>
        </p:grpSpPr>
        <p:sp>
          <p:nvSpPr>
            <p:cNvPr id="12225" name="Google Shape;12225;p79"/>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79"/>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7" name="Google Shape;12227;p79"/>
          <p:cNvGrpSpPr/>
          <p:nvPr/>
        </p:nvGrpSpPr>
        <p:grpSpPr>
          <a:xfrm>
            <a:off x="7929578" y="4110115"/>
            <a:ext cx="395266" cy="351312"/>
            <a:chOff x="7929578" y="4284365"/>
            <a:chExt cx="395266" cy="351312"/>
          </a:xfrm>
        </p:grpSpPr>
        <p:sp>
          <p:nvSpPr>
            <p:cNvPr id="12228" name="Google Shape;12228;p79"/>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79"/>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79"/>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79"/>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2" name="Google Shape;12232;p79"/>
          <p:cNvGrpSpPr/>
          <p:nvPr/>
        </p:nvGrpSpPr>
        <p:grpSpPr>
          <a:xfrm>
            <a:off x="6595502" y="4149527"/>
            <a:ext cx="426315" cy="332826"/>
            <a:chOff x="6639652" y="4323777"/>
            <a:chExt cx="426315" cy="332826"/>
          </a:xfrm>
        </p:grpSpPr>
        <p:sp>
          <p:nvSpPr>
            <p:cNvPr id="12233" name="Google Shape;12233;p79"/>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79"/>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79"/>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79"/>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79"/>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79"/>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79"/>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79"/>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79"/>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79"/>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3" name="Google Shape;12243;p79"/>
          <p:cNvGrpSpPr/>
          <p:nvPr/>
        </p:nvGrpSpPr>
        <p:grpSpPr>
          <a:xfrm>
            <a:off x="5357662" y="4123387"/>
            <a:ext cx="287275" cy="326296"/>
            <a:chOff x="5357662" y="4297637"/>
            <a:chExt cx="287275" cy="326296"/>
          </a:xfrm>
        </p:grpSpPr>
        <p:sp>
          <p:nvSpPr>
            <p:cNvPr id="12244" name="Google Shape;12244;p79"/>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79"/>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79"/>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79"/>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79"/>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9" name="Google Shape;12249;p79"/>
          <p:cNvGrpSpPr/>
          <p:nvPr/>
        </p:nvGrpSpPr>
        <p:grpSpPr>
          <a:xfrm>
            <a:off x="5774124" y="4120300"/>
            <a:ext cx="331611" cy="331674"/>
            <a:chOff x="5774124" y="4294550"/>
            <a:chExt cx="331611" cy="331674"/>
          </a:xfrm>
        </p:grpSpPr>
        <p:sp>
          <p:nvSpPr>
            <p:cNvPr id="12250" name="Google Shape;12250;p79"/>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79"/>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2" name="Google Shape;12252;p79"/>
          <p:cNvGrpSpPr/>
          <p:nvPr/>
        </p:nvGrpSpPr>
        <p:grpSpPr>
          <a:xfrm>
            <a:off x="4890434" y="4113139"/>
            <a:ext cx="345997" cy="346029"/>
            <a:chOff x="4890434" y="4287389"/>
            <a:chExt cx="345997" cy="346029"/>
          </a:xfrm>
        </p:grpSpPr>
        <p:sp>
          <p:nvSpPr>
            <p:cNvPr id="12253" name="Google Shape;12253;p79"/>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79"/>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79"/>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79"/>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79"/>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79"/>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79"/>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0" name="Google Shape;12260;p79"/>
          <p:cNvGrpSpPr/>
          <p:nvPr/>
        </p:nvGrpSpPr>
        <p:grpSpPr>
          <a:xfrm>
            <a:off x="2165809" y="3636809"/>
            <a:ext cx="422542" cy="342973"/>
            <a:chOff x="2165809" y="3811059"/>
            <a:chExt cx="422542" cy="342973"/>
          </a:xfrm>
        </p:grpSpPr>
        <p:sp>
          <p:nvSpPr>
            <p:cNvPr id="12261" name="Google Shape;12261;p79"/>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79"/>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79"/>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79"/>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79"/>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79"/>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79"/>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79"/>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79"/>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79"/>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79"/>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79"/>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79"/>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79"/>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79"/>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79"/>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79"/>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79"/>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79" name="Google Shape;12279;p79"/>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80" name="Google Shape;12280;p79"/>
          <p:cNvGrpSpPr/>
          <p:nvPr/>
        </p:nvGrpSpPr>
        <p:grpSpPr>
          <a:xfrm>
            <a:off x="903530" y="3631875"/>
            <a:ext cx="264550" cy="353222"/>
            <a:chOff x="903530" y="3806125"/>
            <a:chExt cx="264550" cy="353222"/>
          </a:xfrm>
        </p:grpSpPr>
        <p:sp>
          <p:nvSpPr>
            <p:cNvPr id="12281" name="Google Shape;12281;p79"/>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79"/>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79"/>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79"/>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5" name="Google Shape;12285;p79"/>
          <p:cNvGrpSpPr/>
          <p:nvPr/>
        </p:nvGrpSpPr>
        <p:grpSpPr>
          <a:xfrm>
            <a:off x="850092" y="3178684"/>
            <a:ext cx="369517" cy="375660"/>
            <a:chOff x="850092" y="3352934"/>
            <a:chExt cx="369517" cy="375660"/>
          </a:xfrm>
        </p:grpSpPr>
        <p:sp>
          <p:nvSpPr>
            <p:cNvPr id="12286" name="Google Shape;12286;p79"/>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79"/>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79"/>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79"/>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79"/>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1" name="Google Shape;12291;p79"/>
          <p:cNvGrpSpPr/>
          <p:nvPr/>
        </p:nvGrpSpPr>
        <p:grpSpPr>
          <a:xfrm>
            <a:off x="2611458" y="3642124"/>
            <a:ext cx="426329" cy="332375"/>
            <a:chOff x="2611458" y="3816374"/>
            <a:chExt cx="426329" cy="332375"/>
          </a:xfrm>
        </p:grpSpPr>
        <p:sp>
          <p:nvSpPr>
            <p:cNvPr id="12292" name="Google Shape;12292;p79"/>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79"/>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79"/>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79"/>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79"/>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79"/>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79"/>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79"/>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79"/>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79"/>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02" name="Google Shape;12302;p79"/>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03" name="Google Shape;12303;p79"/>
          <p:cNvGrpSpPr/>
          <p:nvPr/>
        </p:nvGrpSpPr>
        <p:grpSpPr>
          <a:xfrm>
            <a:off x="4019984" y="3631143"/>
            <a:ext cx="293704" cy="353954"/>
            <a:chOff x="4019984" y="3805393"/>
            <a:chExt cx="293704" cy="353954"/>
          </a:xfrm>
        </p:grpSpPr>
        <p:sp>
          <p:nvSpPr>
            <p:cNvPr id="12304" name="Google Shape;12304;p79"/>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79"/>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6" name="Google Shape;12306;p79"/>
          <p:cNvGrpSpPr/>
          <p:nvPr/>
        </p:nvGrpSpPr>
        <p:grpSpPr>
          <a:xfrm>
            <a:off x="8006505" y="3215794"/>
            <a:ext cx="323654" cy="303189"/>
            <a:chOff x="8006505" y="3390044"/>
            <a:chExt cx="323654" cy="303189"/>
          </a:xfrm>
        </p:grpSpPr>
        <p:sp>
          <p:nvSpPr>
            <p:cNvPr id="12307" name="Google Shape;12307;p79"/>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79"/>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79"/>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79"/>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79"/>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79"/>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3" name="Google Shape;12313;p79"/>
          <p:cNvGrpSpPr/>
          <p:nvPr/>
        </p:nvGrpSpPr>
        <p:grpSpPr>
          <a:xfrm>
            <a:off x="1299146" y="3632257"/>
            <a:ext cx="367990" cy="351312"/>
            <a:chOff x="1299146" y="3806507"/>
            <a:chExt cx="367990" cy="351312"/>
          </a:xfrm>
        </p:grpSpPr>
        <p:sp>
          <p:nvSpPr>
            <p:cNvPr id="12314" name="Google Shape;12314;p79"/>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79"/>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16" name="Google Shape;12316;p79"/>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17" name="Google Shape;12317;p79"/>
          <p:cNvGrpSpPr/>
          <p:nvPr/>
        </p:nvGrpSpPr>
        <p:grpSpPr>
          <a:xfrm>
            <a:off x="7550258" y="3658420"/>
            <a:ext cx="371395" cy="301279"/>
            <a:chOff x="7550258" y="3832670"/>
            <a:chExt cx="371395" cy="301279"/>
          </a:xfrm>
        </p:grpSpPr>
        <p:sp>
          <p:nvSpPr>
            <p:cNvPr id="12318" name="Google Shape;12318;p79"/>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79"/>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79"/>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79"/>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79"/>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79"/>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79"/>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79"/>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79"/>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79"/>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79"/>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79"/>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79"/>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79"/>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79"/>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79"/>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79"/>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79"/>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36" name="Google Shape;12336;p79"/>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37" name="Google Shape;12337;p79"/>
          <p:cNvGrpSpPr/>
          <p:nvPr/>
        </p:nvGrpSpPr>
        <p:grpSpPr>
          <a:xfrm>
            <a:off x="6659725" y="3633785"/>
            <a:ext cx="367608" cy="350548"/>
            <a:chOff x="6659725" y="3808035"/>
            <a:chExt cx="367608" cy="350548"/>
          </a:xfrm>
        </p:grpSpPr>
        <p:sp>
          <p:nvSpPr>
            <p:cNvPr id="12338" name="Google Shape;12338;p79"/>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79"/>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0" name="Google Shape;12340;p79"/>
          <p:cNvGrpSpPr/>
          <p:nvPr/>
        </p:nvGrpSpPr>
        <p:grpSpPr>
          <a:xfrm>
            <a:off x="6219391" y="3642506"/>
            <a:ext cx="356627" cy="334252"/>
            <a:chOff x="6219391" y="3816756"/>
            <a:chExt cx="356627" cy="334252"/>
          </a:xfrm>
        </p:grpSpPr>
        <p:sp>
          <p:nvSpPr>
            <p:cNvPr id="12341" name="Google Shape;12341;p79"/>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79"/>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79"/>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79"/>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5" name="Google Shape;12345;p79"/>
          <p:cNvGrpSpPr/>
          <p:nvPr/>
        </p:nvGrpSpPr>
        <p:grpSpPr>
          <a:xfrm>
            <a:off x="5778676" y="3652722"/>
            <a:ext cx="349052" cy="313055"/>
            <a:chOff x="5778676" y="3826972"/>
            <a:chExt cx="349052" cy="313055"/>
          </a:xfrm>
        </p:grpSpPr>
        <p:sp>
          <p:nvSpPr>
            <p:cNvPr id="12346" name="Google Shape;12346;p79"/>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79"/>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79"/>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79"/>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79"/>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1" name="Google Shape;12351;p79"/>
          <p:cNvGrpSpPr/>
          <p:nvPr/>
        </p:nvGrpSpPr>
        <p:grpSpPr>
          <a:xfrm>
            <a:off x="5355784" y="3660297"/>
            <a:ext cx="299019" cy="297905"/>
            <a:chOff x="5355784" y="3834547"/>
            <a:chExt cx="299019" cy="297905"/>
          </a:xfrm>
        </p:grpSpPr>
        <p:sp>
          <p:nvSpPr>
            <p:cNvPr id="12352" name="Google Shape;12352;p79"/>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79"/>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79"/>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79"/>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6" name="Google Shape;12356;p79"/>
          <p:cNvGrpSpPr/>
          <p:nvPr/>
        </p:nvGrpSpPr>
        <p:grpSpPr>
          <a:xfrm>
            <a:off x="8036455" y="3633021"/>
            <a:ext cx="292176" cy="353985"/>
            <a:chOff x="8036455" y="3807271"/>
            <a:chExt cx="292176" cy="353985"/>
          </a:xfrm>
        </p:grpSpPr>
        <p:sp>
          <p:nvSpPr>
            <p:cNvPr id="12357" name="Google Shape;12357;p79"/>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79"/>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59" name="Google Shape;12359;p79"/>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2360" name="Google Shape;12360;p79"/>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grpSp>
        <p:nvGrpSpPr>
          <p:cNvPr id="12361" name="Google Shape;12361;p79"/>
          <p:cNvGrpSpPr/>
          <p:nvPr/>
        </p:nvGrpSpPr>
        <p:grpSpPr>
          <a:xfrm>
            <a:off x="4874902" y="3634549"/>
            <a:ext cx="345615" cy="350835"/>
            <a:chOff x="4874902" y="3808799"/>
            <a:chExt cx="345615" cy="350835"/>
          </a:xfrm>
        </p:grpSpPr>
        <p:sp>
          <p:nvSpPr>
            <p:cNvPr id="12362" name="Google Shape;12362;p79"/>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79"/>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79"/>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79"/>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79"/>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79"/>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79"/>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79"/>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79"/>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79"/>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79"/>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79"/>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79"/>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79"/>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79"/>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79"/>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79"/>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9" name="Google Shape;12379;p79"/>
          <p:cNvGrpSpPr/>
          <p:nvPr/>
        </p:nvGrpSpPr>
        <p:grpSpPr>
          <a:xfrm>
            <a:off x="3095745" y="3631143"/>
            <a:ext cx="352840" cy="354717"/>
            <a:chOff x="3095745" y="3805393"/>
            <a:chExt cx="352840" cy="354717"/>
          </a:xfrm>
        </p:grpSpPr>
        <p:sp>
          <p:nvSpPr>
            <p:cNvPr id="12380" name="Google Shape;12380;p79"/>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79"/>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79"/>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79"/>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79"/>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79"/>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2389"/>
        <p:cNvGrpSpPr/>
        <p:nvPr/>
      </p:nvGrpSpPr>
      <p:grpSpPr>
        <a:xfrm>
          <a:off x="0" y="0"/>
          <a:ext cx="0" cy="0"/>
          <a:chOff x="0" y="0"/>
          <a:chExt cx="0" cy="0"/>
        </a:xfrm>
      </p:grpSpPr>
      <p:grpSp>
        <p:nvGrpSpPr>
          <p:cNvPr id="12390" name="Google Shape;12390;p80"/>
          <p:cNvGrpSpPr/>
          <p:nvPr/>
        </p:nvGrpSpPr>
        <p:grpSpPr>
          <a:xfrm>
            <a:off x="2704005" y="4083381"/>
            <a:ext cx="342144" cy="362704"/>
            <a:chOff x="2704005" y="4258781"/>
            <a:chExt cx="342144" cy="362704"/>
          </a:xfrm>
        </p:grpSpPr>
        <p:sp>
          <p:nvSpPr>
            <p:cNvPr id="12391" name="Google Shape;12391;p80"/>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80"/>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80"/>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80"/>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80"/>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80"/>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80"/>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8" name="Google Shape;12398;p80"/>
          <p:cNvGrpSpPr/>
          <p:nvPr/>
        </p:nvGrpSpPr>
        <p:grpSpPr>
          <a:xfrm>
            <a:off x="2157462" y="4083096"/>
            <a:ext cx="347435" cy="363370"/>
            <a:chOff x="2157462" y="4258496"/>
            <a:chExt cx="347435" cy="363370"/>
          </a:xfrm>
        </p:grpSpPr>
        <p:sp>
          <p:nvSpPr>
            <p:cNvPr id="12399" name="Google Shape;12399;p80"/>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80"/>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80"/>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2" name="Google Shape;12402;p80"/>
          <p:cNvGrpSpPr/>
          <p:nvPr/>
        </p:nvGrpSpPr>
        <p:grpSpPr>
          <a:xfrm>
            <a:off x="4010963" y="3588381"/>
            <a:ext cx="343665" cy="363211"/>
            <a:chOff x="4010963" y="3763781"/>
            <a:chExt cx="343665" cy="363211"/>
          </a:xfrm>
        </p:grpSpPr>
        <p:sp>
          <p:nvSpPr>
            <p:cNvPr id="12403" name="Google Shape;12403;p80"/>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80"/>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80"/>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80"/>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80"/>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8" name="Google Shape;12408;p80"/>
          <p:cNvGrpSpPr/>
          <p:nvPr/>
        </p:nvGrpSpPr>
        <p:grpSpPr>
          <a:xfrm>
            <a:off x="2214042" y="3635109"/>
            <a:ext cx="368153" cy="311193"/>
            <a:chOff x="2214042" y="3810509"/>
            <a:chExt cx="368153" cy="311193"/>
          </a:xfrm>
        </p:grpSpPr>
        <p:sp>
          <p:nvSpPr>
            <p:cNvPr id="12409" name="Google Shape;12409;p80"/>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80"/>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1" name="Google Shape;12411;p80"/>
          <p:cNvGrpSpPr/>
          <p:nvPr/>
        </p:nvGrpSpPr>
        <p:grpSpPr>
          <a:xfrm>
            <a:off x="1797413" y="3606819"/>
            <a:ext cx="367805" cy="367773"/>
            <a:chOff x="1768938" y="3782219"/>
            <a:chExt cx="367805" cy="367773"/>
          </a:xfrm>
        </p:grpSpPr>
        <p:sp>
          <p:nvSpPr>
            <p:cNvPr id="12412" name="Google Shape;12412;p80"/>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80"/>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80"/>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80"/>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80"/>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7" name="Google Shape;12417;p80"/>
          <p:cNvGrpSpPr/>
          <p:nvPr/>
        </p:nvGrpSpPr>
        <p:grpSpPr>
          <a:xfrm>
            <a:off x="2681385" y="3623039"/>
            <a:ext cx="325544" cy="327413"/>
            <a:chOff x="2681385" y="3798439"/>
            <a:chExt cx="325544" cy="327413"/>
          </a:xfrm>
        </p:grpSpPr>
        <p:sp>
          <p:nvSpPr>
            <p:cNvPr id="12418" name="Google Shape;12418;p80"/>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80"/>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80"/>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80"/>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80"/>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80"/>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80"/>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5" name="Google Shape;12425;p80"/>
          <p:cNvGrpSpPr/>
          <p:nvPr/>
        </p:nvGrpSpPr>
        <p:grpSpPr>
          <a:xfrm>
            <a:off x="6243928" y="4088102"/>
            <a:ext cx="274254" cy="350824"/>
            <a:chOff x="6243928" y="4263502"/>
            <a:chExt cx="274254" cy="350824"/>
          </a:xfrm>
        </p:grpSpPr>
        <p:sp>
          <p:nvSpPr>
            <p:cNvPr id="12426" name="Google Shape;12426;p80"/>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80"/>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80"/>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80"/>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80"/>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80"/>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80"/>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80"/>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4" name="Google Shape;12434;p80"/>
          <p:cNvGrpSpPr/>
          <p:nvPr/>
        </p:nvGrpSpPr>
        <p:grpSpPr>
          <a:xfrm>
            <a:off x="3560600" y="3587938"/>
            <a:ext cx="352345" cy="363655"/>
            <a:chOff x="3560600" y="3763338"/>
            <a:chExt cx="352345" cy="363655"/>
          </a:xfrm>
        </p:grpSpPr>
        <p:sp>
          <p:nvSpPr>
            <p:cNvPr id="12435" name="Google Shape;12435;p80"/>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80"/>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80"/>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8" name="Google Shape;12438;p80"/>
          <p:cNvGrpSpPr/>
          <p:nvPr/>
        </p:nvGrpSpPr>
        <p:grpSpPr>
          <a:xfrm>
            <a:off x="5790556" y="4085852"/>
            <a:ext cx="279513" cy="356083"/>
            <a:chOff x="5790556" y="4261252"/>
            <a:chExt cx="279513" cy="356083"/>
          </a:xfrm>
        </p:grpSpPr>
        <p:sp>
          <p:nvSpPr>
            <p:cNvPr id="12439" name="Google Shape;12439;p80"/>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80"/>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80"/>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80"/>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80"/>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80"/>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80"/>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6" name="Google Shape;12446;p80"/>
          <p:cNvGrpSpPr/>
          <p:nvPr/>
        </p:nvGrpSpPr>
        <p:grpSpPr>
          <a:xfrm>
            <a:off x="5341333" y="4085852"/>
            <a:ext cx="278752" cy="356463"/>
            <a:chOff x="5341333" y="4261252"/>
            <a:chExt cx="278752" cy="356463"/>
          </a:xfrm>
        </p:grpSpPr>
        <p:sp>
          <p:nvSpPr>
            <p:cNvPr id="12447" name="Google Shape;12447;p80"/>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80"/>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80"/>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80"/>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80"/>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80"/>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80"/>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54" name="Google Shape;12454;p80"/>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55" name="Google Shape;12455;p80"/>
          <p:cNvGrpSpPr/>
          <p:nvPr/>
        </p:nvGrpSpPr>
        <p:grpSpPr>
          <a:xfrm>
            <a:off x="3103646" y="3590676"/>
            <a:ext cx="360233" cy="362451"/>
            <a:chOff x="3107608" y="3763401"/>
            <a:chExt cx="360233" cy="362451"/>
          </a:xfrm>
        </p:grpSpPr>
        <p:sp>
          <p:nvSpPr>
            <p:cNvPr id="12456" name="Google Shape;12456;p80"/>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80"/>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80"/>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9" name="Google Shape;12459;p80"/>
          <p:cNvGrpSpPr/>
          <p:nvPr/>
        </p:nvGrpSpPr>
        <p:grpSpPr>
          <a:xfrm>
            <a:off x="889343" y="3625827"/>
            <a:ext cx="351585" cy="339705"/>
            <a:chOff x="889343" y="3801227"/>
            <a:chExt cx="351585" cy="339705"/>
          </a:xfrm>
        </p:grpSpPr>
        <p:sp>
          <p:nvSpPr>
            <p:cNvPr id="12460" name="Google Shape;12460;p80"/>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80"/>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80"/>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80"/>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80"/>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5" name="Google Shape;12465;p80"/>
          <p:cNvGrpSpPr/>
          <p:nvPr/>
        </p:nvGrpSpPr>
        <p:grpSpPr>
          <a:xfrm>
            <a:off x="4896609" y="4085472"/>
            <a:ext cx="278784" cy="355323"/>
            <a:chOff x="4896609" y="4260872"/>
            <a:chExt cx="278784" cy="355323"/>
          </a:xfrm>
        </p:grpSpPr>
        <p:sp>
          <p:nvSpPr>
            <p:cNvPr id="12466" name="Google Shape;12466;p80"/>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80"/>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80"/>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80"/>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80"/>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80"/>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2" name="Google Shape;12472;p80"/>
          <p:cNvGrpSpPr/>
          <p:nvPr/>
        </p:nvGrpSpPr>
        <p:grpSpPr>
          <a:xfrm>
            <a:off x="7598438" y="4090731"/>
            <a:ext cx="260283" cy="345914"/>
            <a:chOff x="7598438" y="4266131"/>
            <a:chExt cx="260283" cy="345914"/>
          </a:xfrm>
        </p:grpSpPr>
        <p:sp>
          <p:nvSpPr>
            <p:cNvPr id="12473" name="Google Shape;12473;p80"/>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80"/>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80"/>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80"/>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80"/>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80"/>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80"/>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0" name="Google Shape;12480;p80"/>
          <p:cNvGrpSpPr/>
          <p:nvPr/>
        </p:nvGrpSpPr>
        <p:grpSpPr>
          <a:xfrm>
            <a:off x="1767069" y="3184746"/>
            <a:ext cx="286324" cy="348163"/>
            <a:chOff x="1767069" y="3360146"/>
            <a:chExt cx="286324" cy="348163"/>
          </a:xfrm>
        </p:grpSpPr>
        <p:sp>
          <p:nvSpPr>
            <p:cNvPr id="12481" name="Google Shape;12481;p80"/>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80"/>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80"/>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80"/>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80"/>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80"/>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80"/>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8" name="Google Shape;12488;p80"/>
          <p:cNvGrpSpPr/>
          <p:nvPr/>
        </p:nvGrpSpPr>
        <p:grpSpPr>
          <a:xfrm>
            <a:off x="7149944" y="4090731"/>
            <a:ext cx="260283" cy="345914"/>
            <a:chOff x="7149944" y="4266131"/>
            <a:chExt cx="260283" cy="345914"/>
          </a:xfrm>
        </p:grpSpPr>
        <p:sp>
          <p:nvSpPr>
            <p:cNvPr id="12489" name="Google Shape;12489;p80"/>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80"/>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80"/>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80"/>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80"/>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80"/>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5" name="Google Shape;12495;p80"/>
          <p:cNvGrpSpPr/>
          <p:nvPr/>
        </p:nvGrpSpPr>
        <p:grpSpPr>
          <a:xfrm>
            <a:off x="6695051" y="4083951"/>
            <a:ext cx="270104" cy="360233"/>
            <a:chOff x="6695051" y="4259351"/>
            <a:chExt cx="270104" cy="360233"/>
          </a:xfrm>
        </p:grpSpPr>
        <p:sp>
          <p:nvSpPr>
            <p:cNvPr id="12496" name="Google Shape;12496;p80"/>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80"/>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80"/>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80"/>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0" name="Google Shape;12500;p80"/>
          <p:cNvGrpSpPr/>
          <p:nvPr/>
        </p:nvGrpSpPr>
        <p:grpSpPr>
          <a:xfrm>
            <a:off x="8047661" y="4082051"/>
            <a:ext cx="277263" cy="362514"/>
            <a:chOff x="8047661" y="4257451"/>
            <a:chExt cx="277263" cy="362514"/>
          </a:xfrm>
        </p:grpSpPr>
        <p:sp>
          <p:nvSpPr>
            <p:cNvPr id="12501" name="Google Shape;12501;p80"/>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80"/>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80"/>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80"/>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5" name="Google Shape;12505;p80"/>
          <p:cNvGrpSpPr/>
          <p:nvPr/>
        </p:nvGrpSpPr>
        <p:grpSpPr>
          <a:xfrm>
            <a:off x="6248078" y="3609068"/>
            <a:ext cx="277263" cy="356115"/>
            <a:chOff x="6248078" y="3784468"/>
            <a:chExt cx="277263" cy="356115"/>
          </a:xfrm>
        </p:grpSpPr>
        <p:sp>
          <p:nvSpPr>
            <p:cNvPr id="12506" name="Google Shape;12506;p80"/>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80"/>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80"/>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80"/>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80"/>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1" name="Google Shape;12511;p80"/>
          <p:cNvGrpSpPr/>
          <p:nvPr/>
        </p:nvGrpSpPr>
        <p:grpSpPr>
          <a:xfrm>
            <a:off x="5800725" y="3610589"/>
            <a:ext cx="277644" cy="354594"/>
            <a:chOff x="5800725" y="3785989"/>
            <a:chExt cx="277644" cy="354594"/>
          </a:xfrm>
        </p:grpSpPr>
        <p:sp>
          <p:nvSpPr>
            <p:cNvPr id="12512" name="Google Shape;12512;p80"/>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80"/>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80"/>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80"/>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80"/>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80"/>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80"/>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9" name="Google Shape;12519;p80"/>
          <p:cNvGrpSpPr/>
          <p:nvPr/>
        </p:nvGrpSpPr>
        <p:grpSpPr>
          <a:xfrm>
            <a:off x="2206122" y="3185348"/>
            <a:ext cx="308183" cy="347561"/>
            <a:chOff x="2206122" y="3360748"/>
            <a:chExt cx="308183" cy="347561"/>
          </a:xfrm>
        </p:grpSpPr>
        <p:sp>
          <p:nvSpPr>
            <p:cNvPr id="12520" name="Google Shape;12520;p80"/>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80"/>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80"/>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80"/>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80"/>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5" name="Google Shape;12525;p80"/>
          <p:cNvGrpSpPr/>
          <p:nvPr/>
        </p:nvGrpSpPr>
        <p:grpSpPr>
          <a:xfrm>
            <a:off x="5353403" y="3610209"/>
            <a:ext cx="277992" cy="354974"/>
            <a:chOff x="5353403" y="3785609"/>
            <a:chExt cx="277992" cy="354974"/>
          </a:xfrm>
        </p:grpSpPr>
        <p:sp>
          <p:nvSpPr>
            <p:cNvPr id="12526" name="Google Shape;12526;p80"/>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80"/>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80"/>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80"/>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80"/>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80"/>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2" name="Google Shape;12532;p80"/>
          <p:cNvGrpSpPr/>
          <p:nvPr/>
        </p:nvGrpSpPr>
        <p:grpSpPr>
          <a:xfrm>
            <a:off x="4896229" y="3610589"/>
            <a:ext cx="278784" cy="354594"/>
            <a:chOff x="4896229" y="3785989"/>
            <a:chExt cx="278784" cy="354594"/>
          </a:xfrm>
        </p:grpSpPr>
        <p:sp>
          <p:nvSpPr>
            <p:cNvPr id="12533" name="Google Shape;12533;p80"/>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80"/>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80"/>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80"/>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80"/>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80"/>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9" name="Google Shape;12539;p80"/>
          <p:cNvGrpSpPr/>
          <p:nvPr/>
        </p:nvGrpSpPr>
        <p:grpSpPr>
          <a:xfrm>
            <a:off x="7592387" y="3612458"/>
            <a:ext cx="273874" cy="351204"/>
            <a:chOff x="7592387" y="3787858"/>
            <a:chExt cx="273874" cy="351204"/>
          </a:xfrm>
        </p:grpSpPr>
        <p:sp>
          <p:nvSpPr>
            <p:cNvPr id="12540" name="Google Shape;12540;p80"/>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80"/>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80"/>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80"/>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4" name="Google Shape;12544;p80"/>
          <p:cNvGrpSpPr/>
          <p:nvPr/>
        </p:nvGrpSpPr>
        <p:grpSpPr>
          <a:xfrm>
            <a:off x="7145794" y="3612458"/>
            <a:ext cx="274254" cy="350444"/>
            <a:chOff x="7145794" y="3787858"/>
            <a:chExt cx="274254" cy="350444"/>
          </a:xfrm>
        </p:grpSpPr>
        <p:sp>
          <p:nvSpPr>
            <p:cNvPr id="12545" name="Google Shape;12545;p80"/>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80"/>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80"/>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80"/>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80"/>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80"/>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1" name="Google Shape;12551;p80"/>
          <p:cNvGrpSpPr/>
          <p:nvPr/>
        </p:nvGrpSpPr>
        <p:grpSpPr>
          <a:xfrm>
            <a:off x="8054060" y="3611698"/>
            <a:ext cx="266334" cy="353834"/>
            <a:chOff x="8054060" y="3787098"/>
            <a:chExt cx="266334" cy="353834"/>
          </a:xfrm>
        </p:grpSpPr>
        <p:sp>
          <p:nvSpPr>
            <p:cNvPr id="12552" name="Google Shape;12552;p80"/>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80"/>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80"/>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80"/>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6" name="Google Shape;12556;p80"/>
          <p:cNvGrpSpPr/>
          <p:nvPr/>
        </p:nvGrpSpPr>
        <p:grpSpPr>
          <a:xfrm>
            <a:off x="6702211" y="3607199"/>
            <a:ext cx="270104" cy="361754"/>
            <a:chOff x="6702211" y="3782599"/>
            <a:chExt cx="270104" cy="361754"/>
          </a:xfrm>
        </p:grpSpPr>
        <p:sp>
          <p:nvSpPr>
            <p:cNvPr id="12557" name="Google Shape;12557;p80"/>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80"/>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80"/>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80"/>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80"/>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2" name="Google Shape;12562;p80"/>
          <p:cNvGrpSpPr/>
          <p:nvPr/>
        </p:nvGrpSpPr>
        <p:grpSpPr>
          <a:xfrm>
            <a:off x="3516886" y="3263327"/>
            <a:ext cx="391854" cy="269922"/>
            <a:chOff x="3516850" y="3406526"/>
            <a:chExt cx="369674" cy="254644"/>
          </a:xfrm>
        </p:grpSpPr>
        <p:sp>
          <p:nvSpPr>
            <p:cNvPr id="12563" name="Google Shape;12563;p80"/>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80"/>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80"/>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80"/>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7" name="Google Shape;12567;p80"/>
          <p:cNvGrpSpPr/>
          <p:nvPr/>
        </p:nvGrpSpPr>
        <p:grpSpPr>
          <a:xfrm>
            <a:off x="1310655" y="3185127"/>
            <a:ext cx="306314" cy="347403"/>
            <a:chOff x="1310655" y="3360527"/>
            <a:chExt cx="306314" cy="347403"/>
          </a:xfrm>
        </p:grpSpPr>
        <p:sp>
          <p:nvSpPr>
            <p:cNvPr id="12568" name="Google Shape;12568;p80"/>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80"/>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80"/>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80"/>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80"/>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3" name="Google Shape;12573;p80"/>
          <p:cNvGrpSpPr/>
          <p:nvPr/>
        </p:nvGrpSpPr>
        <p:grpSpPr>
          <a:xfrm>
            <a:off x="3119678" y="3184746"/>
            <a:ext cx="269343" cy="348543"/>
            <a:chOff x="3119678" y="3360146"/>
            <a:chExt cx="269343" cy="348543"/>
          </a:xfrm>
        </p:grpSpPr>
        <p:sp>
          <p:nvSpPr>
            <p:cNvPr id="12574" name="Google Shape;12574;p80"/>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80"/>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80"/>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80"/>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80"/>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80"/>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80"/>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1" name="Google Shape;12581;p80"/>
          <p:cNvGrpSpPr/>
          <p:nvPr/>
        </p:nvGrpSpPr>
        <p:grpSpPr>
          <a:xfrm>
            <a:off x="3967213" y="3181547"/>
            <a:ext cx="368185" cy="354753"/>
            <a:chOff x="3967213" y="3356947"/>
            <a:chExt cx="368185" cy="354753"/>
          </a:xfrm>
        </p:grpSpPr>
        <p:sp>
          <p:nvSpPr>
            <p:cNvPr id="12582" name="Google Shape;12582;p80"/>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80"/>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80"/>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80"/>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80"/>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7" name="Google Shape;12587;p80"/>
          <p:cNvGrpSpPr/>
          <p:nvPr/>
        </p:nvGrpSpPr>
        <p:grpSpPr>
          <a:xfrm>
            <a:off x="871254" y="3184746"/>
            <a:ext cx="285183" cy="347023"/>
            <a:chOff x="871254" y="3360146"/>
            <a:chExt cx="285183" cy="347023"/>
          </a:xfrm>
        </p:grpSpPr>
        <p:sp>
          <p:nvSpPr>
            <p:cNvPr id="12588" name="Google Shape;12588;p80"/>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80"/>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80"/>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80"/>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2" name="Google Shape;12592;p80"/>
          <p:cNvGrpSpPr/>
          <p:nvPr/>
        </p:nvGrpSpPr>
        <p:grpSpPr>
          <a:xfrm>
            <a:off x="2665165" y="3184746"/>
            <a:ext cx="281794" cy="349684"/>
            <a:chOff x="2665165" y="3360146"/>
            <a:chExt cx="281794" cy="349684"/>
          </a:xfrm>
        </p:grpSpPr>
        <p:sp>
          <p:nvSpPr>
            <p:cNvPr id="12593" name="Google Shape;12593;p80"/>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80"/>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80"/>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80"/>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80"/>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8" name="Google Shape;12598;p80"/>
          <p:cNvGrpSpPr/>
          <p:nvPr/>
        </p:nvGrpSpPr>
        <p:grpSpPr>
          <a:xfrm>
            <a:off x="7156344" y="3172296"/>
            <a:ext cx="264465" cy="353074"/>
            <a:chOff x="7156344" y="3347696"/>
            <a:chExt cx="264465" cy="353074"/>
          </a:xfrm>
        </p:grpSpPr>
        <p:sp>
          <p:nvSpPr>
            <p:cNvPr id="12599" name="Google Shape;12599;p80"/>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80"/>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80"/>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80"/>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80"/>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4" name="Google Shape;12604;p80"/>
          <p:cNvGrpSpPr/>
          <p:nvPr/>
        </p:nvGrpSpPr>
        <p:grpSpPr>
          <a:xfrm>
            <a:off x="6703732" y="3171536"/>
            <a:ext cx="264813" cy="352693"/>
            <a:chOff x="6703732" y="3346936"/>
            <a:chExt cx="264813" cy="352693"/>
          </a:xfrm>
        </p:grpSpPr>
        <p:sp>
          <p:nvSpPr>
            <p:cNvPr id="12605" name="Google Shape;12605;p80"/>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80"/>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80"/>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80"/>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80"/>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0" name="Google Shape;12610;p80"/>
          <p:cNvGrpSpPr/>
          <p:nvPr/>
        </p:nvGrpSpPr>
        <p:grpSpPr>
          <a:xfrm>
            <a:off x="6252228" y="3171536"/>
            <a:ext cx="265193" cy="352693"/>
            <a:chOff x="6252228" y="3346936"/>
            <a:chExt cx="265193" cy="352693"/>
          </a:xfrm>
        </p:grpSpPr>
        <p:sp>
          <p:nvSpPr>
            <p:cNvPr id="12611" name="Google Shape;12611;p80"/>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80"/>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80"/>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4" name="Google Shape;12614;p80"/>
          <p:cNvGrpSpPr/>
          <p:nvPr/>
        </p:nvGrpSpPr>
        <p:grpSpPr>
          <a:xfrm>
            <a:off x="5801105" y="3172296"/>
            <a:ext cx="264813" cy="351933"/>
            <a:chOff x="5801105" y="3347696"/>
            <a:chExt cx="264813" cy="351933"/>
          </a:xfrm>
        </p:grpSpPr>
        <p:sp>
          <p:nvSpPr>
            <p:cNvPr id="12615" name="Google Shape;12615;p80"/>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80"/>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80"/>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80"/>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9" name="Google Shape;12619;p80"/>
          <p:cNvGrpSpPr/>
          <p:nvPr/>
        </p:nvGrpSpPr>
        <p:grpSpPr>
          <a:xfrm>
            <a:off x="5349253" y="3171536"/>
            <a:ext cx="265922" cy="352693"/>
            <a:chOff x="5349253" y="3346936"/>
            <a:chExt cx="265922" cy="352693"/>
          </a:xfrm>
        </p:grpSpPr>
        <p:sp>
          <p:nvSpPr>
            <p:cNvPr id="12620" name="Google Shape;12620;p80"/>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80"/>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80"/>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80"/>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80"/>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80"/>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6" name="Google Shape;12626;p80"/>
          <p:cNvGrpSpPr/>
          <p:nvPr/>
        </p:nvGrpSpPr>
        <p:grpSpPr>
          <a:xfrm>
            <a:off x="4907159" y="3171536"/>
            <a:ext cx="264845" cy="354214"/>
            <a:chOff x="4907159" y="3346936"/>
            <a:chExt cx="264845" cy="354214"/>
          </a:xfrm>
        </p:grpSpPr>
        <p:sp>
          <p:nvSpPr>
            <p:cNvPr id="12627" name="Google Shape;12627;p80"/>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80"/>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9" name="Google Shape;12629;p80"/>
          <p:cNvGrpSpPr/>
          <p:nvPr/>
        </p:nvGrpSpPr>
        <p:grpSpPr>
          <a:xfrm>
            <a:off x="8048421" y="3159086"/>
            <a:ext cx="276503" cy="369674"/>
            <a:chOff x="8048421" y="3334486"/>
            <a:chExt cx="276503" cy="369674"/>
          </a:xfrm>
        </p:grpSpPr>
        <p:sp>
          <p:nvSpPr>
            <p:cNvPr id="12630" name="Google Shape;12630;p80"/>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80"/>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80"/>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80"/>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80"/>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80"/>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6" name="Google Shape;12636;p80"/>
          <p:cNvGrpSpPr/>
          <p:nvPr/>
        </p:nvGrpSpPr>
        <p:grpSpPr>
          <a:xfrm>
            <a:off x="7575787" y="3154555"/>
            <a:ext cx="295384" cy="376834"/>
            <a:chOff x="7575787" y="3329955"/>
            <a:chExt cx="295384" cy="376834"/>
          </a:xfrm>
        </p:grpSpPr>
        <p:sp>
          <p:nvSpPr>
            <p:cNvPr id="12637" name="Google Shape;12637;p80"/>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80"/>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80"/>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80"/>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80"/>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80"/>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3" name="Google Shape;12643;p80"/>
          <p:cNvGrpSpPr/>
          <p:nvPr/>
        </p:nvGrpSpPr>
        <p:grpSpPr>
          <a:xfrm>
            <a:off x="864062" y="2709103"/>
            <a:ext cx="264084" cy="347783"/>
            <a:chOff x="864062" y="2884503"/>
            <a:chExt cx="264084" cy="347783"/>
          </a:xfrm>
        </p:grpSpPr>
        <p:sp>
          <p:nvSpPr>
            <p:cNvPr id="12644" name="Google Shape;12644;p80"/>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80"/>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80"/>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80"/>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80"/>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80"/>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80"/>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80"/>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80"/>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80"/>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4" name="Google Shape;12654;p80"/>
          <p:cNvGrpSpPr/>
          <p:nvPr/>
        </p:nvGrpSpPr>
        <p:grpSpPr>
          <a:xfrm>
            <a:off x="3978523" y="2709261"/>
            <a:ext cx="348955" cy="346516"/>
            <a:chOff x="3978523" y="2884661"/>
            <a:chExt cx="348955" cy="346516"/>
          </a:xfrm>
        </p:grpSpPr>
        <p:sp>
          <p:nvSpPr>
            <p:cNvPr id="12655" name="Google Shape;12655;p80"/>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80"/>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80"/>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80"/>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80"/>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80"/>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80"/>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80"/>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3" name="Google Shape;12663;p80"/>
          <p:cNvGrpSpPr/>
          <p:nvPr/>
        </p:nvGrpSpPr>
        <p:grpSpPr>
          <a:xfrm>
            <a:off x="3556255" y="2709863"/>
            <a:ext cx="347435" cy="345534"/>
            <a:chOff x="3527780" y="2885263"/>
            <a:chExt cx="347435" cy="345534"/>
          </a:xfrm>
        </p:grpSpPr>
        <p:sp>
          <p:nvSpPr>
            <p:cNvPr id="12664" name="Google Shape;12664;p80"/>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80"/>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80"/>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80"/>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80"/>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80"/>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80"/>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80"/>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80"/>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80"/>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80"/>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80"/>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80"/>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80"/>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80"/>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80"/>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80"/>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80"/>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80"/>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80"/>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80"/>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80"/>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80"/>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7" name="Google Shape;12687;p80"/>
          <p:cNvGrpSpPr/>
          <p:nvPr/>
        </p:nvGrpSpPr>
        <p:grpSpPr>
          <a:xfrm>
            <a:off x="2239671" y="2709103"/>
            <a:ext cx="218053" cy="348543"/>
            <a:chOff x="2239671" y="2884503"/>
            <a:chExt cx="218053" cy="348543"/>
          </a:xfrm>
        </p:grpSpPr>
        <p:sp>
          <p:nvSpPr>
            <p:cNvPr id="12688" name="Google Shape;12688;p80"/>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80"/>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80"/>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80"/>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80"/>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3" name="Google Shape;12693;p80"/>
          <p:cNvGrpSpPr/>
          <p:nvPr/>
        </p:nvGrpSpPr>
        <p:grpSpPr>
          <a:xfrm>
            <a:off x="2691555" y="2709103"/>
            <a:ext cx="215044" cy="348924"/>
            <a:chOff x="2691555" y="2884503"/>
            <a:chExt cx="215044" cy="348924"/>
          </a:xfrm>
        </p:grpSpPr>
        <p:sp>
          <p:nvSpPr>
            <p:cNvPr id="12694" name="Google Shape;12694;p80"/>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80"/>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80"/>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7" name="Google Shape;12697;p80"/>
          <p:cNvGrpSpPr/>
          <p:nvPr/>
        </p:nvGrpSpPr>
        <p:grpSpPr>
          <a:xfrm>
            <a:off x="1770459" y="2709103"/>
            <a:ext cx="254644" cy="348828"/>
            <a:chOff x="1770459" y="2884503"/>
            <a:chExt cx="254644" cy="348828"/>
          </a:xfrm>
        </p:grpSpPr>
        <p:sp>
          <p:nvSpPr>
            <p:cNvPr id="12698" name="Google Shape;12698;p80"/>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80"/>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80"/>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80"/>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80"/>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80"/>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80"/>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80"/>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6" name="Google Shape;12706;p80"/>
          <p:cNvGrpSpPr/>
          <p:nvPr/>
        </p:nvGrpSpPr>
        <p:grpSpPr>
          <a:xfrm>
            <a:off x="1317466" y="2709483"/>
            <a:ext cx="258382" cy="348543"/>
            <a:chOff x="1317466" y="2884883"/>
            <a:chExt cx="258382" cy="348543"/>
          </a:xfrm>
        </p:grpSpPr>
        <p:sp>
          <p:nvSpPr>
            <p:cNvPr id="12707" name="Google Shape;12707;p80"/>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80"/>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80"/>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80"/>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80"/>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80"/>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80"/>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80"/>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5" name="Google Shape;12715;p80"/>
          <p:cNvGrpSpPr/>
          <p:nvPr/>
        </p:nvGrpSpPr>
        <p:grpSpPr>
          <a:xfrm>
            <a:off x="3121167" y="2709483"/>
            <a:ext cx="258414" cy="348543"/>
            <a:chOff x="3121167" y="2884883"/>
            <a:chExt cx="258414" cy="348543"/>
          </a:xfrm>
        </p:grpSpPr>
        <p:sp>
          <p:nvSpPr>
            <p:cNvPr id="12716" name="Google Shape;12716;p80"/>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80"/>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80"/>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80"/>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80"/>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80"/>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80"/>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80"/>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4" name="Google Shape;12724;p80"/>
          <p:cNvGrpSpPr/>
          <p:nvPr/>
        </p:nvGrpSpPr>
        <p:grpSpPr>
          <a:xfrm>
            <a:off x="4899999" y="2706695"/>
            <a:ext cx="271244" cy="346801"/>
            <a:chOff x="4899999" y="2882095"/>
            <a:chExt cx="271244" cy="346801"/>
          </a:xfrm>
        </p:grpSpPr>
        <p:sp>
          <p:nvSpPr>
            <p:cNvPr id="12725" name="Google Shape;12725;p80"/>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80"/>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80"/>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80"/>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80"/>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80"/>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80"/>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80"/>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80"/>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80"/>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5" name="Google Shape;12735;p80"/>
          <p:cNvGrpSpPr/>
          <p:nvPr/>
        </p:nvGrpSpPr>
        <p:grpSpPr>
          <a:xfrm>
            <a:off x="7162775" y="2705713"/>
            <a:ext cx="259523" cy="346294"/>
            <a:chOff x="7162775" y="2881113"/>
            <a:chExt cx="259523" cy="346294"/>
          </a:xfrm>
        </p:grpSpPr>
        <p:sp>
          <p:nvSpPr>
            <p:cNvPr id="12736" name="Google Shape;12736;p80"/>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80"/>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80"/>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80"/>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80"/>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80"/>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2" name="Google Shape;12742;p80"/>
          <p:cNvGrpSpPr/>
          <p:nvPr/>
        </p:nvGrpSpPr>
        <p:grpSpPr>
          <a:xfrm>
            <a:off x="6709751" y="2706442"/>
            <a:ext cx="261075" cy="347815"/>
            <a:chOff x="6709751" y="2881842"/>
            <a:chExt cx="261075" cy="347815"/>
          </a:xfrm>
        </p:grpSpPr>
        <p:sp>
          <p:nvSpPr>
            <p:cNvPr id="12743" name="Google Shape;12743;p80"/>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80"/>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80"/>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80"/>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80"/>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80"/>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9" name="Google Shape;12749;p80"/>
          <p:cNvGrpSpPr/>
          <p:nvPr/>
        </p:nvGrpSpPr>
        <p:grpSpPr>
          <a:xfrm>
            <a:off x="5807156" y="2705713"/>
            <a:ext cx="261043" cy="348163"/>
            <a:chOff x="5807156" y="2881113"/>
            <a:chExt cx="261043" cy="348163"/>
          </a:xfrm>
        </p:grpSpPr>
        <p:sp>
          <p:nvSpPr>
            <p:cNvPr id="12750" name="Google Shape;12750;p80"/>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80"/>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80"/>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80"/>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80"/>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5" name="Google Shape;12755;p80"/>
          <p:cNvGrpSpPr/>
          <p:nvPr/>
        </p:nvGrpSpPr>
        <p:grpSpPr>
          <a:xfrm>
            <a:off x="5355653" y="2706093"/>
            <a:ext cx="262184" cy="346643"/>
            <a:chOff x="5355653" y="2881493"/>
            <a:chExt cx="262184" cy="346643"/>
          </a:xfrm>
        </p:grpSpPr>
        <p:sp>
          <p:nvSpPr>
            <p:cNvPr id="12756" name="Google Shape;12756;p80"/>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80"/>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80"/>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80"/>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80"/>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1" name="Google Shape;12761;p80"/>
          <p:cNvGrpSpPr/>
          <p:nvPr/>
        </p:nvGrpSpPr>
        <p:grpSpPr>
          <a:xfrm>
            <a:off x="8055961" y="2706442"/>
            <a:ext cx="260283" cy="345914"/>
            <a:chOff x="8055961" y="2881842"/>
            <a:chExt cx="260283" cy="345914"/>
          </a:xfrm>
        </p:grpSpPr>
        <p:sp>
          <p:nvSpPr>
            <p:cNvPr id="12762" name="Google Shape;12762;p80"/>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80"/>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80"/>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80"/>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6" name="Google Shape;12766;p80"/>
          <p:cNvGrpSpPr/>
          <p:nvPr/>
        </p:nvGrpSpPr>
        <p:grpSpPr>
          <a:xfrm>
            <a:off x="7609368" y="2718512"/>
            <a:ext cx="264813" cy="353105"/>
            <a:chOff x="7609368" y="2893912"/>
            <a:chExt cx="264813" cy="353105"/>
          </a:xfrm>
        </p:grpSpPr>
        <p:sp>
          <p:nvSpPr>
            <p:cNvPr id="12767" name="Google Shape;12767;p80"/>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80"/>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80"/>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80"/>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80"/>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80"/>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3" name="Google Shape;12773;p80"/>
          <p:cNvGrpSpPr/>
          <p:nvPr/>
        </p:nvGrpSpPr>
        <p:grpSpPr>
          <a:xfrm>
            <a:off x="6248458" y="2694372"/>
            <a:ext cx="270864" cy="360645"/>
            <a:chOff x="6248458" y="2869772"/>
            <a:chExt cx="270864" cy="360645"/>
          </a:xfrm>
        </p:grpSpPr>
        <p:sp>
          <p:nvSpPr>
            <p:cNvPr id="12774" name="Google Shape;12774;p80"/>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80"/>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80"/>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80"/>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80"/>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9" name="Google Shape;12779;p80"/>
          <p:cNvGrpSpPr/>
          <p:nvPr/>
        </p:nvGrpSpPr>
        <p:grpSpPr>
          <a:xfrm>
            <a:off x="3075928" y="2270398"/>
            <a:ext cx="363243" cy="300675"/>
            <a:chOff x="3075928" y="2445798"/>
            <a:chExt cx="363243" cy="300675"/>
          </a:xfrm>
        </p:grpSpPr>
        <p:sp>
          <p:nvSpPr>
            <p:cNvPr id="12780" name="Google Shape;12780;p80"/>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80"/>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80"/>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80"/>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80"/>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80"/>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80"/>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80"/>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80"/>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80"/>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80"/>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1" name="Google Shape;12791;p80"/>
          <p:cNvGrpSpPr/>
          <p:nvPr/>
        </p:nvGrpSpPr>
        <p:grpSpPr>
          <a:xfrm>
            <a:off x="2633105" y="2256459"/>
            <a:ext cx="363243" cy="328585"/>
            <a:chOff x="2633105" y="2431859"/>
            <a:chExt cx="363243" cy="328585"/>
          </a:xfrm>
        </p:grpSpPr>
        <p:sp>
          <p:nvSpPr>
            <p:cNvPr id="12792" name="Google Shape;12792;p80"/>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80"/>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80"/>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80"/>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80"/>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80"/>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80"/>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80"/>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0" name="Google Shape;12800;p80"/>
          <p:cNvGrpSpPr/>
          <p:nvPr/>
        </p:nvGrpSpPr>
        <p:grpSpPr>
          <a:xfrm>
            <a:off x="2189142" y="2245910"/>
            <a:ext cx="365904" cy="350064"/>
            <a:chOff x="2189142" y="2421310"/>
            <a:chExt cx="365904" cy="350064"/>
          </a:xfrm>
        </p:grpSpPr>
        <p:sp>
          <p:nvSpPr>
            <p:cNvPr id="12801" name="Google Shape;12801;p80"/>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80"/>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80"/>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80"/>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80"/>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80"/>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80"/>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80"/>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80"/>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10" name="Google Shape;12810;p80"/>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11" name="Google Shape;12811;p80"/>
          <p:cNvGrpSpPr/>
          <p:nvPr/>
        </p:nvGrpSpPr>
        <p:grpSpPr>
          <a:xfrm>
            <a:off x="3961923" y="2310917"/>
            <a:ext cx="364415" cy="220936"/>
            <a:chOff x="3961923" y="2486317"/>
            <a:chExt cx="364415" cy="220936"/>
          </a:xfrm>
        </p:grpSpPr>
        <p:sp>
          <p:nvSpPr>
            <p:cNvPr id="12812" name="Google Shape;12812;p80"/>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80"/>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80"/>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80"/>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16" name="Google Shape;12816;p80"/>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17" name="Google Shape;12817;p80"/>
          <p:cNvGrpSpPr/>
          <p:nvPr/>
        </p:nvGrpSpPr>
        <p:grpSpPr>
          <a:xfrm>
            <a:off x="1303876" y="2243977"/>
            <a:ext cx="363275" cy="354626"/>
            <a:chOff x="1303876" y="2419377"/>
            <a:chExt cx="363275" cy="354626"/>
          </a:xfrm>
        </p:grpSpPr>
        <p:sp>
          <p:nvSpPr>
            <p:cNvPr id="12818" name="Google Shape;12818;p80"/>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80"/>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80"/>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80"/>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80"/>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80"/>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80"/>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80"/>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6" name="Google Shape;12826;p80"/>
          <p:cNvGrpSpPr/>
          <p:nvPr/>
        </p:nvGrpSpPr>
        <p:grpSpPr>
          <a:xfrm>
            <a:off x="861053" y="2239510"/>
            <a:ext cx="362134" cy="363623"/>
            <a:chOff x="861053" y="2414910"/>
            <a:chExt cx="362134" cy="363623"/>
          </a:xfrm>
        </p:grpSpPr>
        <p:sp>
          <p:nvSpPr>
            <p:cNvPr id="12827" name="Google Shape;12827;p80"/>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80"/>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80"/>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80"/>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80"/>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2" name="Google Shape;12832;p80"/>
          <p:cNvGrpSpPr/>
          <p:nvPr/>
        </p:nvGrpSpPr>
        <p:grpSpPr>
          <a:xfrm>
            <a:off x="7594288" y="2239859"/>
            <a:ext cx="279513" cy="355735"/>
            <a:chOff x="7594288" y="2415259"/>
            <a:chExt cx="279513" cy="355735"/>
          </a:xfrm>
        </p:grpSpPr>
        <p:sp>
          <p:nvSpPr>
            <p:cNvPr id="12833" name="Google Shape;12833;p80"/>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80"/>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80"/>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80"/>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80"/>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80"/>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9" name="Google Shape;12839;p80"/>
          <p:cNvGrpSpPr/>
          <p:nvPr/>
        </p:nvGrpSpPr>
        <p:grpSpPr>
          <a:xfrm>
            <a:off x="7145794" y="2240239"/>
            <a:ext cx="278784" cy="355735"/>
            <a:chOff x="7145794" y="2415639"/>
            <a:chExt cx="278784" cy="355735"/>
          </a:xfrm>
        </p:grpSpPr>
        <p:sp>
          <p:nvSpPr>
            <p:cNvPr id="12840" name="Google Shape;12840;p80"/>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80"/>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80"/>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80"/>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80"/>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80"/>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80"/>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80"/>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80"/>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80"/>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0" name="Google Shape;12850;p80"/>
          <p:cNvGrpSpPr/>
          <p:nvPr/>
        </p:nvGrpSpPr>
        <p:grpSpPr>
          <a:xfrm>
            <a:off x="6698441" y="2239130"/>
            <a:ext cx="277644" cy="357984"/>
            <a:chOff x="6698441" y="2414530"/>
            <a:chExt cx="277644" cy="357984"/>
          </a:xfrm>
        </p:grpSpPr>
        <p:sp>
          <p:nvSpPr>
            <p:cNvPr id="12851" name="Google Shape;12851;p80"/>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80"/>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80"/>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80"/>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80"/>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80"/>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7" name="Google Shape;12857;p80"/>
          <p:cNvGrpSpPr/>
          <p:nvPr/>
        </p:nvGrpSpPr>
        <p:grpSpPr>
          <a:xfrm>
            <a:off x="4897750" y="2240239"/>
            <a:ext cx="279513" cy="357255"/>
            <a:chOff x="4897750" y="2415639"/>
            <a:chExt cx="279513" cy="357255"/>
          </a:xfrm>
        </p:grpSpPr>
        <p:sp>
          <p:nvSpPr>
            <p:cNvPr id="12858" name="Google Shape;12858;p80"/>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80"/>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80"/>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80"/>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80"/>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80"/>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80"/>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80"/>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6" name="Google Shape;12866;p80"/>
          <p:cNvGrpSpPr/>
          <p:nvPr/>
        </p:nvGrpSpPr>
        <p:grpSpPr>
          <a:xfrm>
            <a:off x="5812066" y="2240619"/>
            <a:ext cx="264813" cy="353454"/>
            <a:chOff x="5812066" y="2416019"/>
            <a:chExt cx="264813" cy="353454"/>
          </a:xfrm>
        </p:grpSpPr>
        <p:sp>
          <p:nvSpPr>
            <p:cNvPr id="12867" name="Google Shape;12867;p80"/>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80"/>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80"/>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80"/>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80"/>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80"/>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80"/>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4" name="Google Shape;12874;p80"/>
          <p:cNvGrpSpPr/>
          <p:nvPr/>
        </p:nvGrpSpPr>
        <p:grpSpPr>
          <a:xfrm>
            <a:off x="8054820" y="2240999"/>
            <a:ext cx="264433" cy="353454"/>
            <a:chOff x="8054820" y="2416399"/>
            <a:chExt cx="264433" cy="353454"/>
          </a:xfrm>
        </p:grpSpPr>
        <p:sp>
          <p:nvSpPr>
            <p:cNvPr id="12875" name="Google Shape;12875;p80"/>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80"/>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80"/>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80"/>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80"/>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80"/>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1" name="Google Shape;12881;p80"/>
          <p:cNvGrpSpPr/>
          <p:nvPr/>
        </p:nvGrpSpPr>
        <p:grpSpPr>
          <a:xfrm>
            <a:off x="5356413" y="2237990"/>
            <a:ext cx="271212" cy="361374"/>
            <a:chOff x="5356413" y="2413390"/>
            <a:chExt cx="271212" cy="361374"/>
          </a:xfrm>
        </p:grpSpPr>
        <p:sp>
          <p:nvSpPr>
            <p:cNvPr id="12882" name="Google Shape;12882;p80"/>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80"/>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80"/>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80"/>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80"/>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7" name="Google Shape;12887;p80"/>
          <p:cNvGrpSpPr/>
          <p:nvPr/>
        </p:nvGrpSpPr>
        <p:grpSpPr>
          <a:xfrm>
            <a:off x="6255238" y="2236849"/>
            <a:ext cx="271244" cy="360994"/>
            <a:chOff x="6255238" y="2412249"/>
            <a:chExt cx="271244" cy="360994"/>
          </a:xfrm>
        </p:grpSpPr>
        <p:sp>
          <p:nvSpPr>
            <p:cNvPr id="12888" name="Google Shape;12888;p80"/>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80"/>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80"/>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80"/>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80"/>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80"/>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4" name="Google Shape;12894;p80"/>
          <p:cNvGrpSpPr/>
          <p:nvPr/>
        </p:nvGrpSpPr>
        <p:grpSpPr>
          <a:xfrm>
            <a:off x="2185372" y="1782399"/>
            <a:ext cx="366664" cy="366981"/>
            <a:chOff x="2185372" y="1957799"/>
            <a:chExt cx="366664" cy="366981"/>
          </a:xfrm>
        </p:grpSpPr>
        <p:sp>
          <p:nvSpPr>
            <p:cNvPr id="12895" name="Google Shape;12895;p80"/>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80"/>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80"/>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80"/>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80"/>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80"/>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80"/>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80"/>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3" name="Google Shape;12903;p80"/>
          <p:cNvGrpSpPr/>
          <p:nvPr/>
        </p:nvGrpSpPr>
        <p:grpSpPr>
          <a:xfrm>
            <a:off x="1737258" y="1812971"/>
            <a:ext cx="370814" cy="307359"/>
            <a:chOff x="1737258" y="1988371"/>
            <a:chExt cx="370814" cy="307359"/>
          </a:xfrm>
        </p:grpSpPr>
        <p:sp>
          <p:nvSpPr>
            <p:cNvPr id="12904" name="Google Shape;12904;p80"/>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80"/>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80"/>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80"/>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8" name="Google Shape;12908;p80"/>
          <p:cNvGrpSpPr/>
          <p:nvPr/>
        </p:nvGrpSpPr>
        <p:grpSpPr>
          <a:xfrm>
            <a:off x="848983" y="1814111"/>
            <a:ext cx="369294" cy="304350"/>
            <a:chOff x="848983" y="1989511"/>
            <a:chExt cx="369294" cy="304350"/>
          </a:xfrm>
        </p:grpSpPr>
        <p:sp>
          <p:nvSpPr>
            <p:cNvPr id="12909" name="Google Shape;12909;p80"/>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80"/>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80"/>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80"/>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80"/>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4" name="Google Shape;12914;p80"/>
          <p:cNvGrpSpPr/>
          <p:nvPr/>
        </p:nvGrpSpPr>
        <p:grpSpPr>
          <a:xfrm>
            <a:off x="3074027" y="1808377"/>
            <a:ext cx="380604" cy="313854"/>
            <a:chOff x="3074027" y="1983777"/>
            <a:chExt cx="380604" cy="313854"/>
          </a:xfrm>
        </p:grpSpPr>
        <p:sp>
          <p:nvSpPr>
            <p:cNvPr id="12915" name="Google Shape;12915;p80"/>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80"/>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80"/>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80"/>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80"/>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0" name="Google Shape;12920;p80"/>
          <p:cNvGrpSpPr/>
          <p:nvPr/>
        </p:nvGrpSpPr>
        <p:grpSpPr>
          <a:xfrm>
            <a:off x="3522521" y="1800457"/>
            <a:ext cx="367013" cy="331278"/>
            <a:chOff x="3522521" y="1975857"/>
            <a:chExt cx="367013" cy="331278"/>
          </a:xfrm>
        </p:grpSpPr>
        <p:sp>
          <p:nvSpPr>
            <p:cNvPr id="12921" name="Google Shape;12921;p80"/>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80"/>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80"/>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80"/>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80"/>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80"/>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80"/>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8" name="Google Shape;12928;p80"/>
          <p:cNvGrpSpPr/>
          <p:nvPr/>
        </p:nvGrpSpPr>
        <p:grpSpPr>
          <a:xfrm>
            <a:off x="2630824" y="1801566"/>
            <a:ext cx="368185" cy="330454"/>
            <a:chOff x="2630824" y="1976966"/>
            <a:chExt cx="368185" cy="330454"/>
          </a:xfrm>
        </p:grpSpPr>
        <p:sp>
          <p:nvSpPr>
            <p:cNvPr id="12929" name="Google Shape;12929;p80"/>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80"/>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80"/>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80"/>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80"/>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80"/>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80"/>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80"/>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7" name="Google Shape;12937;p80"/>
          <p:cNvGrpSpPr/>
          <p:nvPr/>
        </p:nvGrpSpPr>
        <p:grpSpPr>
          <a:xfrm>
            <a:off x="1293706" y="1791016"/>
            <a:ext cx="369294" cy="350444"/>
            <a:chOff x="1293706" y="1966416"/>
            <a:chExt cx="369294" cy="350444"/>
          </a:xfrm>
        </p:grpSpPr>
        <p:sp>
          <p:nvSpPr>
            <p:cNvPr id="12938" name="Google Shape;12938;p80"/>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80"/>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80"/>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80"/>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80"/>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80"/>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80"/>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80"/>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6" name="Google Shape;12946;p80"/>
          <p:cNvGrpSpPr/>
          <p:nvPr/>
        </p:nvGrpSpPr>
        <p:grpSpPr>
          <a:xfrm>
            <a:off x="3967213" y="1800077"/>
            <a:ext cx="368185" cy="331816"/>
            <a:chOff x="3967213" y="1975477"/>
            <a:chExt cx="368185" cy="331816"/>
          </a:xfrm>
        </p:grpSpPr>
        <p:sp>
          <p:nvSpPr>
            <p:cNvPr id="12947" name="Google Shape;12947;p80"/>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80"/>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80"/>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0" name="Google Shape;12950;p80"/>
          <p:cNvGrpSpPr/>
          <p:nvPr/>
        </p:nvGrpSpPr>
        <p:grpSpPr>
          <a:xfrm>
            <a:off x="8047661" y="1793646"/>
            <a:ext cx="279132" cy="356875"/>
            <a:chOff x="8047661" y="1969046"/>
            <a:chExt cx="279132" cy="356875"/>
          </a:xfrm>
        </p:grpSpPr>
        <p:sp>
          <p:nvSpPr>
            <p:cNvPr id="12951" name="Google Shape;12951;p80"/>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80"/>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80"/>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80"/>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5" name="Google Shape;12955;p80"/>
          <p:cNvGrpSpPr/>
          <p:nvPr/>
        </p:nvGrpSpPr>
        <p:grpSpPr>
          <a:xfrm>
            <a:off x="7596157" y="1792759"/>
            <a:ext cx="279544" cy="358142"/>
            <a:chOff x="7596157" y="1968159"/>
            <a:chExt cx="279544" cy="358142"/>
          </a:xfrm>
        </p:grpSpPr>
        <p:sp>
          <p:nvSpPr>
            <p:cNvPr id="12956" name="Google Shape;12956;p80"/>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80"/>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80"/>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80"/>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80"/>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80"/>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2" name="Google Shape;12962;p80"/>
          <p:cNvGrpSpPr/>
          <p:nvPr/>
        </p:nvGrpSpPr>
        <p:grpSpPr>
          <a:xfrm>
            <a:off x="7147315" y="1793646"/>
            <a:ext cx="279513" cy="357636"/>
            <a:chOff x="7147315" y="1969046"/>
            <a:chExt cx="279513" cy="357636"/>
          </a:xfrm>
        </p:grpSpPr>
        <p:sp>
          <p:nvSpPr>
            <p:cNvPr id="12963" name="Google Shape;12963;p80"/>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80"/>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80"/>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80"/>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80"/>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80"/>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80"/>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0" name="Google Shape;12970;p80"/>
          <p:cNvGrpSpPr/>
          <p:nvPr/>
        </p:nvGrpSpPr>
        <p:grpSpPr>
          <a:xfrm>
            <a:off x="6697681" y="1792917"/>
            <a:ext cx="280305" cy="359093"/>
            <a:chOff x="6697681" y="1968317"/>
            <a:chExt cx="280305" cy="359093"/>
          </a:xfrm>
        </p:grpSpPr>
        <p:sp>
          <p:nvSpPr>
            <p:cNvPr id="12971" name="Google Shape;12971;p80"/>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80"/>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80"/>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80"/>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80"/>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80"/>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80"/>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8" name="Google Shape;12978;p80"/>
          <p:cNvGrpSpPr/>
          <p:nvPr/>
        </p:nvGrpSpPr>
        <p:grpSpPr>
          <a:xfrm>
            <a:off x="6248839" y="1792537"/>
            <a:ext cx="280273" cy="358744"/>
            <a:chOff x="6248839" y="1967937"/>
            <a:chExt cx="280273" cy="358744"/>
          </a:xfrm>
        </p:grpSpPr>
        <p:sp>
          <p:nvSpPr>
            <p:cNvPr id="12979" name="Google Shape;12979;p80"/>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80"/>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80"/>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80"/>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80"/>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80"/>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5" name="Google Shape;12985;p80"/>
          <p:cNvGrpSpPr/>
          <p:nvPr/>
        </p:nvGrpSpPr>
        <p:grpSpPr>
          <a:xfrm>
            <a:off x="5801485" y="1793646"/>
            <a:ext cx="279164" cy="357794"/>
            <a:chOff x="5801485" y="1969046"/>
            <a:chExt cx="279164" cy="357794"/>
          </a:xfrm>
        </p:grpSpPr>
        <p:sp>
          <p:nvSpPr>
            <p:cNvPr id="12986" name="Google Shape;12986;p80"/>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80"/>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80"/>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80"/>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80"/>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80"/>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80"/>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80"/>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80"/>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80"/>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80"/>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80"/>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80"/>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9" name="Google Shape;12999;p80"/>
          <p:cNvGrpSpPr/>
          <p:nvPr/>
        </p:nvGrpSpPr>
        <p:grpSpPr>
          <a:xfrm>
            <a:off x="5352643" y="1793646"/>
            <a:ext cx="278404" cy="358364"/>
            <a:chOff x="5352643" y="1969046"/>
            <a:chExt cx="278404" cy="358364"/>
          </a:xfrm>
        </p:grpSpPr>
        <p:sp>
          <p:nvSpPr>
            <p:cNvPr id="13000" name="Google Shape;13000;p80"/>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80"/>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80"/>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80"/>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4" name="Google Shape;13004;p80"/>
          <p:cNvGrpSpPr/>
          <p:nvPr/>
        </p:nvGrpSpPr>
        <p:grpSpPr>
          <a:xfrm>
            <a:off x="4897750" y="1792917"/>
            <a:ext cx="279132" cy="358364"/>
            <a:chOff x="4897750" y="1968317"/>
            <a:chExt cx="279132" cy="358364"/>
          </a:xfrm>
        </p:grpSpPr>
        <p:sp>
          <p:nvSpPr>
            <p:cNvPr id="13005" name="Google Shape;13005;p80"/>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80"/>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80"/>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80"/>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80"/>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80"/>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80"/>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80"/>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80"/>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80"/>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80"/>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80"/>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80"/>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18" name="Google Shape;13018;p80"/>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19" name="Google Shape;13019;p80"/>
          <p:cNvGrpSpPr/>
          <p:nvPr/>
        </p:nvGrpSpPr>
        <p:grpSpPr>
          <a:xfrm>
            <a:off x="1767449" y="1337644"/>
            <a:ext cx="324403" cy="347783"/>
            <a:chOff x="1767449" y="1513044"/>
            <a:chExt cx="324403" cy="347783"/>
          </a:xfrm>
        </p:grpSpPr>
        <p:sp>
          <p:nvSpPr>
            <p:cNvPr id="13020" name="Google Shape;13020;p80"/>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80"/>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80"/>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80"/>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80"/>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80"/>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80"/>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80"/>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80"/>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9" name="Google Shape;13029;p80"/>
          <p:cNvGrpSpPr/>
          <p:nvPr/>
        </p:nvGrpSpPr>
        <p:grpSpPr>
          <a:xfrm>
            <a:off x="4007193" y="1337327"/>
            <a:ext cx="320633" cy="348100"/>
            <a:chOff x="4007193" y="1512727"/>
            <a:chExt cx="320633" cy="348100"/>
          </a:xfrm>
        </p:grpSpPr>
        <p:sp>
          <p:nvSpPr>
            <p:cNvPr id="13030" name="Google Shape;13030;p80"/>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80"/>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80"/>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80"/>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80"/>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5" name="Google Shape;13035;p80"/>
          <p:cNvGrpSpPr/>
          <p:nvPr/>
        </p:nvGrpSpPr>
        <p:grpSpPr>
          <a:xfrm>
            <a:off x="3530425" y="1333347"/>
            <a:ext cx="368175" cy="344594"/>
            <a:chOff x="3530425" y="1508747"/>
            <a:chExt cx="368175" cy="344594"/>
          </a:xfrm>
        </p:grpSpPr>
        <p:sp>
          <p:nvSpPr>
            <p:cNvPr id="13036" name="Google Shape;13036;p80"/>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80"/>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80"/>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80"/>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0" name="Google Shape;13040;p80"/>
          <p:cNvGrpSpPr/>
          <p:nvPr/>
        </p:nvGrpSpPr>
        <p:grpSpPr>
          <a:xfrm>
            <a:off x="3127598" y="1337834"/>
            <a:ext cx="289714" cy="347593"/>
            <a:chOff x="3127598" y="1513234"/>
            <a:chExt cx="289714" cy="347593"/>
          </a:xfrm>
        </p:grpSpPr>
        <p:sp>
          <p:nvSpPr>
            <p:cNvPr id="13041" name="Google Shape;13041;p80"/>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80"/>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80"/>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80"/>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80"/>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6" name="Google Shape;13046;p80"/>
          <p:cNvGrpSpPr/>
          <p:nvPr/>
        </p:nvGrpSpPr>
        <p:grpSpPr>
          <a:xfrm>
            <a:off x="2662884" y="1337644"/>
            <a:ext cx="322914" cy="348543"/>
            <a:chOff x="2662884" y="1513044"/>
            <a:chExt cx="322914" cy="348543"/>
          </a:xfrm>
        </p:grpSpPr>
        <p:sp>
          <p:nvSpPr>
            <p:cNvPr id="13047" name="Google Shape;13047;p80"/>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80"/>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80"/>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80"/>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80"/>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80"/>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80"/>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80"/>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80"/>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80"/>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7" name="Google Shape;13057;p80"/>
          <p:cNvGrpSpPr/>
          <p:nvPr/>
        </p:nvGrpSpPr>
        <p:grpSpPr>
          <a:xfrm>
            <a:off x="2232511" y="1337359"/>
            <a:ext cx="299534" cy="348068"/>
            <a:chOff x="2232511" y="1512759"/>
            <a:chExt cx="299534" cy="348068"/>
          </a:xfrm>
        </p:grpSpPr>
        <p:sp>
          <p:nvSpPr>
            <p:cNvPr id="13058" name="Google Shape;13058;p80"/>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80"/>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80"/>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80"/>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80"/>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80"/>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80"/>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80"/>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80"/>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80"/>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80"/>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9" name="Google Shape;13069;p80"/>
          <p:cNvGrpSpPr/>
          <p:nvPr/>
        </p:nvGrpSpPr>
        <p:grpSpPr>
          <a:xfrm>
            <a:off x="1331406" y="1337961"/>
            <a:ext cx="301784" cy="348607"/>
            <a:chOff x="1331406" y="1513361"/>
            <a:chExt cx="301784" cy="348607"/>
          </a:xfrm>
        </p:grpSpPr>
        <p:sp>
          <p:nvSpPr>
            <p:cNvPr id="13070" name="Google Shape;13070;p80"/>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80"/>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80"/>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80"/>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4" name="Google Shape;13074;p80"/>
          <p:cNvGrpSpPr/>
          <p:nvPr/>
        </p:nvGrpSpPr>
        <p:grpSpPr>
          <a:xfrm>
            <a:off x="7144274" y="1324814"/>
            <a:ext cx="282174" cy="355735"/>
            <a:chOff x="7144274" y="1500214"/>
            <a:chExt cx="282174" cy="355735"/>
          </a:xfrm>
        </p:grpSpPr>
        <p:sp>
          <p:nvSpPr>
            <p:cNvPr id="13075" name="Google Shape;13075;p80"/>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80"/>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80"/>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80"/>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80"/>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80"/>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1" name="Google Shape;13081;p80"/>
          <p:cNvGrpSpPr/>
          <p:nvPr/>
        </p:nvGrpSpPr>
        <p:grpSpPr>
          <a:xfrm>
            <a:off x="6685262" y="1324814"/>
            <a:ext cx="289682" cy="354594"/>
            <a:chOff x="6685262" y="1500214"/>
            <a:chExt cx="289682" cy="354594"/>
          </a:xfrm>
        </p:grpSpPr>
        <p:sp>
          <p:nvSpPr>
            <p:cNvPr id="13082" name="Google Shape;13082;p80"/>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80"/>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80"/>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80"/>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6" name="Google Shape;13086;p80"/>
          <p:cNvGrpSpPr/>
          <p:nvPr/>
        </p:nvGrpSpPr>
        <p:grpSpPr>
          <a:xfrm>
            <a:off x="6200938" y="1325194"/>
            <a:ext cx="322154" cy="355355"/>
            <a:chOff x="6200938" y="1500594"/>
            <a:chExt cx="322154" cy="355355"/>
          </a:xfrm>
        </p:grpSpPr>
        <p:sp>
          <p:nvSpPr>
            <p:cNvPr id="13087" name="Google Shape;13087;p80"/>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80"/>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80"/>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80"/>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80"/>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2" name="Google Shape;13092;p80"/>
          <p:cNvGrpSpPr/>
          <p:nvPr/>
        </p:nvGrpSpPr>
        <p:grpSpPr>
          <a:xfrm>
            <a:off x="5289631" y="1324814"/>
            <a:ext cx="332355" cy="354974"/>
            <a:chOff x="5289631" y="1500214"/>
            <a:chExt cx="332355" cy="354974"/>
          </a:xfrm>
        </p:grpSpPr>
        <p:sp>
          <p:nvSpPr>
            <p:cNvPr id="13093" name="Google Shape;13093;p80"/>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80"/>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80"/>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80"/>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80"/>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80"/>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9" name="Google Shape;13099;p80"/>
          <p:cNvGrpSpPr/>
          <p:nvPr/>
        </p:nvGrpSpPr>
        <p:grpSpPr>
          <a:xfrm>
            <a:off x="5748295" y="1324433"/>
            <a:ext cx="323294" cy="356115"/>
            <a:chOff x="5748295" y="1499833"/>
            <a:chExt cx="323294" cy="356115"/>
          </a:xfrm>
        </p:grpSpPr>
        <p:sp>
          <p:nvSpPr>
            <p:cNvPr id="13100" name="Google Shape;13100;p80"/>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80"/>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80"/>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80"/>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80"/>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80"/>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80"/>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7" name="Google Shape;13107;p80"/>
          <p:cNvGrpSpPr/>
          <p:nvPr/>
        </p:nvGrpSpPr>
        <p:grpSpPr>
          <a:xfrm>
            <a:off x="8047661" y="1325637"/>
            <a:ext cx="278404" cy="355260"/>
            <a:chOff x="8047661" y="1501037"/>
            <a:chExt cx="278404" cy="355260"/>
          </a:xfrm>
        </p:grpSpPr>
        <p:sp>
          <p:nvSpPr>
            <p:cNvPr id="13108" name="Google Shape;13108;p80"/>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80"/>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80"/>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80"/>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2" name="Google Shape;13112;p80"/>
          <p:cNvGrpSpPr/>
          <p:nvPr/>
        </p:nvGrpSpPr>
        <p:grpSpPr>
          <a:xfrm>
            <a:off x="4903389" y="1324814"/>
            <a:ext cx="267854" cy="355735"/>
            <a:chOff x="4903389" y="1500214"/>
            <a:chExt cx="267854" cy="355735"/>
          </a:xfrm>
        </p:grpSpPr>
        <p:sp>
          <p:nvSpPr>
            <p:cNvPr id="13113" name="Google Shape;13113;p80"/>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80"/>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80"/>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80"/>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80"/>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8" name="Google Shape;13118;p80"/>
          <p:cNvGrpSpPr/>
          <p:nvPr/>
        </p:nvGrpSpPr>
        <p:grpSpPr>
          <a:xfrm>
            <a:off x="7613518" y="1325954"/>
            <a:ext cx="264433" cy="353074"/>
            <a:chOff x="7613518" y="1501354"/>
            <a:chExt cx="264433" cy="353074"/>
          </a:xfrm>
        </p:grpSpPr>
        <p:sp>
          <p:nvSpPr>
            <p:cNvPr id="13119" name="Google Shape;13119;p80"/>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80"/>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80"/>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80"/>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80"/>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80"/>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25" name="Google Shape;13125;p80"/>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3126" name="Google Shape;13126;p80"/>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3130"/>
        <p:cNvGrpSpPr/>
        <p:nvPr/>
      </p:nvGrpSpPr>
      <p:grpSpPr>
        <a:xfrm>
          <a:off x="0" y="0"/>
          <a:ext cx="0" cy="0"/>
          <a:chOff x="0" y="0"/>
          <a:chExt cx="0" cy="0"/>
        </a:xfrm>
      </p:grpSpPr>
      <p:grpSp>
        <p:nvGrpSpPr>
          <p:cNvPr id="13131" name="Google Shape;13131;p81"/>
          <p:cNvGrpSpPr/>
          <p:nvPr/>
        </p:nvGrpSpPr>
        <p:grpSpPr>
          <a:xfrm>
            <a:off x="1757085" y="1325225"/>
            <a:ext cx="371069" cy="359396"/>
            <a:chOff x="1757085" y="1500675"/>
            <a:chExt cx="371069" cy="359396"/>
          </a:xfrm>
        </p:grpSpPr>
        <p:sp>
          <p:nvSpPr>
            <p:cNvPr id="13132" name="Google Shape;13132;p81"/>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81"/>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81"/>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81"/>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81"/>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8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81"/>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81"/>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81"/>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81"/>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81"/>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81"/>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8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81"/>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81"/>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8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81"/>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81"/>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8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81"/>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81"/>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81"/>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81"/>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81"/>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81"/>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81"/>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81"/>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81"/>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81"/>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1" name="Google Shape;13161;p81"/>
          <p:cNvGrpSpPr/>
          <p:nvPr/>
        </p:nvGrpSpPr>
        <p:grpSpPr>
          <a:xfrm>
            <a:off x="2774209" y="1779241"/>
            <a:ext cx="116693" cy="374186"/>
            <a:chOff x="2774209" y="1954691"/>
            <a:chExt cx="116693" cy="374186"/>
          </a:xfrm>
        </p:grpSpPr>
        <p:sp>
          <p:nvSpPr>
            <p:cNvPr id="13162" name="Google Shape;13162;p81"/>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81"/>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4" name="Google Shape;13164;p81"/>
          <p:cNvGrpSpPr/>
          <p:nvPr/>
        </p:nvGrpSpPr>
        <p:grpSpPr>
          <a:xfrm>
            <a:off x="4017435" y="1324462"/>
            <a:ext cx="315092" cy="359397"/>
            <a:chOff x="4017435" y="1499912"/>
            <a:chExt cx="315092" cy="359397"/>
          </a:xfrm>
        </p:grpSpPr>
        <p:sp>
          <p:nvSpPr>
            <p:cNvPr id="13165" name="Google Shape;13165;p81"/>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81"/>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7" name="Google Shape;13167;p81"/>
          <p:cNvGrpSpPr/>
          <p:nvPr/>
        </p:nvGrpSpPr>
        <p:grpSpPr>
          <a:xfrm>
            <a:off x="3963652" y="1824309"/>
            <a:ext cx="374154" cy="284050"/>
            <a:chOff x="3963652" y="1999759"/>
            <a:chExt cx="374154" cy="284050"/>
          </a:xfrm>
        </p:grpSpPr>
        <p:sp>
          <p:nvSpPr>
            <p:cNvPr id="13168" name="Google Shape;13168;p81"/>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81"/>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81"/>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1" name="Google Shape;13171;p81"/>
          <p:cNvGrpSpPr/>
          <p:nvPr/>
        </p:nvGrpSpPr>
        <p:grpSpPr>
          <a:xfrm>
            <a:off x="1777536" y="1839416"/>
            <a:ext cx="376444" cy="253772"/>
            <a:chOff x="1777536" y="2014866"/>
            <a:chExt cx="376444" cy="253772"/>
          </a:xfrm>
        </p:grpSpPr>
        <p:sp>
          <p:nvSpPr>
            <p:cNvPr id="13172" name="Google Shape;13172;p81"/>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81"/>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81"/>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81"/>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81"/>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7" name="Google Shape;13177;p81"/>
          <p:cNvGrpSpPr/>
          <p:nvPr/>
        </p:nvGrpSpPr>
        <p:grpSpPr>
          <a:xfrm>
            <a:off x="1309875" y="1881876"/>
            <a:ext cx="374154" cy="169680"/>
            <a:chOff x="1309875" y="2057326"/>
            <a:chExt cx="374154" cy="169680"/>
          </a:xfrm>
        </p:grpSpPr>
        <p:sp>
          <p:nvSpPr>
            <p:cNvPr id="13178" name="Google Shape;13178;p8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8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8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81"/>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81"/>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81"/>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8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8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81"/>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81"/>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81"/>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89" name="Google Shape;13189;p81"/>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90" name="Google Shape;13190;p81"/>
          <p:cNvGrpSpPr/>
          <p:nvPr/>
        </p:nvGrpSpPr>
        <p:grpSpPr>
          <a:xfrm>
            <a:off x="2347450" y="1779114"/>
            <a:ext cx="113639" cy="373168"/>
            <a:chOff x="2347450" y="1954564"/>
            <a:chExt cx="113639" cy="373168"/>
          </a:xfrm>
        </p:grpSpPr>
        <p:sp>
          <p:nvSpPr>
            <p:cNvPr id="13191" name="Google Shape;13191;p81"/>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81"/>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93" name="Google Shape;13193;p81"/>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94" name="Google Shape;13194;p81"/>
          <p:cNvGrpSpPr/>
          <p:nvPr/>
        </p:nvGrpSpPr>
        <p:grpSpPr>
          <a:xfrm>
            <a:off x="3110102" y="1324430"/>
            <a:ext cx="330613" cy="358379"/>
            <a:chOff x="3110102" y="1499880"/>
            <a:chExt cx="330613" cy="358379"/>
          </a:xfrm>
        </p:grpSpPr>
        <p:sp>
          <p:nvSpPr>
            <p:cNvPr id="13195" name="Google Shape;13195;p81"/>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81"/>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81"/>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81"/>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81"/>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81"/>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81"/>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02" name="Google Shape;13202;p81"/>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03" name="Google Shape;13203;p81"/>
          <p:cNvGrpSpPr/>
          <p:nvPr/>
        </p:nvGrpSpPr>
        <p:grpSpPr>
          <a:xfrm>
            <a:off x="3485575" y="1824309"/>
            <a:ext cx="373772" cy="284050"/>
            <a:chOff x="3531200" y="1999759"/>
            <a:chExt cx="373772" cy="284050"/>
          </a:xfrm>
        </p:grpSpPr>
        <p:sp>
          <p:nvSpPr>
            <p:cNvPr id="13204" name="Google Shape;13204;p81"/>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81"/>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81"/>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81"/>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8" name="Google Shape;13208;p81"/>
          <p:cNvGrpSpPr/>
          <p:nvPr/>
        </p:nvGrpSpPr>
        <p:grpSpPr>
          <a:xfrm>
            <a:off x="2667058" y="1324843"/>
            <a:ext cx="330231" cy="359015"/>
            <a:chOff x="2667058" y="1500293"/>
            <a:chExt cx="330231" cy="359015"/>
          </a:xfrm>
        </p:grpSpPr>
        <p:sp>
          <p:nvSpPr>
            <p:cNvPr id="13209" name="Google Shape;13209;p81"/>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81"/>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81"/>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81"/>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81"/>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81"/>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81"/>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8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8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81"/>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81"/>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8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8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81"/>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81"/>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81"/>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81"/>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81"/>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7" name="Google Shape;13227;p81"/>
          <p:cNvGrpSpPr/>
          <p:nvPr/>
        </p:nvGrpSpPr>
        <p:grpSpPr>
          <a:xfrm>
            <a:off x="3567553" y="1324462"/>
            <a:ext cx="320022" cy="359778"/>
            <a:chOff x="3567553" y="1499912"/>
            <a:chExt cx="320022" cy="359778"/>
          </a:xfrm>
        </p:grpSpPr>
        <p:sp>
          <p:nvSpPr>
            <p:cNvPr id="13228" name="Google Shape;13228;p81"/>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81"/>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81"/>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81"/>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81"/>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81"/>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4" name="Google Shape;13234;p81"/>
          <p:cNvGrpSpPr/>
          <p:nvPr/>
        </p:nvGrpSpPr>
        <p:grpSpPr>
          <a:xfrm>
            <a:off x="1309875" y="1324462"/>
            <a:ext cx="359015" cy="358633"/>
            <a:chOff x="1309875" y="1499912"/>
            <a:chExt cx="359015" cy="358633"/>
          </a:xfrm>
        </p:grpSpPr>
        <p:sp>
          <p:nvSpPr>
            <p:cNvPr id="13235" name="Google Shape;13235;p81"/>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81"/>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81"/>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81"/>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81"/>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81"/>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81"/>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81"/>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81"/>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4" name="Google Shape;13244;p81"/>
          <p:cNvGrpSpPr/>
          <p:nvPr/>
        </p:nvGrpSpPr>
        <p:grpSpPr>
          <a:xfrm>
            <a:off x="2219466" y="1324843"/>
            <a:ext cx="330613" cy="359015"/>
            <a:chOff x="2219466" y="1500293"/>
            <a:chExt cx="330613" cy="359015"/>
          </a:xfrm>
        </p:grpSpPr>
        <p:sp>
          <p:nvSpPr>
            <p:cNvPr id="13245" name="Google Shape;13245;p81"/>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81"/>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7" name="Google Shape;13247;p81"/>
          <p:cNvGrpSpPr/>
          <p:nvPr/>
        </p:nvGrpSpPr>
        <p:grpSpPr>
          <a:xfrm>
            <a:off x="5343544" y="1333908"/>
            <a:ext cx="244676" cy="351095"/>
            <a:chOff x="5343544" y="1509358"/>
            <a:chExt cx="244676" cy="351095"/>
          </a:xfrm>
        </p:grpSpPr>
        <p:sp>
          <p:nvSpPr>
            <p:cNvPr id="13248" name="Google Shape;13248;p81"/>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81"/>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81"/>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1" name="Google Shape;13251;p81"/>
          <p:cNvGrpSpPr/>
          <p:nvPr/>
        </p:nvGrpSpPr>
        <p:grpSpPr>
          <a:xfrm>
            <a:off x="4882340" y="1333908"/>
            <a:ext cx="246171" cy="351095"/>
            <a:chOff x="4882340" y="1509358"/>
            <a:chExt cx="246171" cy="351095"/>
          </a:xfrm>
        </p:grpSpPr>
        <p:sp>
          <p:nvSpPr>
            <p:cNvPr id="13252" name="Google Shape;13252;p81"/>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81"/>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81"/>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81"/>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81"/>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7" name="Google Shape;13257;p81"/>
          <p:cNvGrpSpPr/>
          <p:nvPr/>
        </p:nvGrpSpPr>
        <p:grpSpPr>
          <a:xfrm>
            <a:off x="6273204" y="1333558"/>
            <a:ext cx="236343" cy="351445"/>
            <a:chOff x="6273204" y="1509008"/>
            <a:chExt cx="236343" cy="351445"/>
          </a:xfrm>
        </p:grpSpPr>
        <p:sp>
          <p:nvSpPr>
            <p:cNvPr id="13258" name="Google Shape;13258;p81"/>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81"/>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60" name="Google Shape;13260;p81"/>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61" name="Google Shape;13261;p81"/>
          <p:cNvGrpSpPr/>
          <p:nvPr/>
        </p:nvGrpSpPr>
        <p:grpSpPr>
          <a:xfrm>
            <a:off x="7219530" y="1332794"/>
            <a:ext cx="191625" cy="352209"/>
            <a:chOff x="7219530" y="1508244"/>
            <a:chExt cx="191625" cy="352209"/>
          </a:xfrm>
        </p:grpSpPr>
        <p:sp>
          <p:nvSpPr>
            <p:cNvPr id="13262" name="Google Shape;13262;p81"/>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81"/>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4" name="Google Shape;13264;p81"/>
          <p:cNvGrpSpPr/>
          <p:nvPr/>
        </p:nvGrpSpPr>
        <p:grpSpPr>
          <a:xfrm>
            <a:off x="7699309" y="1333176"/>
            <a:ext cx="154922" cy="351827"/>
            <a:chOff x="7699309" y="1508626"/>
            <a:chExt cx="154922" cy="351827"/>
          </a:xfrm>
        </p:grpSpPr>
        <p:sp>
          <p:nvSpPr>
            <p:cNvPr id="13265" name="Google Shape;13265;p81"/>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81"/>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81"/>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81"/>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81"/>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81"/>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81"/>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2" name="Google Shape;13272;p81"/>
          <p:cNvGrpSpPr/>
          <p:nvPr/>
        </p:nvGrpSpPr>
        <p:grpSpPr>
          <a:xfrm>
            <a:off x="8161690" y="1333558"/>
            <a:ext cx="153396" cy="351064"/>
            <a:chOff x="8161690" y="1509008"/>
            <a:chExt cx="153396" cy="351064"/>
          </a:xfrm>
        </p:grpSpPr>
        <p:sp>
          <p:nvSpPr>
            <p:cNvPr id="13273" name="Google Shape;13273;p81"/>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81"/>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81"/>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81"/>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7" name="Google Shape;13277;p81"/>
          <p:cNvGrpSpPr/>
          <p:nvPr/>
        </p:nvGrpSpPr>
        <p:grpSpPr>
          <a:xfrm>
            <a:off x="6746940" y="1333431"/>
            <a:ext cx="213221" cy="352304"/>
            <a:chOff x="6746940" y="1508881"/>
            <a:chExt cx="213221" cy="352304"/>
          </a:xfrm>
        </p:grpSpPr>
        <p:sp>
          <p:nvSpPr>
            <p:cNvPr id="13278" name="Google Shape;13278;p81"/>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81"/>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81"/>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81"/>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2" name="Google Shape;13282;p81"/>
          <p:cNvGrpSpPr/>
          <p:nvPr/>
        </p:nvGrpSpPr>
        <p:grpSpPr>
          <a:xfrm>
            <a:off x="5770336" y="1832165"/>
            <a:ext cx="350682" cy="292097"/>
            <a:chOff x="5770336" y="2007615"/>
            <a:chExt cx="350682" cy="292097"/>
          </a:xfrm>
        </p:grpSpPr>
        <p:sp>
          <p:nvSpPr>
            <p:cNvPr id="13283" name="Google Shape;13283;p81"/>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81"/>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81"/>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81"/>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7" name="Google Shape;13287;p81"/>
          <p:cNvGrpSpPr/>
          <p:nvPr/>
        </p:nvGrpSpPr>
        <p:grpSpPr>
          <a:xfrm>
            <a:off x="5326878" y="1804908"/>
            <a:ext cx="350332" cy="346229"/>
            <a:chOff x="5326878" y="1980358"/>
            <a:chExt cx="350332" cy="346229"/>
          </a:xfrm>
        </p:grpSpPr>
        <p:sp>
          <p:nvSpPr>
            <p:cNvPr id="13288" name="Google Shape;13288;p81"/>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81"/>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81"/>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81"/>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92" name="Google Shape;13292;p81"/>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93" name="Google Shape;13293;p81"/>
          <p:cNvGrpSpPr/>
          <p:nvPr/>
        </p:nvGrpSpPr>
        <p:grpSpPr>
          <a:xfrm>
            <a:off x="4883835" y="1817121"/>
            <a:ext cx="350300" cy="323043"/>
            <a:chOff x="4883835" y="1992571"/>
            <a:chExt cx="350300" cy="323043"/>
          </a:xfrm>
        </p:grpSpPr>
        <p:sp>
          <p:nvSpPr>
            <p:cNvPr id="13294" name="Google Shape;13294;p81"/>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81"/>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81"/>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81"/>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81"/>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81"/>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0" name="Google Shape;13300;p81"/>
          <p:cNvGrpSpPr/>
          <p:nvPr/>
        </p:nvGrpSpPr>
        <p:grpSpPr>
          <a:xfrm>
            <a:off x="7548967" y="1803477"/>
            <a:ext cx="333285" cy="349950"/>
            <a:chOff x="7548967" y="1978927"/>
            <a:chExt cx="333285" cy="349950"/>
          </a:xfrm>
        </p:grpSpPr>
        <p:sp>
          <p:nvSpPr>
            <p:cNvPr id="13301" name="Google Shape;13301;p81"/>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81"/>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81"/>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81"/>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81"/>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81"/>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81"/>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8" name="Google Shape;13308;p81"/>
          <p:cNvGrpSpPr/>
          <p:nvPr/>
        </p:nvGrpSpPr>
        <p:grpSpPr>
          <a:xfrm>
            <a:off x="6214142" y="1803477"/>
            <a:ext cx="346515" cy="350300"/>
            <a:chOff x="6214142" y="1978927"/>
            <a:chExt cx="346515" cy="350300"/>
          </a:xfrm>
        </p:grpSpPr>
        <p:sp>
          <p:nvSpPr>
            <p:cNvPr id="13309" name="Google Shape;13309;p81"/>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81"/>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1" name="Google Shape;13311;p81"/>
          <p:cNvGrpSpPr/>
          <p:nvPr/>
        </p:nvGrpSpPr>
        <p:grpSpPr>
          <a:xfrm>
            <a:off x="7105923" y="1803095"/>
            <a:ext cx="333285" cy="350682"/>
            <a:chOff x="7105923" y="1978545"/>
            <a:chExt cx="333285" cy="350682"/>
          </a:xfrm>
        </p:grpSpPr>
        <p:sp>
          <p:nvSpPr>
            <p:cNvPr id="13312" name="Google Shape;13312;p81"/>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81"/>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81"/>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81"/>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81"/>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81"/>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81"/>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19" name="Google Shape;13319;p81"/>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81"/>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21" name="Google Shape;13321;p81"/>
          <p:cNvGrpSpPr/>
          <p:nvPr/>
        </p:nvGrpSpPr>
        <p:grpSpPr>
          <a:xfrm>
            <a:off x="3616406" y="2246902"/>
            <a:ext cx="203393" cy="351827"/>
            <a:chOff x="3616406" y="2422352"/>
            <a:chExt cx="203393" cy="351827"/>
          </a:xfrm>
        </p:grpSpPr>
        <p:sp>
          <p:nvSpPr>
            <p:cNvPr id="13322" name="Google Shape;13322;p81"/>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81"/>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4" name="Google Shape;13324;p81"/>
          <p:cNvGrpSpPr/>
          <p:nvPr/>
        </p:nvGrpSpPr>
        <p:grpSpPr>
          <a:xfrm>
            <a:off x="878187" y="2246520"/>
            <a:ext cx="272696" cy="351827"/>
            <a:chOff x="913012" y="2421970"/>
            <a:chExt cx="272696" cy="351827"/>
          </a:xfrm>
        </p:grpSpPr>
        <p:sp>
          <p:nvSpPr>
            <p:cNvPr id="13325" name="Google Shape;13325;p81"/>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81"/>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81"/>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81"/>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9" name="Google Shape;13329;p81"/>
          <p:cNvGrpSpPr/>
          <p:nvPr/>
        </p:nvGrpSpPr>
        <p:grpSpPr>
          <a:xfrm>
            <a:off x="2274743" y="2246902"/>
            <a:ext cx="255649" cy="351445"/>
            <a:chOff x="2274743" y="2422352"/>
            <a:chExt cx="255649" cy="351445"/>
          </a:xfrm>
        </p:grpSpPr>
        <p:sp>
          <p:nvSpPr>
            <p:cNvPr id="13330" name="Google Shape;13330;p81"/>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81"/>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81"/>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3" name="Google Shape;13333;p81"/>
          <p:cNvGrpSpPr/>
          <p:nvPr/>
        </p:nvGrpSpPr>
        <p:grpSpPr>
          <a:xfrm>
            <a:off x="2708723" y="2245789"/>
            <a:ext cx="246552" cy="352558"/>
            <a:chOff x="2708723" y="2421239"/>
            <a:chExt cx="246552" cy="352558"/>
          </a:xfrm>
        </p:grpSpPr>
        <p:sp>
          <p:nvSpPr>
            <p:cNvPr id="13334" name="Google Shape;13334;p81"/>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81"/>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6" name="Google Shape;13336;p81"/>
          <p:cNvGrpSpPr/>
          <p:nvPr/>
        </p:nvGrpSpPr>
        <p:grpSpPr>
          <a:xfrm>
            <a:off x="1835485" y="2246902"/>
            <a:ext cx="259433" cy="350714"/>
            <a:chOff x="1835485" y="2422352"/>
            <a:chExt cx="259433" cy="350714"/>
          </a:xfrm>
        </p:grpSpPr>
        <p:sp>
          <p:nvSpPr>
            <p:cNvPr id="13337" name="Google Shape;13337;p81"/>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81"/>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81"/>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81"/>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81"/>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81"/>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81"/>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4" name="Google Shape;13344;p81"/>
          <p:cNvGrpSpPr/>
          <p:nvPr/>
        </p:nvGrpSpPr>
        <p:grpSpPr>
          <a:xfrm>
            <a:off x="3150240" y="2246902"/>
            <a:ext cx="212489" cy="351445"/>
            <a:chOff x="3150240" y="2422352"/>
            <a:chExt cx="212489" cy="351445"/>
          </a:xfrm>
        </p:grpSpPr>
        <p:sp>
          <p:nvSpPr>
            <p:cNvPr id="13345" name="Google Shape;13345;p81"/>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81"/>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7" name="Google Shape;13347;p81"/>
          <p:cNvGrpSpPr/>
          <p:nvPr/>
        </p:nvGrpSpPr>
        <p:grpSpPr>
          <a:xfrm>
            <a:off x="1367060" y="2246679"/>
            <a:ext cx="269261" cy="352050"/>
            <a:chOff x="1367060" y="2422129"/>
            <a:chExt cx="269261" cy="352050"/>
          </a:xfrm>
        </p:grpSpPr>
        <p:sp>
          <p:nvSpPr>
            <p:cNvPr id="13348" name="Google Shape;13348;p81"/>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81"/>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81"/>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81"/>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81"/>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81"/>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81"/>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81"/>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81"/>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81"/>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81"/>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81"/>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81"/>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81"/>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62" name="Google Shape;13362;p81"/>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63" name="Google Shape;13363;p81"/>
          <p:cNvGrpSpPr/>
          <p:nvPr/>
        </p:nvGrpSpPr>
        <p:grpSpPr>
          <a:xfrm>
            <a:off x="4882690" y="2249955"/>
            <a:ext cx="274573" cy="350682"/>
            <a:chOff x="4882690" y="2425405"/>
            <a:chExt cx="274573" cy="350682"/>
          </a:xfrm>
        </p:grpSpPr>
        <p:sp>
          <p:nvSpPr>
            <p:cNvPr id="13364" name="Google Shape;13364;p81"/>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81"/>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6" name="Google Shape;13366;p81"/>
          <p:cNvGrpSpPr/>
          <p:nvPr/>
        </p:nvGrpSpPr>
        <p:grpSpPr>
          <a:xfrm>
            <a:off x="6627639" y="2268434"/>
            <a:ext cx="355993" cy="313247"/>
            <a:chOff x="6627639" y="2443884"/>
            <a:chExt cx="355993" cy="313247"/>
          </a:xfrm>
        </p:grpSpPr>
        <p:sp>
          <p:nvSpPr>
            <p:cNvPr id="13367" name="Google Shape;13367;p81"/>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81"/>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81"/>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0" name="Google Shape;13370;p81"/>
          <p:cNvGrpSpPr/>
          <p:nvPr/>
        </p:nvGrpSpPr>
        <p:grpSpPr>
          <a:xfrm>
            <a:off x="6183451" y="2286690"/>
            <a:ext cx="351445" cy="277976"/>
            <a:chOff x="6183451" y="2462140"/>
            <a:chExt cx="351445" cy="277976"/>
          </a:xfrm>
        </p:grpSpPr>
        <p:sp>
          <p:nvSpPr>
            <p:cNvPr id="13371" name="Google Shape;13371;p81"/>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81"/>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81"/>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81"/>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81"/>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81"/>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81"/>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8" name="Google Shape;13378;p81"/>
          <p:cNvGrpSpPr/>
          <p:nvPr/>
        </p:nvGrpSpPr>
        <p:grpSpPr>
          <a:xfrm>
            <a:off x="5735477" y="2254408"/>
            <a:ext cx="353354" cy="341299"/>
            <a:chOff x="5735477" y="2429858"/>
            <a:chExt cx="353354" cy="341299"/>
          </a:xfrm>
        </p:grpSpPr>
        <p:sp>
          <p:nvSpPr>
            <p:cNvPr id="13379" name="Google Shape;13379;p81"/>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81"/>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81"/>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81"/>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81"/>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81"/>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5" name="Google Shape;13385;p81"/>
          <p:cNvGrpSpPr/>
          <p:nvPr/>
        </p:nvGrpSpPr>
        <p:grpSpPr>
          <a:xfrm>
            <a:off x="5243735" y="2271523"/>
            <a:ext cx="405255" cy="275499"/>
            <a:chOff x="5283337" y="2478774"/>
            <a:chExt cx="358633" cy="243913"/>
          </a:xfrm>
        </p:grpSpPr>
        <p:sp>
          <p:nvSpPr>
            <p:cNvPr id="13386" name="Google Shape;13386;p81"/>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81"/>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81"/>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81"/>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81"/>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81"/>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81"/>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81"/>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81"/>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81"/>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81"/>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81"/>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81"/>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81"/>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81"/>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81"/>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81"/>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3" name="Google Shape;13403;p81"/>
          <p:cNvGrpSpPr/>
          <p:nvPr/>
        </p:nvGrpSpPr>
        <p:grpSpPr>
          <a:xfrm>
            <a:off x="7964753" y="2295373"/>
            <a:ext cx="362068" cy="258670"/>
            <a:chOff x="7964753" y="2470823"/>
            <a:chExt cx="362068" cy="258670"/>
          </a:xfrm>
        </p:grpSpPr>
        <p:sp>
          <p:nvSpPr>
            <p:cNvPr id="13404" name="Google Shape;13404;p81"/>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81"/>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81"/>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81"/>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81"/>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81"/>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81"/>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81"/>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81"/>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3" name="Google Shape;13413;p81"/>
          <p:cNvGrpSpPr/>
          <p:nvPr/>
        </p:nvGrpSpPr>
        <p:grpSpPr>
          <a:xfrm>
            <a:off x="7524349" y="2280997"/>
            <a:ext cx="350332" cy="288948"/>
            <a:chOff x="7524349" y="2456447"/>
            <a:chExt cx="350332" cy="288948"/>
          </a:xfrm>
        </p:grpSpPr>
        <p:sp>
          <p:nvSpPr>
            <p:cNvPr id="13414" name="Google Shape;13414;p81"/>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81"/>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81"/>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81"/>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81"/>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9" name="Google Shape;13419;p81"/>
          <p:cNvGrpSpPr/>
          <p:nvPr/>
        </p:nvGrpSpPr>
        <p:grpSpPr>
          <a:xfrm>
            <a:off x="3972749" y="2718761"/>
            <a:ext cx="355230" cy="356725"/>
            <a:chOff x="3972749" y="2894211"/>
            <a:chExt cx="355230" cy="356725"/>
          </a:xfrm>
        </p:grpSpPr>
        <p:sp>
          <p:nvSpPr>
            <p:cNvPr id="13420" name="Google Shape;13420;p81"/>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81"/>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81"/>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81"/>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81"/>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5" name="Google Shape;13425;p81"/>
          <p:cNvGrpSpPr/>
          <p:nvPr/>
        </p:nvGrpSpPr>
        <p:grpSpPr>
          <a:xfrm>
            <a:off x="3527797" y="2743346"/>
            <a:ext cx="355993" cy="307904"/>
            <a:chOff x="3527797" y="2918796"/>
            <a:chExt cx="355993" cy="307904"/>
          </a:xfrm>
        </p:grpSpPr>
        <p:sp>
          <p:nvSpPr>
            <p:cNvPr id="13426" name="Google Shape;13426;p81"/>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81"/>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81"/>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81"/>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81"/>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81"/>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81"/>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81"/>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81"/>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81"/>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6" name="Google Shape;13436;p81"/>
          <p:cNvGrpSpPr/>
          <p:nvPr/>
        </p:nvGrpSpPr>
        <p:grpSpPr>
          <a:xfrm>
            <a:off x="3082845" y="2745509"/>
            <a:ext cx="356375" cy="302338"/>
            <a:chOff x="3082845" y="2920959"/>
            <a:chExt cx="356375" cy="302338"/>
          </a:xfrm>
        </p:grpSpPr>
        <p:sp>
          <p:nvSpPr>
            <p:cNvPr id="13437" name="Google Shape;13437;p81"/>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81"/>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9" name="Google Shape;13439;p81"/>
          <p:cNvGrpSpPr/>
          <p:nvPr/>
        </p:nvGrpSpPr>
        <p:grpSpPr>
          <a:xfrm>
            <a:off x="2639038" y="2719492"/>
            <a:ext cx="355612" cy="355612"/>
            <a:chOff x="2639038" y="2894942"/>
            <a:chExt cx="355612" cy="355612"/>
          </a:xfrm>
        </p:grpSpPr>
        <p:sp>
          <p:nvSpPr>
            <p:cNvPr id="13440" name="Google Shape;13440;p81"/>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81"/>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2" name="Google Shape;13442;p81"/>
          <p:cNvGrpSpPr/>
          <p:nvPr/>
        </p:nvGrpSpPr>
        <p:grpSpPr>
          <a:xfrm>
            <a:off x="2194468" y="2763415"/>
            <a:ext cx="355993" cy="267766"/>
            <a:chOff x="2194468" y="2938865"/>
            <a:chExt cx="355993" cy="267766"/>
          </a:xfrm>
        </p:grpSpPr>
        <p:sp>
          <p:nvSpPr>
            <p:cNvPr id="13443" name="Google Shape;13443;p81"/>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81"/>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81"/>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81"/>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81"/>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81"/>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81"/>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81"/>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81"/>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81"/>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81"/>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81"/>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81"/>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81"/>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81"/>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81"/>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81"/>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81"/>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81"/>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81"/>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3" name="Google Shape;13463;p81"/>
          <p:cNvGrpSpPr/>
          <p:nvPr/>
        </p:nvGrpSpPr>
        <p:grpSpPr>
          <a:xfrm>
            <a:off x="1749897" y="2719111"/>
            <a:ext cx="355993" cy="355612"/>
            <a:chOff x="1749897" y="2894561"/>
            <a:chExt cx="355993" cy="355612"/>
          </a:xfrm>
        </p:grpSpPr>
        <p:sp>
          <p:nvSpPr>
            <p:cNvPr id="13464" name="Google Shape;13464;p81"/>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81"/>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81"/>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81"/>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81"/>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81"/>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81"/>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81"/>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81"/>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81"/>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81"/>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5" name="Google Shape;13475;p81"/>
          <p:cNvGrpSpPr/>
          <p:nvPr/>
        </p:nvGrpSpPr>
        <p:grpSpPr>
          <a:xfrm>
            <a:off x="1305327" y="2718761"/>
            <a:ext cx="357520" cy="357488"/>
            <a:chOff x="1305327" y="2894211"/>
            <a:chExt cx="357520" cy="357488"/>
          </a:xfrm>
        </p:grpSpPr>
        <p:sp>
          <p:nvSpPr>
            <p:cNvPr id="13476" name="Google Shape;13476;p81"/>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81"/>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81"/>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81"/>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81"/>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1" name="Google Shape;13481;p81"/>
          <p:cNvGrpSpPr/>
          <p:nvPr/>
        </p:nvGrpSpPr>
        <p:grpSpPr>
          <a:xfrm>
            <a:off x="853950" y="2719270"/>
            <a:ext cx="364104" cy="353290"/>
            <a:chOff x="853950" y="2894720"/>
            <a:chExt cx="364104" cy="353290"/>
          </a:xfrm>
        </p:grpSpPr>
        <p:sp>
          <p:nvSpPr>
            <p:cNvPr id="13482" name="Google Shape;13482;p81"/>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81"/>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81"/>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81"/>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81"/>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81"/>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81"/>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9" name="Google Shape;13489;p81"/>
          <p:cNvGrpSpPr/>
          <p:nvPr/>
        </p:nvGrpSpPr>
        <p:grpSpPr>
          <a:xfrm>
            <a:off x="7066548" y="2737144"/>
            <a:ext cx="352209" cy="334938"/>
            <a:chOff x="7066548" y="2912594"/>
            <a:chExt cx="352209" cy="334938"/>
          </a:xfrm>
        </p:grpSpPr>
        <p:sp>
          <p:nvSpPr>
            <p:cNvPr id="13490" name="Google Shape;13490;p81"/>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81"/>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81"/>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81"/>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81"/>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81"/>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96" name="Google Shape;13496;p81"/>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81"/>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98" name="Google Shape;13498;p81"/>
          <p:cNvGrpSpPr/>
          <p:nvPr/>
        </p:nvGrpSpPr>
        <p:grpSpPr>
          <a:xfrm>
            <a:off x="7541397" y="2729352"/>
            <a:ext cx="318495" cy="352209"/>
            <a:chOff x="7541397" y="2904802"/>
            <a:chExt cx="318495" cy="352209"/>
          </a:xfrm>
        </p:grpSpPr>
        <p:sp>
          <p:nvSpPr>
            <p:cNvPr id="13499" name="Google Shape;13499;p81"/>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81"/>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1" name="Google Shape;13501;p81"/>
          <p:cNvGrpSpPr/>
          <p:nvPr/>
        </p:nvGrpSpPr>
        <p:grpSpPr>
          <a:xfrm>
            <a:off x="8003015" y="2728589"/>
            <a:ext cx="306759" cy="351445"/>
            <a:chOff x="8003015" y="2904039"/>
            <a:chExt cx="306759" cy="351445"/>
          </a:xfrm>
        </p:grpSpPr>
        <p:sp>
          <p:nvSpPr>
            <p:cNvPr id="13502" name="Google Shape;13502;p81"/>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81"/>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81"/>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81"/>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81"/>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81"/>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8" name="Google Shape;13508;p81"/>
          <p:cNvGrpSpPr/>
          <p:nvPr/>
        </p:nvGrpSpPr>
        <p:grpSpPr>
          <a:xfrm>
            <a:off x="5687770" y="2710046"/>
            <a:ext cx="369638" cy="369606"/>
            <a:chOff x="5687770" y="2885496"/>
            <a:chExt cx="369638" cy="369606"/>
          </a:xfrm>
        </p:grpSpPr>
        <p:sp>
          <p:nvSpPr>
            <p:cNvPr id="13509" name="Google Shape;13509;p81"/>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81"/>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81"/>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81"/>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81"/>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81"/>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81"/>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81"/>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81"/>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81"/>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9" name="Google Shape;13519;p81"/>
          <p:cNvGrpSpPr/>
          <p:nvPr/>
        </p:nvGrpSpPr>
        <p:grpSpPr>
          <a:xfrm>
            <a:off x="4881958" y="2729352"/>
            <a:ext cx="156417" cy="349537"/>
            <a:chOff x="4881958" y="2904802"/>
            <a:chExt cx="156417" cy="349537"/>
          </a:xfrm>
        </p:grpSpPr>
        <p:sp>
          <p:nvSpPr>
            <p:cNvPr id="13520" name="Google Shape;13520;p81"/>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81"/>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81"/>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81"/>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81"/>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81"/>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81"/>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7" name="Google Shape;13527;p81"/>
          <p:cNvGrpSpPr/>
          <p:nvPr/>
        </p:nvGrpSpPr>
        <p:grpSpPr>
          <a:xfrm>
            <a:off x="5230318" y="2711064"/>
            <a:ext cx="371133" cy="367443"/>
            <a:chOff x="5230318" y="2886514"/>
            <a:chExt cx="371133" cy="367443"/>
          </a:xfrm>
        </p:grpSpPr>
        <p:sp>
          <p:nvSpPr>
            <p:cNvPr id="13528" name="Google Shape;13528;p81"/>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81"/>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81"/>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81"/>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81"/>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81"/>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81"/>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81"/>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81"/>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7" name="Google Shape;13537;p81"/>
          <p:cNvGrpSpPr/>
          <p:nvPr/>
        </p:nvGrpSpPr>
        <p:grpSpPr>
          <a:xfrm>
            <a:off x="5748358" y="3259128"/>
            <a:ext cx="352590" cy="182561"/>
            <a:chOff x="5748358" y="3434578"/>
            <a:chExt cx="352590" cy="182561"/>
          </a:xfrm>
        </p:grpSpPr>
        <p:sp>
          <p:nvSpPr>
            <p:cNvPr id="13538" name="Google Shape;13538;p81"/>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81"/>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81"/>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81"/>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81"/>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81"/>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4" name="Google Shape;13544;p81"/>
          <p:cNvGrpSpPr/>
          <p:nvPr/>
        </p:nvGrpSpPr>
        <p:grpSpPr>
          <a:xfrm>
            <a:off x="862283" y="4099321"/>
            <a:ext cx="341204" cy="359301"/>
            <a:chOff x="862283" y="4274771"/>
            <a:chExt cx="341204" cy="359301"/>
          </a:xfrm>
        </p:grpSpPr>
        <p:sp>
          <p:nvSpPr>
            <p:cNvPr id="13545" name="Google Shape;13545;p81"/>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81"/>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81"/>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8" name="Google Shape;13548;p81"/>
          <p:cNvGrpSpPr/>
          <p:nvPr/>
        </p:nvGrpSpPr>
        <p:grpSpPr>
          <a:xfrm>
            <a:off x="1396957" y="4111915"/>
            <a:ext cx="301861" cy="332871"/>
            <a:chOff x="1396957" y="4287365"/>
            <a:chExt cx="301861" cy="332871"/>
          </a:xfrm>
        </p:grpSpPr>
        <p:sp>
          <p:nvSpPr>
            <p:cNvPr id="13549" name="Google Shape;13549;p81"/>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81"/>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81"/>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81"/>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81"/>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81"/>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81"/>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81"/>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81"/>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81"/>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81"/>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81"/>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81"/>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81"/>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81"/>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4" name="Google Shape;13564;p81"/>
          <p:cNvGrpSpPr/>
          <p:nvPr/>
        </p:nvGrpSpPr>
        <p:grpSpPr>
          <a:xfrm>
            <a:off x="1865381" y="4102056"/>
            <a:ext cx="396131" cy="355612"/>
            <a:chOff x="1865381" y="4277506"/>
            <a:chExt cx="396131" cy="355612"/>
          </a:xfrm>
        </p:grpSpPr>
        <p:sp>
          <p:nvSpPr>
            <p:cNvPr id="13565" name="Google Shape;13565;p81"/>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81"/>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81"/>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81"/>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81"/>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81"/>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1" name="Google Shape;13571;p81"/>
          <p:cNvGrpSpPr/>
          <p:nvPr/>
        </p:nvGrpSpPr>
        <p:grpSpPr>
          <a:xfrm>
            <a:off x="2411823" y="4128549"/>
            <a:ext cx="334398" cy="299953"/>
            <a:chOff x="2411823" y="4303999"/>
            <a:chExt cx="334398" cy="299953"/>
          </a:xfrm>
        </p:grpSpPr>
        <p:sp>
          <p:nvSpPr>
            <p:cNvPr id="13572" name="Google Shape;13572;p81"/>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81"/>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81"/>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81"/>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81"/>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81"/>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81"/>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9" name="Google Shape;13579;p81"/>
          <p:cNvGrpSpPr/>
          <p:nvPr/>
        </p:nvGrpSpPr>
        <p:grpSpPr>
          <a:xfrm>
            <a:off x="2903337" y="4103582"/>
            <a:ext cx="382519" cy="350682"/>
            <a:chOff x="2903337" y="4279032"/>
            <a:chExt cx="382519" cy="350682"/>
          </a:xfrm>
        </p:grpSpPr>
        <p:sp>
          <p:nvSpPr>
            <p:cNvPr id="13580" name="Google Shape;13580;p81"/>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81"/>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81"/>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81"/>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81"/>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81"/>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81"/>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81"/>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81"/>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81"/>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81"/>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81"/>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81"/>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81"/>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81"/>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5" name="Google Shape;13595;p81"/>
          <p:cNvGrpSpPr/>
          <p:nvPr/>
        </p:nvGrpSpPr>
        <p:grpSpPr>
          <a:xfrm>
            <a:off x="3933342" y="4140317"/>
            <a:ext cx="383632" cy="276449"/>
            <a:chOff x="3933342" y="4315767"/>
            <a:chExt cx="383632" cy="276449"/>
          </a:xfrm>
        </p:grpSpPr>
        <p:sp>
          <p:nvSpPr>
            <p:cNvPr id="13596" name="Google Shape;13596;p81"/>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81"/>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81"/>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81"/>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81"/>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81"/>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2" name="Google Shape;13602;p81"/>
          <p:cNvGrpSpPr/>
          <p:nvPr/>
        </p:nvGrpSpPr>
        <p:grpSpPr>
          <a:xfrm>
            <a:off x="3441065" y="4127055"/>
            <a:ext cx="337069" cy="302593"/>
            <a:chOff x="3441065" y="4302505"/>
            <a:chExt cx="337069" cy="302593"/>
          </a:xfrm>
        </p:grpSpPr>
        <p:sp>
          <p:nvSpPr>
            <p:cNvPr id="13603" name="Google Shape;13603;p81"/>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81"/>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81"/>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81"/>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81"/>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81"/>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81"/>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81"/>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81"/>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81"/>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81"/>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81"/>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81"/>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6" name="Google Shape;13616;p81"/>
          <p:cNvGrpSpPr/>
          <p:nvPr/>
        </p:nvGrpSpPr>
        <p:grpSpPr>
          <a:xfrm>
            <a:off x="3532345" y="3187185"/>
            <a:ext cx="339328" cy="336274"/>
            <a:chOff x="3532345" y="3362635"/>
            <a:chExt cx="339328" cy="336274"/>
          </a:xfrm>
        </p:grpSpPr>
        <p:sp>
          <p:nvSpPr>
            <p:cNvPr id="13617" name="Google Shape;13617;p81"/>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81"/>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81"/>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81"/>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81"/>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22" name="Google Shape;13622;p81"/>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23" name="Google Shape;13623;p81"/>
          <p:cNvGrpSpPr/>
          <p:nvPr/>
        </p:nvGrpSpPr>
        <p:grpSpPr>
          <a:xfrm>
            <a:off x="1883955" y="3633250"/>
            <a:ext cx="162873" cy="351445"/>
            <a:chOff x="1883955" y="3808700"/>
            <a:chExt cx="162873" cy="351445"/>
          </a:xfrm>
        </p:grpSpPr>
        <p:sp>
          <p:nvSpPr>
            <p:cNvPr id="13624" name="Google Shape;13624;p81"/>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81"/>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6" name="Google Shape;13626;p81"/>
          <p:cNvGrpSpPr/>
          <p:nvPr/>
        </p:nvGrpSpPr>
        <p:grpSpPr>
          <a:xfrm>
            <a:off x="939156" y="3633759"/>
            <a:ext cx="192007" cy="351318"/>
            <a:chOff x="939156" y="3809209"/>
            <a:chExt cx="192007" cy="351318"/>
          </a:xfrm>
        </p:grpSpPr>
        <p:sp>
          <p:nvSpPr>
            <p:cNvPr id="13627" name="Google Shape;13627;p81"/>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81"/>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9" name="Google Shape;13629;p81"/>
          <p:cNvGrpSpPr/>
          <p:nvPr/>
        </p:nvGrpSpPr>
        <p:grpSpPr>
          <a:xfrm>
            <a:off x="2306167" y="3634395"/>
            <a:ext cx="193915" cy="349155"/>
            <a:chOff x="2306167" y="3809845"/>
            <a:chExt cx="193915" cy="349155"/>
          </a:xfrm>
        </p:grpSpPr>
        <p:sp>
          <p:nvSpPr>
            <p:cNvPr id="13630" name="Google Shape;13630;p81"/>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81"/>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81"/>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81"/>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81"/>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81"/>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81"/>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7" name="Google Shape;13637;p81"/>
          <p:cNvGrpSpPr/>
          <p:nvPr/>
        </p:nvGrpSpPr>
        <p:grpSpPr>
          <a:xfrm>
            <a:off x="1323901" y="3631723"/>
            <a:ext cx="356343" cy="356757"/>
            <a:chOff x="1323901" y="3807173"/>
            <a:chExt cx="356343" cy="356757"/>
          </a:xfrm>
        </p:grpSpPr>
        <p:sp>
          <p:nvSpPr>
            <p:cNvPr id="13638" name="Google Shape;13638;p81"/>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81"/>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81"/>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81"/>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81"/>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81"/>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81"/>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81"/>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81"/>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81"/>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81"/>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81"/>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81"/>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81"/>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81"/>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81"/>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81"/>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81"/>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81"/>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81"/>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81"/>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81"/>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81"/>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81"/>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62" name="Google Shape;13662;p81"/>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63" name="Google Shape;13663;p81"/>
          <p:cNvGrpSpPr/>
          <p:nvPr/>
        </p:nvGrpSpPr>
        <p:grpSpPr>
          <a:xfrm>
            <a:off x="859262" y="3178470"/>
            <a:ext cx="306759" cy="351445"/>
            <a:chOff x="859262" y="3353920"/>
            <a:chExt cx="306759" cy="351445"/>
          </a:xfrm>
        </p:grpSpPr>
        <p:sp>
          <p:nvSpPr>
            <p:cNvPr id="13664" name="Google Shape;13664;p81"/>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81"/>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81"/>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81"/>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81"/>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69" name="Google Shape;13669;p81"/>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70" name="Google Shape;13670;p81"/>
          <p:cNvGrpSpPr/>
          <p:nvPr/>
        </p:nvGrpSpPr>
        <p:grpSpPr>
          <a:xfrm>
            <a:off x="3967437" y="3661652"/>
            <a:ext cx="364708" cy="295405"/>
            <a:chOff x="3967437" y="3837102"/>
            <a:chExt cx="364708" cy="295405"/>
          </a:xfrm>
        </p:grpSpPr>
        <p:sp>
          <p:nvSpPr>
            <p:cNvPr id="13671" name="Google Shape;13671;p81"/>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81"/>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81"/>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81"/>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81"/>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76" name="Google Shape;13676;p81"/>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81"/>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81"/>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79" name="Google Shape;13679;p81"/>
          <p:cNvGrpSpPr/>
          <p:nvPr/>
        </p:nvGrpSpPr>
        <p:grpSpPr>
          <a:xfrm>
            <a:off x="5811827" y="3631001"/>
            <a:ext cx="283743" cy="308444"/>
            <a:chOff x="5964227" y="3858701"/>
            <a:chExt cx="283743" cy="308444"/>
          </a:xfrm>
        </p:grpSpPr>
        <p:sp>
          <p:nvSpPr>
            <p:cNvPr id="13680" name="Google Shape;13680;p81"/>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81"/>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81"/>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81"/>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4" name="Google Shape;13684;p81"/>
          <p:cNvGrpSpPr/>
          <p:nvPr/>
        </p:nvGrpSpPr>
        <p:grpSpPr>
          <a:xfrm>
            <a:off x="6243508" y="3697623"/>
            <a:ext cx="320372" cy="213602"/>
            <a:chOff x="6395908" y="3873073"/>
            <a:chExt cx="320372" cy="213602"/>
          </a:xfrm>
        </p:grpSpPr>
        <p:sp>
          <p:nvSpPr>
            <p:cNvPr id="13685" name="Google Shape;13685;p81"/>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81"/>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81"/>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81"/>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81"/>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81"/>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81"/>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81"/>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81"/>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81"/>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5" name="Google Shape;13695;p81"/>
          <p:cNvGrpSpPr/>
          <p:nvPr/>
        </p:nvGrpSpPr>
        <p:grpSpPr>
          <a:xfrm>
            <a:off x="7262890" y="3627366"/>
            <a:ext cx="357138" cy="352018"/>
            <a:chOff x="7415290" y="3802816"/>
            <a:chExt cx="357138" cy="352018"/>
          </a:xfrm>
        </p:grpSpPr>
        <p:sp>
          <p:nvSpPr>
            <p:cNvPr id="13696" name="Google Shape;13696;p81"/>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81"/>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81"/>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81"/>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81"/>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81"/>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81"/>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81"/>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4" name="Google Shape;13704;p81"/>
          <p:cNvGrpSpPr/>
          <p:nvPr/>
        </p:nvGrpSpPr>
        <p:grpSpPr>
          <a:xfrm>
            <a:off x="6737312" y="3657963"/>
            <a:ext cx="355230" cy="293401"/>
            <a:chOff x="6889712" y="3833413"/>
            <a:chExt cx="355230" cy="293401"/>
          </a:xfrm>
        </p:grpSpPr>
        <p:sp>
          <p:nvSpPr>
            <p:cNvPr id="13705" name="Google Shape;13705;p81"/>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81"/>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81"/>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81"/>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81"/>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0" name="Google Shape;13710;p81"/>
          <p:cNvGrpSpPr/>
          <p:nvPr/>
        </p:nvGrpSpPr>
        <p:grpSpPr>
          <a:xfrm>
            <a:off x="7707152" y="3660420"/>
            <a:ext cx="282318" cy="337168"/>
            <a:chOff x="1635875" y="237775"/>
            <a:chExt cx="4370250" cy="5219325"/>
          </a:xfrm>
        </p:grpSpPr>
        <p:sp>
          <p:nvSpPr>
            <p:cNvPr id="13711" name="Google Shape;13711;p81"/>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81"/>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3" name="Google Shape;13713;p81"/>
          <p:cNvGrpSpPr/>
          <p:nvPr/>
        </p:nvGrpSpPr>
        <p:grpSpPr>
          <a:xfrm>
            <a:off x="3103963" y="3185690"/>
            <a:ext cx="297886" cy="337578"/>
            <a:chOff x="3103963" y="3361140"/>
            <a:chExt cx="297886" cy="337578"/>
          </a:xfrm>
        </p:grpSpPr>
        <p:sp>
          <p:nvSpPr>
            <p:cNvPr id="13714" name="Google Shape;13714;p81"/>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81"/>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81"/>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81"/>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81"/>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8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8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81"/>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81"/>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81"/>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81"/>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81"/>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81"/>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81"/>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81"/>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81"/>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81"/>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81"/>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8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8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81"/>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81"/>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81"/>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81"/>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8" name="Google Shape;13738;p81"/>
          <p:cNvGrpSpPr/>
          <p:nvPr/>
        </p:nvGrpSpPr>
        <p:grpSpPr>
          <a:xfrm>
            <a:off x="2667821" y="3185658"/>
            <a:ext cx="273046" cy="337801"/>
            <a:chOff x="2667821" y="3361108"/>
            <a:chExt cx="273046" cy="337801"/>
          </a:xfrm>
        </p:grpSpPr>
        <p:sp>
          <p:nvSpPr>
            <p:cNvPr id="13739" name="Google Shape;13739;p81"/>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81"/>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81"/>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81"/>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81"/>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81"/>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81"/>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81"/>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81"/>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81"/>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81"/>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81"/>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81"/>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81"/>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81"/>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81"/>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81"/>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81"/>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81"/>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8" name="Google Shape;13758;p81"/>
          <p:cNvGrpSpPr/>
          <p:nvPr/>
        </p:nvGrpSpPr>
        <p:grpSpPr>
          <a:xfrm>
            <a:off x="2212469" y="3184863"/>
            <a:ext cx="282715" cy="338660"/>
            <a:chOff x="2212469" y="3360313"/>
            <a:chExt cx="282715" cy="338660"/>
          </a:xfrm>
        </p:grpSpPr>
        <p:sp>
          <p:nvSpPr>
            <p:cNvPr id="13759" name="Google Shape;13759;p81"/>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81"/>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81"/>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2" name="Google Shape;13762;p81"/>
          <p:cNvGrpSpPr/>
          <p:nvPr/>
        </p:nvGrpSpPr>
        <p:grpSpPr>
          <a:xfrm>
            <a:off x="1768821" y="3185658"/>
            <a:ext cx="278739" cy="339073"/>
            <a:chOff x="1768821" y="3361108"/>
            <a:chExt cx="278739" cy="339073"/>
          </a:xfrm>
        </p:grpSpPr>
        <p:sp>
          <p:nvSpPr>
            <p:cNvPr id="13763" name="Google Shape;13763;p81"/>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81"/>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81"/>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81"/>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81"/>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81"/>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81"/>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81"/>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81"/>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81"/>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81"/>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4" name="Google Shape;13774;p81"/>
          <p:cNvGrpSpPr/>
          <p:nvPr/>
        </p:nvGrpSpPr>
        <p:grpSpPr>
          <a:xfrm>
            <a:off x="5337883" y="3161423"/>
            <a:ext cx="307141" cy="376826"/>
            <a:chOff x="5337883" y="3336873"/>
            <a:chExt cx="307141" cy="376826"/>
          </a:xfrm>
        </p:grpSpPr>
        <p:sp>
          <p:nvSpPr>
            <p:cNvPr id="13775" name="Google Shape;13775;p81"/>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81"/>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7" name="Google Shape;13777;p81"/>
          <p:cNvGrpSpPr/>
          <p:nvPr/>
        </p:nvGrpSpPr>
        <p:grpSpPr>
          <a:xfrm>
            <a:off x="4883835" y="3161805"/>
            <a:ext cx="323425" cy="377557"/>
            <a:chOff x="4883835" y="3337255"/>
            <a:chExt cx="323425" cy="377557"/>
          </a:xfrm>
        </p:grpSpPr>
        <p:sp>
          <p:nvSpPr>
            <p:cNvPr id="13778" name="Google Shape;13778;p81"/>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81"/>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81"/>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1" name="Google Shape;13781;p81"/>
          <p:cNvGrpSpPr/>
          <p:nvPr/>
        </p:nvGrpSpPr>
        <p:grpSpPr>
          <a:xfrm>
            <a:off x="6193310" y="3231839"/>
            <a:ext cx="352590" cy="237488"/>
            <a:chOff x="6193310" y="3407289"/>
            <a:chExt cx="352590" cy="237488"/>
          </a:xfrm>
        </p:grpSpPr>
        <p:sp>
          <p:nvSpPr>
            <p:cNvPr id="13782" name="Google Shape;13782;p81"/>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81"/>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81"/>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81"/>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81"/>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7" name="Google Shape;13787;p81"/>
          <p:cNvGrpSpPr/>
          <p:nvPr/>
        </p:nvGrpSpPr>
        <p:grpSpPr>
          <a:xfrm>
            <a:off x="6637117" y="3222393"/>
            <a:ext cx="353735" cy="254504"/>
            <a:chOff x="6637117" y="3397843"/>
            <a:chExt cx="353735" cy="254504"/>
          </a:xfrm>
        </p:grpSpPr>
        <p:sp>
          <p:nvSpPr>
            <p:cNvPr id="13788" name="Google Shape;13788;p81"/>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81"/>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81"/>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81"/>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81"/>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81"/>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4" name="Google Shape;13794;p81"/>
          <p:cNvGrpSpPr/>
          <p:nvPr/>
        </p:nvGrpSpPr>
        <p:grpSpPr>
          <a:xfrm>
            <a:off x="7075994" y="3174081"/>
            <a:ext cx="360637" cy="352336"/>
            <a:chOff x="7075994" y="3349531"/>
            <a:chExt cx="360637" cy="352336"/>
          </a:xfrm>
        </p:grpSpPr>
        <p:sp>
          <p:nvSpPr>
            <p:cNvPr id="13795" name="Google Shape;13795;p81"/>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81"/>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81"/>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81"/>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81"/>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81"/>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81"/>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2" name="Google Shape;13802;p81"/>
          <p:cNvGrpSpPr/>
          <p:nvPr/>
        </p:nvGrpSpPr>
        <p:grpSpPr>
          <a:xfrm>
            <a:off x="7651983" y="3173731"/>
            <a:ext cx="107183" cy="352399"/>
            <a:chOff x="7651983" y="3349181"/>
            <a:chExt cx="107183" cy="352399"/>
          </a:xfrm>
        </p:grpSpPr>
        <p:sp>
          <p:nvSpPr>
            <p:cNvPr id="13803" name="Google Shape;13803;p81"/>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81"/>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5" name="Google Shape;13805;p81"/>
          <p:cNvGrpSpPr/>
          <p:nvPr/>
        </p:nvGrpSpPr>
        <p:grpSpPr>
          <a:xfrm>
            <a:off x="7973468" y="3206872"/>
            <a:ext cx="352590" cy="287072"/>
            <a:chOff x="7973468" y="3382322"/>
            <a:chExt cx="352590" cy="287072"/>
          </a:xfrm>
        </p:grpSpPr>
        <p:sp>
          <p:nvSpPr>
            <p:cNvPr id="13806" name="Google Shape;13806;p81"/>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81"/>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81"/>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81"/>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81"/>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81"/>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81"/>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81"/>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81"/>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81"/>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81"/>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81"/>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18" name="Google Shape;13818;p81"/>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3819" name="Google Shape;13819;p81"/>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3823"/>
        <p:cNvGrpSpPr/>
        <p:nvPr/>
      </p:nvGrpSpPr>
      <p:grpSpPr>
        <a:xfrm>
          <a:off x="0" y="0"/>
          <a:ext cx="0" cy="0"/>
          <a:chOff x="0" y="0"/>
          <a:chExt cx="0" cy="0"/>
        </a:xfrm>
      </p:grpSpPr>
      <p:grpSp>
        <p:nvGrpSpPr>
          <p:cNvPr id="13824" name="Google Shape;13824;p82"/>
          <p:cNvGrpSpPr/>
          <p:nvPr/>
        </p:nvGrpSpPr>
        <p:grpSpPr>
          <a:xfrm>
            <a:off x="821808" y="1576858"/>
            <a:ext cx="347872" cy="347488"/>
            <a:chOff x="849677" y="1500658"/>
            <a:chExt cx="347872" cy="347488"/>
          </a:xfrm>
        </p:grpSpPr>
        <p:sp>
          <p:nvSpPr>
            <p:cNvPr id="13825" name="Google Shape;13825;p82"/>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82"/>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82"/>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82"/>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82"/>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82"/>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1" name="Google Shape;13831;p82"/>
          <p:cNvGrpSpPr/>
          <p:nvPr/>
        </p:nvGrpSpPr>
        <p:grpSpPr>
          <a:xfrm>
            <a:off x="1387984" y="1576858"/>
            <a:ext cx="315872" cy="347488"/>
            <a:chOff x="1415853" y="1500658"/>
            <a:chExt cx="315872" cy="347488"/>
          </a:xfrm>
        </p:grpSpPr>
        <p:sp>
          <p:nvSpPr>
            <p:cNvPr id="13832" name="Google Shape;13832;p82"/>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82"/>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82"/>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82"/>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6" name="Google Shape;13836;p82"/>
          <p:cNvGrpSpPr/>
          <p:nvPr/>
        </p:nvGrpSpPr>
        <p:grpSpPr>
          <a:xfrm>
            <a:off x="4669520" y="1576858"/>
            <a:ext cx="347520" cy="347104"/>
            <a:chOff x="4697389" y="1500658"/>
            <a:chExt cx="347520" cy="347104"/>
          </a:xfrm>
        </p:grpSpPr>
        <p:sp>
          <p:nvSpPr>
            <p:cNvPr id="13837" name="Google Shape;13837;p82"/>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82"/>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82"/>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0" name="Google Shape;13840;p82"/>
          <p:cNvGrpSpPr/>
          <p:nvPr/>
        </p:nvGrpSpPr>
        <p:grpSpPr>
          <a:xfrm>
            <a:off x="3575664" y="2041146"/>
            <a:ext cx="347520" cy="353760"/>
            <a:chOff x="3603533" y="1964946"/>
            <a:chExt cx="347520" cy="353760"/>
          </a:xfrm>
        </p:grpSpPr>
        <p:sp>
          <p:nvSpPr>
            <p:cNvPr id="13841" name="Google Shape;13841;p82"/>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82"/>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82"/>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4" name="Google Shape;13844;p82"/>
          <p:cNvGrpSpPr/>
          <p:nvPr/>
        </p:nvGrpSpPr>
        <p:grpSpPr>
          <a:xfrm>
            <a:off x="1922896" y="2040538"/>
            <a:ext cx="357792" cy="352448"/>
            <a:chOff x="1950765" y="1964338"/>
            <a:chExt cx="357792" cy="352448"/>
          </a:xfrm>
        </p:grpSpPr>
        <p:sp>
          <p:nvSpPr>
            <p:cNvPr id="13845" name="Google Shape;13845;p82"/>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82"/>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82"/>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82"/>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9" name="Google Shape;13849;p82"/>
          <p:cNvGrpSpPr/>
          <p:nvPr/>
        </p:nvGrpSpPr>
        <p:grpSpPr>
          <a:xfrm>
            <a:off x="7407760" y="2040890"/>
            <a:ext cx="367712" cy="353248"/>
            <a:chOff x="7435629" y="1964690"/>
            <a:chExt cx="367712" cy="353248"/>
          </a:xfrm>
        </p:grpSpPr>
        <p:sp>
          <p:nvSpPr>
            <p:cNvPr id="13850" name="Google Shape;13850;p82"/>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82"/>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82"/>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82"/>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4" name="Google Shape;13854;p82"/>
          <p:cNvGrpSpPr/>
          <p:nvPr/>
        </p:nvGrpSpPr>
        <p:grpSpPr>
          <a:xfrm>
            <a:off x="2484880" y="2041242"/>
            <a:ext cx="333024" cy="352896"/>
            <a:chOff x="2512749" y="1965042"/>
            <a:chExt cx="333024" cy="352896"/>
          </a:xfrm>
        </p:grpSpPr>
        <p:sp>
          <p:nvSpPr>
            <p:cNvPr id="13855" name="Google Shape;13855;p82"/>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82"/>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82"/>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82"/>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82"/>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0" name="Google Shape;13860;p82"/>
          <p:cNvGrpSpPr/>
          <p:nvPr/>
        </p:nvGrpSpPr>
        <p:grpSpPr>
          <a:xfrm>
            <a:off x="1370448" y="2057978"/>
            <a:ext cx="365792" cy="335392"/>
            <a:chOff x="1398317" y="1981778"/>
            <a:chExt cx="365792" cy="335392"/>
          </a:xfrm>
        </p:grpSpPr>
        <p:sp>
          <p:nvSpPr>
            <p:cNvPr id="13861" name="Google Shape;13861;p82"/>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82"/>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82"/>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82"/>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82"/>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82"/>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7" name="Google Shape;13867;p82"/>
          <p:cNvGrpSpPr/>
          <p:nvPr/>
        </p:nvGrpSpPr>
        <p:grpSpPr>
          <a:xfrm>
            <a:off x="3024368" y="2079770"/>
            <a:ext cx="353600" cy="314752"/>
            <a:chOff x="3052237" y="2003570"/>
            <a:chExt cx="353600" cy="314752"/>
          </a:xfrm>
        </p:grpSpPr>
        <p:sp>
          <p:nvSpPr>
            <p:cNvPr id="13868" name="Google Shape;13868;p82"/>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82"/>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82"/>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1" name="Google Shape;13871;p82"/>
          <p:cNvGrpSpPr/>
          <p:nvPr/>
        </p:nvGrpSpPr>
        <p:grpSpPr>
          <a:xfrm>
            <a:off x="1376144" y="3034266"/>
            <a:ext cx="368096" cy="223968"/>
            <a:chOff x="1404013" y="2958066"/>
            <a:chExt cx="368096" cy="223968"/>
          </a:xfrm>
        </p:grpSpPr>
        <p:sp>
          <p:nvSpPr>
            <p:cNvPr id="13872" name="Google Shape;13872;p82"/>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82"/>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74" name="Google Shape;13874;p82"/>
          <p:cNvSpPr/>
          <p:nvPr/>
        </p:nvSpPr>
        <p:spPr>
          <a:xfrm>
            <a:off x="4119728"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82"/>
          <p:cNvSpPr/>
          <p:nvPr/>
        </p:nvSpPr>
        <p:spPr>
          <a:xfrm>
            <a:off x="852272"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76" name="Google Shape;13876;p82"/>
          <p:cNvGrpSpPr/>
          <p:nvPr/>
        </p:nvGrpSpPr>
        <p:grpSpPr>
          <a:xfrm>
            <a:off x="1923280" y="2961402"/>
            <a:ext cx="370368" cy="367328"/>
            <a:chOff x="1951149" y="2885202"/>
            <a:chExt cx="370368" cy="367328"/>
          </a:xfrm>
        </p:grpSpPr>
        <p:sp>
          <p:nvSpPr>
            <p:cNvPr id="13877" name="Google Shape;13877;p82"/>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82"/>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82"/>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0" name="Google Shape;13880;p82"/>
          <p:cNvGrpSpPr/>
          <p:nvPr/>
        </p:nvGrpSpPr>
        <p:grpSpPr>
          <a:xfrm>
            <a:off x="2473808" y="2982362"/>
            <a:ext cx="367328" cy="327296"/>
            <a:chOff x="2501677" y="2906162"/>
            <a:chExt cx="367328" cy="327296"/>
          </a:xfrm>
        </p:grpSpPr>
        <p:sp>
          <p:nvSpPr>
            <p:cNvPr id="13881" name="Google Shape;13881;p82"/>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82"/>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82"/>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84" name="Google Shape;13884;p82"/>
          <p:cNvSpPr/>
          <p:nvPr/>
        </p:nvSpPr>
        <p:spPr>
          <a:xfrm>
            <a:off x="3569968"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85" name="Google Shape;13885;p82"/>
          <p:cNvGrpSpPr/>
          <p:nvPr/>
        </p:nvGrpSpPr>
        <p:grpSpPr>
          <a:xfrm>
            <a:off x="3022448" y="2969914"/>
            <a:ext cx="367712" cy="354240"/>
            <a:chOff x="3050317" y="2893714"/>
            <a:chExt cx="367712" cy="354240"/>
          </a:xfrm>
        </p:grpSpPr>
        <p:sp>
          <p:nvSpPr>
            <p:cNvPr id="13886" name="Google Shape;13886;p82"/>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82"/>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88" name="Google Shape;13888;p82"/>
          <p:cNvSpPr/>
          <p:nvPr/>
        </p:nvSpPr>
        <p:spPr>
          <a:xfrm>
            <a:off x="4666864"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82"/>
          <p:cNvSpPr/>
          <p:nvPr/>
        </p:nvSpPr>
        <p:spPr>
          <a:xfrm>
            <a:off x="8018512"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90" name="Google Shape;13890;p82"/>
          <p:cNvGrpSpPr/>
          <p:nvPr/>
        </p:nvGrpSpPr>
        <p:grpSpPr>
          <a:xfrm>
            <a:off x="7503408" y="2962554"/>
            <a:ext cx="185184" cy="367296"/>
            <a:chOff x="7531277" y="2886354"/>
            <a:chExt cx="185184" cy="367296"/>
          </a:xfrm>
        </p:grpSpPr>
        <p:sp>
          <p:nvSpPr>
            <p:cNvPr id="13891" name="Google Shape;13891;p82"/>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82"/>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82"/>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4" name="Google Shape;13894;p82"/>
          <p:cNvGrpSpPr/>
          <p:nvPr/>
        </p:nvGrpSpPr>
        <p:grpSpPr>
          <a:xfrm>
            <a:off x="6898768" y="2962938"/>
            <a:ext cx="297184" cy="367296"/>
            <a:chOff x="6926637" y="2886738"/>
            <a:chExt cx="297184" cy="367296"/>
          </a:xfrm>
        </p:grpSpPr>
        <p:sp>
          <p:nvSpPr>
            <p:cNvPr id="13895" name="Google Shape;13895;p82"/>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82"/>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82"/>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98" name="Google Shape;13898;p82"/>
          <p:cNvSpPr/>
          <p:nvPr/>
        </p:nvSpPr>
        <p:spPr>
          <a:xfrm>
            <a:off x="5227696"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82"/>
          <p:cNvSpPr/>
          <p:nvPr/>
        </p:nvSpPr>
        <p:spPr>
          <a:xfrm>
            <a:off x="5806416"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00" name="Google Shape;13900;p82"/>
          <p:cNvGrpSpPr/>
          <p:nvPr/>
        </p:nvGrpSpPr>
        <p:grpSpPr>
          <a:xfrm>
            <a:off x="6312784" y="2962554"/>
            <a:ext cx="370368" cy="368064"/>
            <a:chOff x="6340653" y="2886354"/>
            <a:chExt cx="370368" cy="368064"/>
          </a:xfrm>
        </p:grpSpPr>
        <p:sp>
          <p:nvSpPr>
            <p:cNvPr id="13901" name="Google Shape;13901;p82"/>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82"/>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82"/>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82"/>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82"/>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82"/>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7" name="Google Shape;13907;p82"/>
          <p:cNvGrpSpPr/>
          <p:nvPr/>
        </p:nvGrpSpPr>
        <p:grpSpPr>
          <a:xfrm>
            <a:off x="5218928" y="2057626"/>
            <a:ext cx="354752" cy="336512"/>
            <a:chOff x="5246797" y="1981426"/>
            <a:chExt cx="354752" cy="336512"/>
          </a:xfrm>
        </p:grpSpPr>
        <p:sp>
          <p:nvSpPr>
            <p:cNvPr id="13908" name="Google Shape;13908;p82"/>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82"/>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0" name="Google Shape;13910;p82"/>
          <p:cNvGrpSpPr/>
          <p:nvPr/>
        </p:nvGrpSpPr>
        <p:grpSpPr>
          <a:xfrm>
            <a:off x="4120880" y="2178266"/>
            <a:ext cx="355136" cy="216256"/>
            <a:chOff x="4148749" y="2102066"/>
            <a:chExt cx="355136" cy="216256"/>
          </a:xfrm>
        </p:grpSpPr>
        <p:sp>
          <p:nvSpPr>
            <p:cNvPr id="13911" name="Google Shape;13911;p82"/>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82"/>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3" name="Google Shape;13913;p82"/>
          <p:cNvGrpSpPr/>
          <p:nvPr/>
        </p:nvGrpSpPr>
        <p:grpSpPr>
          <a:xfrm>
            <a:off x="5766800" y="2077626"/>
            <a:ext cx="354752" cy="315360"/>
            <a:chOff x="5794669" y="2001426"/>
            <a:chExt cx="354752" cy="315360"/>
          </a:xfrm>
        </p:grpSpPr>
        <p:sp>
          <p:nvSpPr>
            <p:cNvPr id="13914" name="Google Shape;13914;p82"/>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82"/>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6" name="Google Shape;13916;p82"/>
          <p:cNvGrpSpPr/>
          <p:nvPr/>
        </p:nvGrpSpPr>
        <p:grpSpPr>
          <a:xfrm>
            <a:off x="6317360" y="2106042"/>
            <a:ext cx="352832" cy="289216"/>
            <a:chOff x="6345229" y="2029842"/>
            <a:chExt cx="352832" cy="289216"/>
          </a:xfrm>
        </p:grpSpPr>
        <p:sp>
          <p:nvSpPr>
            <p:cNvPr id="13917" name="Google Shape;13917;p82"/>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82"/>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9" name="Google Shape;13919;p82"/>
          <p:cNvGrpSpPr/>
          <p:nvPr/>
        </p:nvGrpSpPr>
        <p:grpSpPr>
          <a:xfrm>
            <a:off x="4669520" y="2112538"/>
            <a:ext cx="354752" cy="281984"/>
            <a:chOff x="4697389" y="2036338"/>
            <a:chExt cx="354752" cy="281984"/>
          </a:xfrm>
        </p:grpSpPr>
        <p:sp>
          <p:nvSpPr>
            <p:cNvPr id="13920" name="Google Shape;13920;p82"/>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82"/>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2" name="Google Shape;13922;p82"/>
          <p:cNvGrpSpPr/>
          <p:nvPr/>
        </p:nvGrpSpPr>
        <p:grpSpPr>
          <a:xfrm>
            <a:off x="1376144" y="2500954"/>
            <a:ext cx="353600" cy="354944"/>
            <a:chOff x="1404013" y="2424754"/>
            <a:chExt cx="353600" cy="354944"/>
          </a:xfrm>
        </p:grpSpPr>
        <p:sp>
          <p:nvSpPr>
            <p:cNvPr id="13923" name="Google Shape;13923;p82"/>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82"/>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82"/>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82"/>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82"/>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8" name="Google Shape;13928;p82"/>
          <p:cNvGrpSpPr/>
          <p:nvPr/>
        </p:nvGrpSpPr>
        <p:grpSpPr>
          <a:xfrm>
            <a:off x="826384" y="2504474"/>
            <a:ext cx="355104" cy="351040"/>
            <a:chOff x="854253" y="2428274"/>
            <a:chExt cx="355104" cy="351040"/>
          </a:xfrm>
        </p:grpSpPr>
        <p:sp>
          <p:nvSpPr>
            <p:cNvPr id="13929" name="Google Shape;13929;p82"/>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82"/>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1" name="Google Shape;13931;p82"/>
          <p:cNvGrpSpPr/>
          <p:nvPr/>
        </p:nvGrpSpPr>
        <p:grpSpPr>
          <a:xfrm>
            <a:off x="6869040" y="2517146"/>
            <a:ext cx="354752" cy="275904"/>
            <a:chOff x="6896909" y="2440946"/>
            <a:chExt cx="354752" cy="275904"/>
          </a:xfrm>
        </p:grpSpPr>
        <p:sp>
          <p:nvSpPr>
            <p:cNvPr id="13932" name="Google Shape;13932;p82"/>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82"/>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34" name="Google Shape;13934;p82"/>
          <p:cNvSpPr/>
          <p:nvPr/>
        </p:nvSpPr>
        <p:spPr>
          <a:xfrm>
            <a:off x="6319632"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35" name="Google Shape;13935;p82"/>
          <p:cNvGrpSpPr/>
          <p:nvPr/>
        </p:nvGrpSpPr>
        <p:grpSpPr>
          <a:xfrm>
            <a:off x="5237200" y="2500954"/>
            <a:ext cx="321984" cy="354560"/>
            <a:chOff x="5265069" y="2424754"/>
            <a:chExt cx="321984" cy="354560"/>
          </a:xfrm>
        </p:grpSpPr>
        <p:sp>
          <p:nvSpPr>
            <p:cNvPr id="13936" name="Google Shape;13936;p82"/>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82"/>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8" name="Google Shape;13938;p82"/>
          <p:cNvGrpSpPr/>
          <p:nvPr/>
        </p:nvGrpSpPr>
        <p:grpSpPr>
          <a:xfrm>
            <a:off x="4122800" y="2542970"/>
            <a:ext cx="355104" cy="259584"/>
            <a:chOff x="4150669" y="2466770"/>
            <a:chExt cx="355104" cy="259584"/>
          </a:xfrm>
        </p:grpSpPr>
        <p:sp>
          <p:nvSpPr>
            <p:cNvPr id="13939" name="Google Shape;13939;p82"/>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82"/>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82"/>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82"/>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3" name="Google Shape;13943;p82"/>
          <p:cNvGrpSpPr/>
          <p:nvPr/>
        </p:nvGrpSpPr>
        <p:grpSpPr>
          <a:xfrm>
            <a:off x="4671824" y="2501146"/>
            <a:ext cx="354336" cy="353984"/>
            <a:chOff x="4699693" y="2424946"/>
            <a:chExt cx="354336" cy="353984"/>
          </a:xfrm>
        </p:grpSpPr>
        <p:sp>
          <p:nvSpPr>
            <p:cNvPr id="13944" name="Google Shape;13944;p82"/>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82"/>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46" name="Google Shape;13946;p82"/>
          <p:cNvSpPr/>
          <p:nvPr/>
        </p:nvSpPr>
        <p:spPr>
          <a:xfrm>
            <a:off x="5782032"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82"/>
          <p:cNvSpPr/>
          <p:nvPr/>
        </p:nvSpPr>
        <p:spPr>
          <a:xfrm>
            <a:off x="3023984"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48" name="Google Shape;13948;p82"/>
          <p:cNvGrpSpPr/>
          <p:nvPr/>
        </p:nvGrpSpPr>
        <p:grpSpPr>
          <a:xfrm>
            <a:off x="1925168" y="2628442"/>
            <a:ext cx="355136" cy="227072"/>
            <a:chOff x="1953037" y="2552242"/>
            <a:chExt cx="355136" cy="227072"/>
          </a:xfrm>
        </p:grpSpPr>
        <p:sp>
          <p:nvSpPr>
            <p:cNvPr id="13949" name="Google Shape;13949;p82"/>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82"/>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51" name="Google Shape;13951;p82"/>
          <p:cNvSpPr/>
          <p:nvPr/>
        </p:nvSpPr>
        <p:spPr>
          <a:xfrm>
            <a:off x="3576048"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52" name="Google Shape;13952;p82"/>
          <p:cNvGrpSpPr/>
          <p:nvPr/>
        </p:nvGrpSpPr>
        <p:grpSpPr>
          <a:xfrm>
            <a:off x="2473072" y="2603418"/>
            <a:ext cx="355104" cy="250944"/>
            <a:chOff x="2500941" y="2527218"/>
            <a:chExt cx="355104" cy="250944"/>
          </a:xfrm>
        </p:grpSpPr>
        <p:sp>
          <p:nvSpPr>
            <p:cNvPr id="13953" name="Google Shape;13953;p82"/>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82"/>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82"/>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82"/>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82"/>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58" name="Google Shape;13958;p82"/>
          <p:cNvSpPr/>
          <p:nvPr/>
        </p:nvSpPr>
        <p:spPr>
          <a:xfrm>
            <a:off x="7419568"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59" name="Google Shape;13959;p82"/>
          <p:cNvGrpSpPr/>
          <p:nvPr/>
        </p:nvGrpSpPr>
        <p:grpSpPr>
          <a:xfrm>
            <a:off x="7965936" y="2503322"/>
            <a:ext cx="356256" cy="351808"/>
            <a:chOff x="7993805" y="2427122"/>
            <a:chExt cx="356256" cy="351808"/>
          </a:xfrm>
        </p:grpSpPr>
        <p:sp>
          <p:nvSpPr>
            <p:cNvPr id="13960" name="Google Shape;13960;p82"/>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82"/>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82"/>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3" name="Google Shape;13963;p82"/>
          <p:cNvGrpSpPr/>
          <p:nvPr/>
        </p:nvGrpSpPr>
        <p:grpSpPr>
          <a:xfrm>
            <a:off x="850768" y="2041210"/>
            <a:ext cx="308640" cy="353312"/>
            <a:chOff x="878637" y="1965010"/>
            <a:chExt cx="308640" cy="353312"/>
          </a:xfrm>
        </p:grpSpPr>
        <p:sp>
          <p:nvSpPr>
            <p:cNvPr id="13964" name="Google Shape;13964;p82"/>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82"/>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82"/>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7" name="Google Shape;13967;p82"/>
          <p:cNvGrpSpPr/>
          <p:nvPr/>
        </p:nvGrpSpPr>
        <p:grpSpPr>
          <a:xfrm>
            <a:off x="6868272" y="2040922"/>
            <a:ext cx="348256" cy="352448"/>
            <a:chOff x="6896141" y="1964722"/>
            <a:chExt cx="348256" cy="352448"/>
          </a:xfrm>
        </p:grpSpPr>
        <p:sp>
          <p:nvSpPr>
            <p:cNvPr id="13968" name="Google Shape;13968;p82"/>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82"/>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82"/>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1" name="Google Shape;13971;p82"/>
          <p:cNvGrpSpPr/>
          <p:nvPr/>
        </p:nvGrpSpPr>
        <p:grpSpPr>
          <a:xfrm>
            <a:off x="7962128" y="2091578"/>
            <a:ext cx="355136" cy="303328"/>
            <a:chOff x="7989997" y="2015378"/>
            <a:chExt cx="355136" cy="303328"/>
          </a:xfrm>
        </p:grpSpPr>
        <p:sp>
          <p:nvSpPr>
            <p:cNvPr id="13972" name="Google Shape;13972;p82"/>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82"/>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82"/>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5" name="Google Shape;13975;p82"/>
          <p:cNvGrpSpPr/>
          <p:nvPr/>
        </p:nvGrpSpPr>
        <p:grpSpPr>
          <a:xfrm>
            <a:off x="3570352" y="1585562"/>
            <a:ext cx="348640" cy="330784"/>
            <a:chOff x="3598221" y="1509362"/>
            <a:chExt cx="348640" cy="330784"/>
          </a:xfrm>
        </p:grpSpPr>
        <p:sp>
          <p:nvSpPr>
            <p:cNvPr id="13976" name="Google Shape;13976;p82"/>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82"/>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82"/>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82"/>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0" name="Google Shape;13980;p82"/>
          <p:cNvGrpSpPr/>
          <p:nvPr/>
        </p:nvGrpSpPr>
        <p:grpSpPr>
          <a:xfrm>
            <a:off x="5218928" y="1576858"/>
            <a:ext cx="347872" cy="347488"/>
            <a:chOff x="5246797" y="1500658"/>
            <a:chExt cx="347872" cy="347488"/>
          </a:xfrm>
        </p:grpSpPr>
        <p:sp>
          <p:nvSpPr>
            <p:cNvPr id="13981" name="Google Shape;13981;p82"/>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82"/>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82"/>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82"/>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5" name="Google Shape;13985;p82"/>
          <p:cNvGrpSpPr/>
          <p:nvPr/>
        </p:nvGrpSpPr>
        <p:grpSpPr>
          <a:xfrm>
            <a:off x="5768720" y="1576858"/>
            <a:ext cx="349024" cy="346752"/>
            <a:chOff x="5796589" y="1500658"/>
            <a:chExt cx="349024" cy="346752"/>
          </a:xfrm>
        </p:grpSpPr>
        <p:sp>
          <p:nvSpPr>
            <p:cNvPr id="13986" name="Google Shape;13986;p82"/>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87" name="Google Shape;13987;p82"/>
            <p:cNvGrpSpPr/>
            <p:nvPr/>
          </p:nvGrpSpPr>
          <p:grpSpPr>
            <a:xfrm>
              <a:off x="5796589" y="1500658"/>
              <a:ext cx="349024" cy="346752"/>
              <a:chOff x="5796589" y="1500658"/>
              <a:chExt cx="349024" cy="346752"/>
            </a:xfrm>
          </p:grpSpPr>
          <p:sp>
            <p:nvSpPr>
              <p:cNvPr id="13988" name="Google Shape;13988;p82"/>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82"/>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82"/>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82"/>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992" name="Google Shape;13992;p82"/>
          <p:cNvGrpSpPr/>
          <p:nvPr/>
        </p:nvGrpSpPr>
        <p:grpSpPr>
          <a:xfrm>
            <a:off x="6867504" y="1578778"/>
            <a:ext cx="348640" cy="343296"/>
            <a:chOff x="6895373" y="1502578"/>
            <a:chExt cx="348640" cy="343296"/>
          </a:xfrm>
        </p:grpSpPr>
        <p:sp>
          <p:nvSpPr>
            <p:cNvPr id="13993" name="Google Shape;13993;p82"/>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82"/>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82"/>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6" name="Google Shape;13996;p82"/>
          <p:cNvGrpSpPr/>
          <p:nvPr/>
        </p:nvGrpSpPr>
        <p:grpSpPr>
          <a:xfrm>
            <a:off x="4119728" y="1581658"/>
            <a:ext cx="347904" cy="336992"/>
            <a:chOff x="4147597" y="1505458"/>
            <a:chExt cx="347904" cy="336992"/>
          </a:xfrm>
        </p:grpSpPr>
        <p:sp>
          <p:nvSpPr>
            <p:cNvPr id="13997" name="Google Shape;13997;p82"/>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82"/>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82"/>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82"/>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82"/>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82"/>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82"/>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4" name="Google Shape;14004;p82"/>
          <p:cNvGrpSpPr/>
          <p:nvPr/>
        </p:nvGrpSpPr>
        <p:grpSpPr>
          <a:xfrm>
            <a:off x="2471536" y="1576090"/>
            <a:ext cx="347488" cy="348256"/>
            <a:chOff x="2499405" y="1499890"/>
            <a:chExt cx="347488" cy="348256"/>
          </a:xfrm>
        </p:grpSpPr>
        <p:sp>
          <p:nvSpPr>
            <p:cNvPr id="14005" name="Google Shape;14005;p82"/>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82"/>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82"/>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82"/>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82"/>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0" name="Google Shape;14010;p82"/>
          <p:cNvGrpSpPr/>
          <p:nvPr/>
        </p:nvGrpSpPr>
        <p:grpSpPr>
          <a:xfrm>
            <a:off x="1928976" y="1576698"/>
            <a:ext cx="331520" cy="348032"/>
            <a:chOff x="1956845" y="1500498"/>
            <a:chExt cx="331520" cy="348032"/>
          </a:xfrm>
        </p:grpSpPr>
        <p:sp>
          <p:nvSpPr>
            <p:cNvPr id="14011" name="Google Shape;14011;p82"/>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82"/>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82"/>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82"/>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82"/>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82"/>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82"/>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82"/>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82"/>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82"/>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82"/>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82"/>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3" name="Google Shape;14023;p82"/>
          <p:cNvGrpSpPr/>
          <p:nvPr/>
        </p:nvGrpSpPr>
        <p:grpSpPr>
          <a:xfrm>
            <a:off x="6317744" y="1626074"/>
            <a:ext cx="348640" cy="250656"/>
            <a:chOff x="6345613" y="1549874"/>
            <a:chExt cx="348640" cy="250656"/>
          </a:xfrm>
        </p:grpSpPr>
        <p:sp>
          <p:nvSpPr>
            <p:cNvPr id="14024" name="Google Shape;14024;p82"/>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82"/>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82"/>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82"/>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82"/>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82"/>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0" name="Google Shape;14030;p82"/>
          <p:cNvGrpSpPr/>
          <p:nvPr/>
        </p:nvGrpSpPr>
        <p:grpSpPr>
          <a:xfrm>
            <a:off x="7416912" y="1583226"/>
            <a:ext cx="348640" cy="334272"/>
            <a:chOff x="7444781" y="1507026"/>
            <a:chExt cx="348640" cy="334272"/>
          </a:xfrm>
        </p:grpSpPr>
        <p:sp>
          <p:nvSpPr>
            <p:cNvPr id="14031" name="Google Shape;14031;p82"/>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82"/>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82"/>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82"/>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82"/>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6" name="Google Shape;14036;p82"/>
          <p:cNvGrpSpPr/>
          <p:nvPr/>
        </p:nvGrpSpPr>
        <p:grpSpPr>
          <a:xfrm>
            <a:off x="7967472" y="1582938"/>
            <a:ext cx="347872" cy="334944"/>
            <a:chOff x="7995341" y="1506738"/>
            <a:chExt cx="347872" cy="334944"/>
          </a:xfrm>
        </p:grpSpPr>
        <p:sp>
          <p:nvSpPr>
            <p:cNvPr id="14037" name="Google Shape;14037;p82"/>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82"/>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82"/>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82"/>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82"/>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82"/>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3" name="Google Shape;14043;p82"/>
          <p:cNvGrpSpPr/>
          <p:nvPr/>
        </p:nvGrpSpPr>
        <p:grpSpPr>
          <a:xfrm>
            <a:off x="3020176" y="1599130"/>
            <a:ext cx="347872" cy="303904"/>
            <a:chOff x="3048045" y="1522930"/>
            <a:chExt cx="347872" cy="303904"/>
          </a:xfrm>
        </p:grpSpPr>
        <p:sp>
          <p:nvSpPr>
            <p:cNvPr id="14044" name="Google Shape;14044;p82"/>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45" name="Google Shape;14045;p82"/>
            <p:cNvGrpSpPr/>
            <p:nvPr/>
          </p:nvGrpSpPr>
          <p:grpSpPr>
            <a:xfrm>
              <a:off x="3048045" y="1522930"/>
              <a:ext cx="347872" cy="303904"/>
              <a:chOff x="3048045" y="1522930"/>
              <a:chExt cx="347872" cy="303904"/>
            </a:xfrm>
          </p:grpSpPr>
          <p:sp>
            <p:nvSpPr>
              <p:cNvPr id="14046" name="Google Shape;14046;p82"/>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82"/>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048" name="Google Shape;14048;p82"/>
          <p:cNvGrpSpPr/>
          <p:nvPr/>
        </p:nvGrpSpPr>
        <p:grpSpPr>
          <a:xfrm>
            <a:off x="1105264" y="3428122"/>
            <a:ext cx="313984" cy="358560"/>
            <a:chOff x="1133133" y="3351922"/>
            <a:chExt cx="313984" cy="358560"/>
          </a:xfrm>
        </p:grpSpPr>
        <p:sp>
          <p:nvSpPr>
            <p:cNvPr id="14049" name="Google Shape;14049;p82"/>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82"/>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82"/>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82"/>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82"/>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82"/>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82"/>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82"/>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82"/>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82"/>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82"/>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82"/>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82"/>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82"/>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82"/>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82"/>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65" name="Google Shape;14065;p82"/>
          <p:cNvSpPr/>
          <p:nvPr/>
        </p:nvSpPr>
        <p:spPr>
          <a:xfrm>
            <a:off x="1681328"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66" name="Google Shape;14066;p82"/>
          <p:cNvGrpSpPr/>
          <p:nvPr/>
        </p:nvGrpSpPr>
        <p:grpSpPr>
          <a:xfrm>
            <a:off x="2767184" y="3428794"/>
            <a:ext cx="288448" cy="357120"/>
            <a:chOff x="2795053" y="3352594"/>
            <a:chExt cx="288448" cy="357120"/>
          </a:xfrm>
        </p:grpSpPr>
        <p:sp>
          <p:nvSpPr>
            <p:cNvPr id="14067" name="Google Shape;14067;p82"/>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82"/>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82"/>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82"/>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82"/>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82"/>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82"/>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82"/>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82"/>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6" name="Google Shape;14076;p82"/>
          <p:cNvGrpSpPr/>
          <p:nvPr/>
        </p:nvGrpSpPr>
        <p:grpSpPr>
          <a:xfrm>
            <a:off x="2208656" y="3429402"/>
            <a:ext cx="304832" cy="356512"/>
            <a:chOff x="2236525" y="3353202"/>
            <a:chExt cx="304832" cy="356512"/>
          </a:xfrm>
        </p:grpSpPr>
        <p:sp>
          <p:nvSpPr>
            <p:cNvPr id="14077" name="Google Shape;14077;p82"/>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82"/>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82"/>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0" name="Google Shape;14080;p82"/>
          <p:cNvGrpSpPr/>
          <p:nvPr/>
        </p:nvGrpSpPr>
        <p:grpSpPr>
          <a:xfrm>
            <a:off x="3882768" y="3428890"/>
            <a:ext cx="256800" cy="357024"/>
            <a:chOff x="3910637" y="3352690"/>
            <a:chExt cx="256800" cy="357024"/>
          </a:xfrm>
        </p:grpSpPr>
        <p:sp>
          <p:nvSpPr>
            <p:cNvPr id="14081" name="Google Shape;14081;p82"/>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82"/>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82"/>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4" name="Google Shape;14084;p82"/>
          <p:cNvGrpSpPr/>
          <p:nvPr/>
        </p:nvGrpSpPr>
        <p:grpSpPr>
          <a:xfrm>
            <a:off x="6028560" y="3428122"/>
            <a:ext cx="360064" cy="360096"/>
            <a:chOff x="6056429" y="3351922"/>
            <a:chExt cx="360064" cy="360096"/>
          </a:xfrm>
        </p:grpSpPr>
        <p:sp>
          <p:nvSpPr>
            <p:cNvPr id="14085" name="Google Shape;14085;p82"/>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82"/>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82"/>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8" name="Google Shape;14088;p82"/>
          <p:cNvGrpSpPr/>
          <p:nvPr/>
        </p:nvGrpSpPr>
        <p:grpSpPr>
          <a:xfrm>
            <a:off x="6581008" y="3429274"/>
            <a:ext cx="357408" cy="357408"/>
            <a:chOff x="6608877" y="3353074"/>
            <a:chExt cx="357408" cy="357408"/>
          </a:xfrm>
        </p:grpSpPr>
        <p:sp>
          <p:nvSpPr>
            <p:cNvPr id="14089" name="Google Shape;14089;p82"/>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82"/>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82"/>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82"/>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82"/>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82"/>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82"/>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96" name="Google Shape;14096;p82"/>
          <p:cNvSpPr/>
          <p:nvPr/>
        </p:nvSpPr>
        <p:spPr>
          <a:xfrm>
            <a:off x="7680176"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82"/>
          <p:cNvSpPr/>
          <p:nvPr/>
        </p:nvSpPr>
        <p:spPr>
          <a:xfrm>
            <a:off x="4395216"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98" name="Google Shape;14098;p82"/>
          <p:cNvGrpSpPr/>
          <p:nvPr/>
        </p:nvGrpSpPr>
        <p:grpSpPr>
          <a:xfrm>
            <a:off x="4931664" y="3446426"/>
            <a:ext cx="357408" cy="323488"/>
            <a:chOff x="4959533" y="3370226"/>
            <a:chExt cx="357408" cy="323488"/>
          </a:xfrm>
        </p:grpSpPr>
        <p:sp>
          <p:nvSpPr>
            <p:cNvPr id="14099" name="Google Shape;14099;p82"/>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82"/>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1" name="Google Shape;14101;p82"/>
          <p:cNvGrpSpPr/>
          <p:nvPr/>
        </p:nvGrpSpPr>
        <p:grpSpPr>
          <a:xfrm>
            <a:off x="7130768" y="3429274"/>
            <a:ext cx="357056" cy="357408"/>
            <a:chOff x="7158637" y="3353074"/>
            <a:chExt cx="357056" cy="357408"/>
          </a:xfrm>
        </p:grpSpPr>
        <p:sp>
          <p:nvSpPr>
            <p:cNvPr id="14102" name="Google Shape;14102;p82"/>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82"/>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82"/>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82"/>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6" name="Google Shape;14106;p82"/>
          <p:cNvGrpSpPr/>
          <p:nvPr/>
        </p:nvGrpSpPr>
        <p:grpSpPr>
          <a:xfrm>
            <a:off x="3288400" y="3428602"/>
            <a:ext cx="344832" cy="356544"/>
            <a:chOff x="3316269" y="3352402"/>
            <a:chExt cx="344832" cy="356544"/>
          </a:xfrm>
        </p:grpSpPr>
        <p:sp>
          <p:nvSpPr>
            <p:cNvPr id="14107" name="Google Shape;14107;p82"/>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82"/>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82"/>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0" name="Google Shape;14110;p82"/>
          <p:cNvGrpSpPr/>
          <p:nvPr/>
        </p:nvGrpSpPr>
        <p:grpSpPr>
          <a:xfrm>
            <a:off x="5481040" y="3447706"/>
            <a:ext cx="358560" cy="319552"/>
            <a:chOff x="5508909" y="3371506"/>
            <a:chExt cx="358560" cy="319552"/>
          </a:xfrm>
        </p:grpSpPr>
        <p:sp>
          <p:nvSpPr>
            <p:cNvPr id="14111" name="Google Shape;14111;p82"/>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82"/>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82"/>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82"/>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82"/>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82"/>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82"/>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82"/>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82"/>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82"/>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21" name="Google Shape;14121;p82"/>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4125"/>
        <p:cNvGrpSpPr/>
        <p:nvPr/>
      </p:nvGrpSpPr>
      <p:grpSpPr>
        <a:xfrm>
          <a:off x="0" y="0"/>
          <a:ext cx="0" cy="0"/>
          <a:chOff x="0" y="0"/>
          <a:chExt cx="0" cy="0"/>
        </a:xfrm>
      </p:grpSpPr>
      <p:sp>
        <p:nvSpPr>
          <p:cNvPr id="14126" name="Google Shape;14126;p83"/>
          <p:cNvSpPr/>
          <p:nvPr/>
        </p:nvSpPr>
        <p:spPr>
          <a:xfrm>
            <a:off x="257674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27" name="Google Shape;14127;p83"/>
          <p:cNvGrpSpPr/>
          <p:nvPr/>
        </p:nvGrpSpPr>
        <p:grpSpPr>
          <a:xfrm>
            <a:off x="3026217" y="3893352"/>
            <a:ext cx="346056" cy="345674"/>
            <a:chOff x="3303268" y="3817349"/>
            <a:chExt cx="346056" cy="345674"/>
          </a:xfrm>
        </p:grpSpPr>
        <p:sp>
          <p:nvSpPr>
            <p:cNvPr id="14128" name="Google Shape;14128;p83"/>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83"/>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83"/>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83"/>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2" name="Google Shape;14132;p83"/>
          <p:cNvGrpSpPr/>
          <p:nvPr/>
        </p:nvGrpSpPr>
        <p:grpSpPr>
          <a:xfrm>
            <a:off x="3475306" y="3893352"/>
            <a:ext cx="346056" cy="345674"/>
            <a:chOff x="3752358" y="3817349"/>
            <a:chExt cx="346056" cy="345674"/>
          </a:xfrm>
        </p:grpSpPr>
        <p:sp>
          <p:nvSpPr>
            <p:cNvPr id="14133" name="Google Shape;14133;p83"/>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83"/>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83"/>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83"/>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7" name="Google Shape;14137;p83"/>
          <p:cNvGrpSpPr/>
          <p:nvPr/>
        </p:nvGrpSpPr>
        <p:grpSpPr>
          <a:xfrm>
            <a:off x="4822956" y="3893352"/>
            <a:ext cx="346024" cy="345674"/>
            <a:chOff x="5100008" y="3817349"/>
            <a:chExt cx="346024" cy="345674"/>
          </a:xfrm>
        </p:grpSpPr>
        <p:sp>
          <p:nvSpPr>
            <p:cNvPr id="14138" name="Google Shape;14138;p83"/>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83"/>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83"/>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1" name="Google Shape;14141;p83"/>
          <p:cNvGrpSpPr/>
          <p:nvPr/>
        </p:nvGrpSpPr>
        <p:grpSpPr>
          <a:xfrm>
            <a:off x="5721867" y="3893352"/>
            <a:ext cx="345674" cy="345674"/>
            <a:chOff x="5998919" y="3817349"/>
            <a:chExt cx="345674" cy="345674"/>
          </a:xfrm>
        </p:grpSpPr>
        <p:sp>
          <p:nvSpPr>
            <p:cNvPr id="14142" name="Google Shape;14142;p83"/>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83"/>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83"/>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5" name="Google Shape;14145;p83"/>
          <p:cNvGrpSpPr/>
          <p:nvPr/>
        </p:nvGrpSpPr>
        <p:grpSpPr>
          <a:xfrm>
            <a:off x="3924396" y="3893352"/>
            <a:ext cx="346024" cy="345674"/>
            <a:chOff x="4201447" y="3817349"/>
            <a:chExt cx="346024" cy="345674"/>
          </a:xfrm>
        </p:grpSpPr>
        <p:sp>
          <p:nvSpPr>
            <p:cNvPr id="14146" name="Google Shape;14146;p83"/>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83"/>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8" name="Google Shape;14148;p83"/>
          <p:cNvGrpSpPr/>
          <p:nvPr/>
        </p:nvGrpSpPr>
        <p:grpSpPr>
          <a:xfrm>
            <a:off x="4373867" y="3893352"/>
            <a:ext cx="346024" cy="345674"/>
            <a:chOff x="4650919" y="3817349"/>
            <a:chExt cx="346024" cy="345674"/>
          </a:xfrm>
        </p:grpSpPr>
        <p:sp>
          <p:nvSpPr>
            <p:cNvPr id="14149" name="Google Shape;14149;p83"/>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83"/>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83"/>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2" name="Google Shape;14152;p83"/>
          <p:cNvGrpSpPr/>
          <p:nvPr/>
        </p:nvGrpSpPr>
        <p:grpSpPr>
          <a:xfrm>
            <a:off x="5272810" y="3893352"/>
            <a:ext cx="345642" cy="345674"/>
            <a:chOff x="5549861" y="3817349"/>
            <a:chExt cx="345642" cy="345674"/>
          </a:xfrm>
        </p:grpSpPr>
        <p:sp>
          <p:nvSpPr>
            <p:cNvPr id="14153" name="Google Shape;14153;p83"/>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83"/>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83"/>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6" name="Google Shape;14156;p83"/>
          <p:cNvGrpSpPr/>
          <p:nvPr/>
        </p:nvGrpSpPr>
        <p:grpSpPr>
          <a:xfrm>
            <a:off x="1281335" y="3474029"/>
            <a:ext cx="367255" cy="269855"/>
            <a:chOff x="1306445" y="3397829"/>
            <a:chExt cx="367255" cy="269855"/>
          </a:xfrm>
        </p:grpSpPr>
        <p:sp>
          <p:nvSpPr>
            <p:cNvPr id="14157" name="Google Shape;14157;p83"/>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83"/>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83"/>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83"/>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83"/>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83"/>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3" name="Google Shape;14163;p83"/>
          <p:cNvGrpSpPr/>
          <p:nvPr/>
        </p:nvGrpSpPr>
        <p:grpSpPr>
          <a:xfrm>
            <a:off x="1756207" y="3467600"/>
            <a:ext cx="367255" cy="282364"/>
            <a:chOff x="1781317" y="3391400"/>
            <a:chExt cx="367255" cy="282364"/>
          </a:xfrm>
        </p:grpSpPr>
        <p:sp>
          <p:nvSpPr>
            <p:cNvPr id="14164" name="Google Shape;14164;p83"/>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83"/>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83"/>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83"/>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83"/>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83"/>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0" name="Google Shape;14170;p83"/>
          <p:cNvGrpSpPr/>
          <p:nvPr/>
        </p:nvGrpSpPr>
        <p:grpSpPr>
          <a:xfrm>
            <a:off x="3653720" y="3447133"/>
            <a:ext cx="369164" cy="323297"/>
            <a:chOff x="3678830" y="3370933"/>
            <a:chExt cx="369164" cy="323297"/>
          </a:xfrm>
        </p:grpSpPr>
        <p:sp>
          <p:nvSpPr>
            <p:cNvPr id="14171" name="Google Shape;14171;p83"/>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83"/>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83"/>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83"/>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83"/>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83"/>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83"/>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83"/>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83"/>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83"/>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83"/>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2" name="Google Shape;14182;p83"/>
          <p:cNvGrpSpPr/>
          <p:nvPr/>
        </p:nvGrpSpPr>
        <p:grpSpPr>
          <a:xfrm>
            <a:off x="834155" y="3424375"/>
            <a:ext cx="312316" cy="368400"/>
            <a:chOff x="859265" y="3348175"/>
            <a:chExt cx="312316" cy="368400"/>
          </a:xfrm>
        </p:grpSpPr>
        <p:sp>
          <p:nvSpPr>
            <p:cNvPr id="14183" name="Google Shape;14183;p83"/>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83"/>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83"/>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83"/>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83"/>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88" name="Google Shape;14188;p83"/>
          <p:cNvSpPr/>
          <p:nvPr/>
        </p:nvSpPr>
        <p:spPr>
          <a:xfrm>
            <a:off x="223181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89" name="Google Shape;14189;p83"/>
          <p:cNvGrpSpPr/>
          <p:nvPr/>
        </p:nvGrpSpPr>
        <p:grpSpPr>
          <a:xfrm>
            <a:off x="2741264" y="3437213"/>
            <a:ext cx="330110" cy="308908"/>
            <a:chOff x="2766264" y="3394042"/>
            <a:chExt cx="294873" cy="275934"/>
          </a:xfrm>
        </p:grpSpPr>
        <p:sp>
          <p:nvSpPr>
            <p:cNvPr id="14190" name="Google Shape;14190;p83"/>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83"/>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83"/>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83"/>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4" name="Google Shape;14194;p83"/>
          <p:cNvGrpSpPr/>
          <p:nvPr/>
        </p:nvGrpSpPr>
        <p:grpSpPr>
          <a:xfrm>
            <a:off x="3189862" y="3435388"/>
            <a:ext cx="346406" cy="347552"/>
            <a:chOff x="3214972" y="3359188"/>
            <a:chExt cx="346406" cy="347552"/>
          </a:xfrm>
        </p:grpSpPr>
        <p:sp>
          <p:nvSpPr>
            <p:cNvPr id="14195" name="Google Shape;14195;p83"/>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83"/>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83"/>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83"/>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83"/>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83"/>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83"/>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83"/>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83"/>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83"/>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83"/>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83"/>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83"/>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83"/>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9" name="Google Shape;14209;p83"/>
          <p:cNvGrpSpPr/>
          <p:nvPr/>
        </p:nvGrpSpPr>
        <p:grpSpPr>
          <a:xfrm>
            <a:off x="4604196" y="3485393"/>
            <a:ext cx="367255" cy="244486"/>
            <a:chOff x="4629306" y="3409193"/>
            <a:chExt cx="367255" cy="244486"/>
          </a:xfrm>
        </p:grpSpPr>
        <p:sp>
          <p:nvSpPr>
            <p:cNvPr id="14210" name="Google Shape;14210;p83"/>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83"/>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83"/>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83"/>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83"/>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83"/>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83"/>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83"/>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83"/>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83"/>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0" name="Google Shape;14220;p83"/>
          <p:cNvGrpSpPr/>
          <p:nvPr/>
        </p:nvGrpSpPr>
        <p:grpSpPr>
          <a:xfrm>
            <a:off x="4168380" y="3426284"/>
            <a:ext cx="289939" cy="334661"/>
            <a:chOff x="4193490" y="3350084"/>
            <a:chExt cx="289939" cy="334661"/>
          </a:xfrm>
        </p:grpSpPr>
        <p:sp>
          <p:nvSpPr>
            <p:cNvPr id="14221" name="Google Shape;14221;p83"/>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83"/>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83"/>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83"/>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83"/>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83"/>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83"/>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83"/>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83"/>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83"/>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1" name="Google Shape;14231;p83"/>
          <p:cNvGrpSpPr/>
          <p:nvPr/>
        </p:nvGrpSpPr>
        <p:grpSpPr>
          <a:xfrm>
            <a:off x="6508171" y="3427430"/>
            <a:ext cx="357037" cy="357005"/>
            <a:chOff x="6533281" y="3351230"/>
            <a:chExt cx="357037" cy="357005"/>
          </a:xfrm>
        </p:grpSpPr>
        <p:sp>
          <p:nvSpPr>
            <p:cNvPr id="14232" name="Google Shape;14232;p83"/>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83"/>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83"/>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5" name="Google Shape;14235;p83"/>
          <p:cNvGrpSpPr/>
          <p:nvPr/>
        </p:nvGrpSpPr>
        <p:grpSpPr>
          <a:xfrm>
            <a:off x="6033331" y="3427430"/>
            <a:ext cx="357387" cy="357005"/>
            <a:chOff x="6058441" y="3351230"/>
            <a:chExt cx="357387" cy="357005"/>
          </a:xfrm>
        </p:grpSpPr>
        <p:sp>
          <p:nvSpPr>
            <p:cNvPr id="14236" name="Google Shape;14236;p83"/>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83"/>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8" name="Google Shape;14238;p83"/>
          <p:cNvGrpSpPr/>
          <p:nvPr/>
        </p:nvGrpSpPr>
        <p:grpSpPr>
          <a:xfrm>
            <a:off x="7932373" y="3427048"/>
            <a:ext cx="357387" cy="357387"/>
            <a:chOff x="7957483" y="3350848"/>
            <a:chExt cx="357387" cy="357387"/>
          </a:xfrm>
        </p:grpSpPr>
        <p:sp>
          <p:nvSpPr>
            <p:cNvPr id="14239" name="Google Shape;14239;p83"/>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83"/>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83"/>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2" name="Google Shape;14242;p83"/>
          <p:cNvGrpSpPr/>
          <p:nvPr/>
        </p:nvGrpSpPr>
        <p:grpSpPr>
          <a:xfrm>
            <a:off x="6982661" y="3427430"/>
            <a:ext cx="357387" cy="357005"/>
            <a:chOff x="7007771" y="3351230"/>
            <a:chExt cx="357387" cy="357005"/>
          </a:xfrm>
        </p:grpSpPr>
        <p:sp>
          <p:nvSpPr>
            <p:cNvPr id="14243" name="Google Shape;14243;p83"/>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83"/>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83"/>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83"/>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83"/>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8" name="Google Shape;14248;p83"/>
          <p:cNvGrpSpPr/>
          <p:nvPr/>
        </p:nvGrpSpPr>
        <p:grpSpPr>
          <a:xfrm>
            <a:off x="5083620" y="3427430"/>
            <a:ext cx="357005" cy="357005"/>
            <a:chOff x="5108729" y="3351230"/>
            <a:chExt cx="357005" cy="357005"/>
          </a:xfrm>
        </p:grpSpPr>
        <p:sp>
          <p:nvSpPr>
            <p:cNvPr id="14249" name="Google Shape;14249;p83"/>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83"/>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1" name="Google Shape;14251;p83"/>
          <p:cNvGrpSpPr/>
          <p:nvPr/>
        </p:nvGrpSpPr>
        <p:grpSpPr>
          <a:xfrm>
            <a:off x="5558459" y="3427430"/>
            <a:ext cx="357419" cy="357005"/>
            <a:chOff x="5583569" y="3351230"/>
            <a:chExt cx="357419" cy="357005"/>
          </a:xfrm>
        </p:grpSpPr>
        <p:sp>
          <p:nvSpPr>
            <p:cNvPr id="14252" name="Google Shape;14252;p83"/>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83"/>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4" name="Google Shape;14254;p83"/>
          <p:cNvGrpSpPr/>
          <p:nvPr/>
        </p:nvGrpSpPr>
        <p:grpSpPr>
          <a:xfrm>
            <a:off x="7457119" y="3427430"/>
            <a:ext cx="357419" cy="357005"/>
            <a:chOff x="7482229" y="3351230"/>
            <a:chExt cx="357419" cy="357005"/>
          </a:xfrm>
        </p:grpSpPr>
        <p:sp>
          <p:nvSpPr>
            <p:cNvPr id="14255" name="Google Shape;14255;p83"/>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83"/>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83"/>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83"/>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83"/>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0" name="Google Shape;14260;p83"/>
          <p:cNvGrpSpPr/>
          <p:nvPr/>
        </p:nvGrpSpPr>
        <p:grpSpPr>
          <a:xfrm>
            <a:off x="3739375" y="2966882"/>
            <a:ext cx="222874" cy="345737"/>
            <a:chOff x="3764485" y="2890682"/>
            <a:chExt cx="222874" cy="345737"/>
          </a:xfrm>
        </p:grpSpPr>
        <p:sp>
          <p:nvSpPr>
            <p:cNvPr id="14261" name="Google Shape;14261;p83"/>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83"/>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83"/>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4" name="Google Shape;14264;p83"/>
          <p:cNvGrpSpPr/>
          <p:nvPr/>
        </p:nvGrpSpPr>
        <p:grpSpPr>
          <a:xfrm>
            <a:off x="2213507" y="2984331"/>
            <a:ext cx="422596" cy="310382"/>
            <a:chOff x="2278533" y="2937377"/>
            <a:chExt cx="346788" cy="254704"/>
          </a:xfrm>
        </p:grpSpPr>
        <p:sp>
          <p:nvSpPr>
            <p:cNvPr id="14265" name="Google Shape;14265;p83"/>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83"/>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67" name="Google Shape;14267;p83"/>
          <p:cNvSpPr/>
          <p:nvPr/>
        </p:nvSpPr>
        <p:spPr>
          <a:xfrm>
            <a:off x="320275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68" name="Google Shape;14268;p83"/>
          <p:cNvGrpSpPr/>
          <p:nvPr/>
        </p:nvGrpSpPr>
        <p:grpSpPr>
          <a:xfrm>
            <a:off x="1811527" y="2967710"/>
            <a:ext cx="286152" cy="346438"/>
            <a:chOff x="1836637" y="2891510"/>
            <a:chExt cx="286152" cy="346438"/>
          </a:xfrm>
        </p:grpSpPr>
        <p:sp>
          <p:nvSpPr>
            <p:cNvPr id="14269" name="Google Shape;14269;p83"/>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83"/>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83"/>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2" name="Google Shape;14272;p83"/>
          <p:cNvGrpSpPr/>
          <p:nvPr/>
        </p:nvGrpSpPr>
        <p:grpSpPr>
          <a:xfrm>
            <a:off x="5560751" y="2982129"/>
            <a:ext cx="379764" cy="337684"/>
            <a:chOff x="5585861" y="2905929"/>
            <a:chExt cx="379764" cy="337684"/>
          </a:xfrm>
        </p:grpSpPr>
        <p:sp>
          <p:nvSpPr>
            <p:cNvPr id="14273" name="Google Shape;14273;p83"/>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83"/>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83"/>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83"/>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7" name="Google Shape;14277;p83"/>
          <p:cNvGrpSpPr/>
          <p:nvPr/>
        </p:nvGrpSpPr>
        <p:grpSpPr>
          <a:xfrm>
            <a:off x="1302566" y="2986680"/>
            <a:ext cx="347934" cy="310024"/>
            <a:chOff x="1327676" y="2910480"/>
            <a:chExt cx="347934" cy="310024"/>
          </a:xfrm>
        </p:grpSpPr>
        <p:sp>
          <p:nvSpPr>
            <p:cNvPr id="14278" name="Google Shape;14278;p83"/>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83"/>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83"/>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83"/>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83"/>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83" name="Google Shape;14283;p83"/>
          <p:cNvSpPr/>
          <p:nvPr/>
        </p:nvSpPr>
        <p:spPr>
          <a:xfrm>
            <a:off x="276085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84" name="Google Shape;14284;p83"/>
          <p:cNvGrpSpPr/>
          <p:nvPr/>
        </p:nvGrpSpPr>
        <p:grpSpPr>
          <a:xfrm>
            <a:off x="2728291" y="2945764"/>
            <a:ext cx="382828" cy="358601"/>
            <a:chOff x="2753373" y="2902523"/>
            <a:chExt cx="347552" cy="325557"/>
          </a:xfrm>
        </p:grpSpPr>
        <p:sp>
          <p:nvSpPr>
            <p:cNvPr id="14285" name="Google Shape;14285;p83"/>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83"/>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83"/>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83"/>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83"/>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83"/>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1" name="Google Shape;14291;p83"/>
          <p:cNvGrpSpPr/>
          <p:nvPr/>
        </p:nvGrpSpPr>
        <p:grpSpPr>
          <a:xfrm>
            <a:off x="823906" y="2979455"/>
            <a:ext cx="356655" cy="335425"/>
            <a:chOff x="849016" y="2903255"/>
            <a:chExt cx="356655" cy="335425"/>
          </a:xfrm>
        </p:grpSpPr>
        <p:sp>
          <p:nvSpPr>
            <p:cNvPr id="14292" name="Google Shape;14292;p83"/>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83"/>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83"/>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83"/>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83"/>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83"/>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83"/>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83"/>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83"/>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83"/>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83"/>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3" name="Google Shape;14303;p83"/>
          <p:cNvGrpSpPr/>
          <p:nvPr/>
        </p:nvGrpSpPr>
        <p:grpSpPr>
          <a:xfrm>
            <a:off x="4185823" y="3002977"/>
            <a:ext cx="280072" cy="275520"/>
            <a:chOff x="4210933" y="2926777"/>
            <a:chExt cx="280072" cy="275520"/>
          </a:xfrm>
        </p:grpSpPr>
        <p:sp>
          <p:nvSpPr>
            <p:cNvPr id="14304" name="Google Shape;14304;p83"/>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83"/>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83"/>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83"/>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83"/>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83"/>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83"/>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83"/>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83"/>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83"/>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83"/>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83"/>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83"/>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7" name="Google Shape;14317;p83"/>
          <p:cNvGrpSpPr/>
          <p:nvPr/>
        </p:nvGrpSpPr>
        <p:grpSpPr>
          <a:xfrm>
            <a:off x="4642106" y="2991582"/>
            <a:ext cx="320273" cy="318395"/>
            <a:chOff x="4667216" y="2915382"/>
            <a:chExt cx="320273" cy="318395"/>
          </a:xfrm>
        </p:grpSpPr>
        <p:sp>
          <p:nvSpPr>
            <p:cNvPr id="14318" name="Google Shape;14318;p83"/>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83"/>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83"/>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83"/>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2" name="Google Shape;14322;p83"/>
          <p:cNvGrpSpPr/>
          <p:nvPr/>
        </p:nvGrpSpPr>
        <p:grpSpPr>
          <a:xfrm>
            <a:off x="5145370" y="3010839"/>
            <a:ext cx="261929" cy="280550"/>
            <a:chOff x="5170480" y="2934639"/>
            <a:chExt cx="261929" cy="280550"/>
          </a:xfrm>
        </p:grpSpPr>
        <p:sp>
          <p:nvSpPr>
            <p:cNvPr id="14323" name="Google Shape;14323;p83"/>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83"/>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83"/>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83"/>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83"/>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83"/>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83"/>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0" name="Google Shape;14330;p83"/>
          <p:cNvGrpSpPr/>
          <p:nvPr/>
        </p:nvGrpSpPr>
        <p:grpSpPr>
          <a:xfrm>
            <a:off x="6044313" y="2968091"/>
            <a:ext cx="362321" cy="364231"/>
            <a:chOff x="6069423" y="2891892"/>
            <a:chExt cx="362321" cy="364231"/>
          </a:xfrm>
        </p:grpSpPr>
        <p:sp>
          <p:nvSpPr>
            <p:cNvPr id="14331" name="Google Shape;14331;p83"/>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83"/>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83"/>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83"/>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83"/>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83"/>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7" name="Google Shape;14337;p83"/>
          <p:cNvGrpSpPr/>
          <p:nvPr/>
        </p:nvGrpSpPr>
        <p:grpSpPr>
          <a:xfrm>
            <a:off x="6546845" y="2995370"/>
            <a:ext cx="308878" cy="311170"/>
            <a:chOff x="6571955" y="2919170"/>
            <a:chExt cx="308878" cy="311170"/>
          </a:xfrm>
        </p:grpSpPr>
        <p:sp>
          <p:nvSpPr>
            <p:cNvPr id="14338" name="Google Shape;14338;p83"/>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83"/>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83"/>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83"/>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83"/>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83"/>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83"/>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83"/>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83"/>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83"/>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8" name="Google Shape;14348;p83"/>
          <p:cNvGrpSpPr/>
          <p:nvPr/>
        </p:nvGrpSpPr>
        <p:grpSpPr>
          <a:xfrm>
            <a:off x="7474944" y="3010935"/>
            <a:ext cx="350576" cy="280454"/>
            <a:chOff x="7500054" y="2934735"/>
            <a:chExt cx="350576" cy="280454"/>
          </a:xfrm>
        </p:grpSpPr>
        <p:sp>
          <p:nvSpPr>
            <p:cNvPr id="14349" name="Google Shape;14349;p83"/>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83"/>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83"/>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83"/>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83"/>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83"/>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83"/>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83"/>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7" name="Google Shape;14357;p83"/>
          <p:cNvGrpSpPr/>
          <p:nvPr/>
        </p:nvGrpSpPr>
        <p:grpSpPr>
          <a:xfrm>
            <a:off x="6987570" y="2950862"/>
            <a:ext cx="332012" cy="355454"/>
            <a:chOff x="7055134" y="2919170"/>
            <a:chExt cx="290321" cy="310820"/>
          </a:xfrm>
        </p:grpSpPr>
        <p:sp>
          <p:nvSpPr>
            <p:cNvPr id="14358" name="Google Shape;14358;p83"/>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83"/>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83"/>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83"/>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83"/>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83"/>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83"/>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83"/>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83"/>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83"/>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83"/>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83"/>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83"/>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83"/>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2" name="Google Shape;14372;p83"/>
          <p:cNvGrpSpPr/>
          <p:nvPr/>
        </p:nvGrpSpPr>
        <p:grpSpPr>
          <a:xfrm>
            <a:off x="7960033" y="2976813"/>
            <a:ext cx="330109" cy="347552"/>
            <a:chOff x="7985143" y="2900613"/>
            <a:chExt cx="330109" cy="347552"/>
          </a:xfrm>
        </p:grpSpPr>
        <p:sp>
          <p:nvSpPr>
            <p:cNvPr id="14373" name="Google Shape;14373;p83"/>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83"/>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83"/>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83"/>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83"/>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83"/>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83"/>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83"/>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1" name="Google Shape;14381;p83"/>
          <p:cNvGrpSpPr/>
          <p:nvPr/>
        </p:nvGrpSpPr>
        <p:grpSpPr>
          <a:xfrm>
            <a:off x="7965731" y="2511426"/>
            <a:ext cx="354363" cy="353631"/>
            <a:chOff x="7990840" y="2435226"/>
            <a:chExt cx="354363" cy="353631"/>
          </a:xfrm>
        </p:grpSpPr>
        <p:sp>
          <p:nvSpPr>
            <p:cNvPr id="14382" name="Google Shape;14382;p83"/>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83"/>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83"/>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5" name="Google Shape;14385;p83"/>
          <p:cNvGrpSpPr/>
          <p:nvPr/>
        </p:nvGrpSpPr>
        <p:grpSpPr>
          <a:xfrm>
            <a:off x="1792207" y="2556530"/>
            <a:ext cx="350958" cy="263043"/>
            <a:chOff x="1817317" y="2480330"/>
            <a:chExt cx="350958" cy="263043"/>
          </a:xfrm>
        </p:grpSpPr>
        <p:sp>
          <p:nvSpPr>
            <p:cNvPr id="14386" name="Google Shape;14386;p83"/>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83"/>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83"/>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83"/>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83"/>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1" name="Google Shape;14391;p83"/>
          <p:cNvGrpSpPr/>
          <p:nvPr/>
        </p:nvGrpSpPr>
        <p:grpSpPr>
          <a:xfrm>
            <a:off x="1316617" y="2559549"/>
            <a:ext cx="419913" cy="308109"/>
            <a:chOff x="1341727" y="2483349"/>
            <a:chExt cx="419913" cy="308109"/>
          </a:xfrm>
        </p:grpSpPr>
        <p:sp>
          <p:nvSpPr>
            <p:cNvPr id="14392" name="Google Shape;14392;p83"/>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83"/>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83"/>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5" name="Google Shape;14395;p83"/>
          <p:cNvGrpSpPr/>
          <p:nvPr/>
        </p:nvGrpSpPr>
        <p:grpSpPr>
          <a:xfrm>
            <a:off x="829222" y="2523936"/>
            <a:ext cx="376358" cy="330109"/>
            <a:chOff x="854332" y="2447736"/>
            <a:chExt cx="376358" cy="330109"/>
          </a:xfrm>
        </p:grpSpPr>
        <p:sp>
          <p:nvSpPr>
            <p:cNvPr id="14396" name="Google Shape;14396;p83"/>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83"/>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83"/>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83"/>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83"/>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83"/>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83"/>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83"/>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4" name="Google Shape;14404;p83"/>
          <p:cNvGrpSpPr/>
          <p:nvPr/>
        </p:nvGrpSpPr>
        <p:grpSpPr>
          <a:xfrm>
            <a:off x="4181653" y="2527151"/>
            <a:ext cx="322151" cy="322374"/>
            <a:chOff x="4206763" y="2450951"/>
            <a:chExt cx="322151" cy="322374"/>
          </a:xfrm>
        </p:grpSpPr>
        <p:sp>
          <p:nvSpPr>
            <p:cNvPr id="14405" name="Google Shape;14405;p83"/>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83"/>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7" name="Google Shape;14407;p83"/>
          <p:cNvGrpSpPr/>
          <p:nvPr/>
        </p:nvGrpSpPr>
        <p:grpSpPr>
          <a:xfrm>
            <a:off x="7491236" y="2526259"/>
            <a:ext cx="327976" cy="324316"/>
            <a:chOff x="7528096" y="2450059"/>
            <a:chExt cx="327976" cy="324316"/>
          </a:xfrm>
        </p:grpSpPr>
        <p:sp>
          <p:nvSpPr>
            <p:cNvPr id="14408" name="Google Shape;14408;p83"/>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83"/>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83"/>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83"/>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83"/>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3" name="Google Shape;14413;p83"/>
          <p:cNvGrpSpPr/>
          <p:nvPr/>
        </p:nvGrpSpPr>
        <p:grpSpPr>
          <a:xfrm>
            <a:off x="7052019" y="2588742"/>
            <a:ext cx="282364" cy="198619"/>
            <a:chOff x="7077129" y="2512542"/>
            <a:chExt cx="282364" cy="198619"/>
          </a:xfrm>
        </p:grpSpPr>
        <p:sp>
          <p:nvSpPr>
            <p:cNvPr id="14414" name="Google Shape;14414;p83"/>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83"/>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83"/>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83"/>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83"/>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83"/>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0" name="Google Shape;14420;p83"/>
          <p:cNvGrpSpPr/>
          <p:nvPr/>
        </p:nvGrpSpPr>
        <p:grpSpPr>
          <a:xfrm>
            <a:off x="3700351" y="2520912"/>
            <a:ext cx="334279" cy="334661"/>
            <a:chOff x="3725461" y="2444712"/>
            <a:chExt cx="334279" cy="334661"/>
          </a:xfrm>
        </p:grpSpPr>
        <p:sp>
          <p:nvSpPr>
            <p:cNvPr id="14421" name="Google Shape;14421;p83"/>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83"/>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83"/>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83"/>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83"/>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83"/>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83"/>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8" name="Google Shape;14428;p83"/>
          <p:cNvGrpSpPr/>
          <p:nvPr/>
        </p:nvGrpSpPr>
        <p:grpSpPr>
          <a:xfrm>
            <a:off x="6552128" y="2533421"/>
            <a:ext cx="332019" cy="310788"/>
            <a:chOff x="6577238" y="2457221"/>
            <a:chExt cx="332019" cy="310788"/>
          </a:xfrm>
        </p:grpSpPr>
        <p:sp>
          <p:nvSpPr>
            <p:cNvPr id="14429" name="Google Shape;14429;p83"/>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83"/>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83"/>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83"/>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83"/>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83"/>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5" name="Google Shape;14435;p83"/>
          <p:cNvGrpSpPr/>
          <p:nvPr/>
        </p:nvGrpSpPr>
        <p:grpSpPr>
          <a:xfrm>
            <a:off x="2793451" y="2515978"/>
            <a:ext cx="247892" cy="346024"/>
            <a:chOff x="2818561" y="2439778"/>
            <a:chExt cx="247892" cy="346024"/>
          </a:xfrm>
        </p:grpSpPr>
        <p:sp>
          <p:nvSpPr>
            <p:cNvPr id="14436" name="Google Shape;14436;p83"/>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83"/>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83"/>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83"/>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83"/>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83"/>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83"/>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83"/>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83"/>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83"/>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83"/>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83"/>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8" name="Google Shape;14448;p83"/>
          <p:cNvGrpSpPr/>
          <p:nvPr/>
        </p:nvGrpSpPr>
        <p:grpSpPr>
          <a:xfrm>
            <a:off x="3182668" y="2550832"/>
            <a:ext cx="419933" cy="275170"/>
            <a:chOff x="3207778" y="2474632"/>
            <a:chExt cx="419933" cy="275170"/>
          </a:xfrm>
        </p:grpSpPr>
        <p:sp>
          <p:nvSpPr>
            <p:cNvPr id="14449" name="Google Shape;14449;p83"/>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83"/>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83"/>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83"/>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83"/>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83"/>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83"/>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83"/>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83"/>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83"/>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83"/>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83"/>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83"/>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83"/>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3" name="Google Shape;14463;p83"/>
          <p:cNvGrpSpPr/>
          <p:nvPr/>
        </p:nvGrpSpPr>
        <p:grpSpPr>
          <a:xfrm>
            <a:off x="6074265" y="2532275"/>
            <a:ext cx="337684" cy="314194"/>
            <a:chOff x="6099375" y="2456075"/>
            <a:chExt cx="337684" cy="314194"/>
          </a:xfrm>
        </p:grpSpPr>
        <p:sp>
          <p:nvSpPr>
            <p:cNvPr id="14464" name="Google Shape;14464;p83"/>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83"/>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6" name="Google Shape;14466;p83"/>
          <p:cNvGrpSpPr/>
          <p:nvPr/>
        </p:nvGrpSpPr>
        <p:grpSpPr>
          <a:xfrm>
            <a:off x="2287513" y="2544784"/>
            <a:ext cx="312698" cy="286534"/>
            <a:chOff x="2312623" y="2468584"/>
            <a:chExt cx="312698" cy="286534"/>
          </a:xfrm>
        </p:grpSpPr>
        <p:sp>
          <p:nvSpPr>
            <p:cNvPr id="14467" name="Google Shape;14467;p83"/>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83"/>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83"/>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0" name="Google Shape;14470;p83"/>
          <p:cNvGrpSpPr/>
          <p:nvPr/>
        </p:nvGrpSpPr>
        <p:grpSpPr>
          <a:xfrm>
            <a:off x="5593695" y="2517124"/>
            <a:ext cx="345292" cy="342618"/>
            <a:chOff x="5618805" y="2440924"/>
            <a:chExt cx="345292" cy="342618"/>
          </a:xfrm>
        </p:grpSpPr>
        <p:sp>
          <p:nvSpPr>
            <p:cNvPr id="14471" name="Google Shape;14471;p83"/>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83"/>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83"/>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83"/>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83"/>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6" name="Google Shape;14476;p83"/>
          <p:cNvGrpSpPr/>
          <p:nvPr/>
        </p:nvGrpSpPr>
        <p:grpSpPr>
          <a:xfrm>
            <a:off x="4628069" y="2522790"/>
            <a:ext cx="377886" cy="331255"/>
            <a:chOff x="4653179" y="2446590"/>
            <a:chExt cx="377886" cy="331255"/>
          </a:xfrm>
        </p:grpSpPr>
        <p:sp>
          <p:nvSpPr>
            <p:cNvPr id="14477" name="Google Shape;14477;p83"/>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83"/>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83"/>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83"/>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1" name="Google Shape;14481;p83"/>
          <p:cNvGrpSpPr/>
          <p:nvPr/>
        </p:nvGrpSpPr>
        <p:grpSpPr>
          <a:xfrm>
            <a:off x="5159407" y="2535681"/>
            <a:ext cx="252062" cy="305122"/>
            <a:chOff x="5184517" y="2459481"/>
            <a:chExt cx="252062" cy="305122"/>
          </a:xfrm>
        </p:grpSpPr>
        <p:sp>
          <p:nvSpPr>
            <p:cNvPr id="14482" name="Google Shape;14482;p83"/>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83"/>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83"/>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83"/>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83"/>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83"/>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88" name="Google Shape;14488;p83"/>
          <p:cNvSpPr/>
          <p:nvPr/>
        </p:nvSpPr>
        <p:spPr>
          <a:xfrm>
            <a:off x="177591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89" name="Google Shape;14489;p83"/>
          <p:cNvGrpSpPr/>
          <p:nvPr/>
        </p:nvGrpSpPr>
        <p:grpSpPr>
          <a:xfrm>
            <a:off x="6130349" y="2045308"/>
            <a:ext cx="249770" cy="363849"/>
            <a:chOff x="6155459" y="1969108"/>
            <a:chExt cx="249770" cy="363849"/>
          </a:xfrm>
        </p:grpSpPr>
        <p:sp>
          <p:nvSpPr>
            <p:cNvPr id="14490" name="Google Shape;14490;p83"/>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83"/>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83"/>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83"/>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83"/>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83"/>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83"/>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83"/>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83"/>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9" name="Google Shape;14499;p83"/>
          <p:cNvGrpSpPr/>
          <p:nvPr/>
        </p:nvGrpSpPr>
        <p:grpSpPr>
          <a:xfrm>
            <a:off x="2254919" y="2046804"/>
            <a:ext cx="353631" cy="354395"/>
            <a:chOff x="2280029" y="1970604"/>
            <a:chExt cx="353631" cy="354395"/>
          </a:xfrm>
        </p:grpSpPr>
        <p:sp>
          <p:nvSpPr>
            <p:cNvPr id="14500" name="Google Shape;14500;p83"/>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83"/>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83"/>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83"/>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4" name="Google Shape;14504;p83"/>
          <p:cNvGrpSpPr/>
          <p:nvPr/>
        </p:nvGrpSpPr>
        <p:grpSpPr>
          <a:xfrm>
            <a:off x="8039990" y="2076374"/>
            <a:ext cx="255086" cy="301685"/>
            <a:chOff x="8065100" y="2000174"/>
            <a:chExt cx="255086" cy="301685"/>
          </a:xfrm>
        </p:grpSpPr>
        <p:sp>
          <p:nvSpPr>
            <p:cNvPr id="14505" name="Google Shape;14505;p83"/>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83"/>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83"/>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83"/>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9" name="Google Shape;14509;p83"/>
          <p:cNvGrpSpPr/>
          <p:nvPr/>
        </p:nvGrpSpPr>
        <p:grpSpPr>
          <a:xfrm>
            <a:off x="6608595" y="2045308"/>
            <a:ext cx="249420" cy="363849"/>
            <a:chOff x="6633705" y="1969108"/>
            <a:chExt cx="249420" cy="363849"/>
          </a:xfrm>
        </p:grpSpPr>
        <p:sp>
          <p:nvSpPr>
            <p:cNvPr id="14510" name="Google Shape;14510;p83"/>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83"/>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83"/>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83"/>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83"/>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83"/>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83"/>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83"/>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8" name="Google Shape;14518;p83"/>
          <p:cNvGrpSpPr/>
          <p:nvPr/>
        </p:nvGrpSpPr>
        <p:grpSpPr>
          <a:xfrm>
            <a:off x="5185921" y="2045308"/>
            <a:ext cx="226661" cy="363467"/>
            <a:chOff x="5211031" y="1969108"/>
            <a:chExt cx="226661" cy="363467"/>
          </a:xfrm>
        </p:grpSpPr>
        <p:sp>
          <p:nvSpPr>
            <p:cNvPr id="14519" name="Google Shape;14519;p83"/>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83"/>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1" name="Google Shape;14521;p83"/>
          <p:cNvGrpSpPr/>
          <p:nvPr/>
        </p:nvGrpSpPr>
        <p:grpSpPr>
          <a:xfrm>
            <a:off x="3687842" y="2046804"/>
            <a:ext cx="354363" cy="354395"/>
            <a:chOff x="3712952" y="1970604"/>
            <a:chExt cx="354363" cy="354395"/>
          </a:xfrm>
        </p:grpSpPr>
        <p:sp>
          <p:nvSpPr>
            <p:cNvPr id="14522" name="Google Shape;14522;p83"/>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83"/>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83"/>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83"/>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83"/>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83"/>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83"/>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83"/>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83"/>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1" name="Google Shape;14531;p83"/>
          <p:cNvGrpSpPr/>
          <p:nvPr/>
        </p:nvGrpSpPr>
        <p:grpSpPr>
          <a:xfrm>
            <a:off x="3210329" y="2046804"/>
            <a:ext cx="354363" cy="354745"/>
            <a:chOff x="3235438" y="1970604"/>
            <a:chExt cx="354363" cy="354745"/>
          </a:xfrm>
        </p:grpSpPr>
        <p:sp>
          <p:nvSpPr>
            <p:cNvPr id="14532" name="Google Shape;14532;p83"/>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83"/>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83"/>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83"/>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83"/>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83"/>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83"/>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83"/>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83"/>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83"/>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83"/>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83"/>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83"/>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5" name="Google Shape;14545;p83"/>
          <p:cNvGrpSpPr/>
          <p:nvPr/>
        </p:nvGrpSpPr>
        <p:grpSpPr>
          <a:xfrm>
            <a:off x="1304475" y="2066125"/>
            <a:ext cx="341472" cy="335074"/>
            <a:chOff x="1329585" y="1989925"/>
            <a:chExt cx="341472" cy="335074"/>
          </a:xfrm>
        </p:grpSpPr>
        <p:sp>
          <p:nvSpPr>
            <p:cNvPr id="14546" name="Google Shape;14546;p83"/>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83"/>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83"/>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9" name="Google Shape;14549;p83"/>
          <p:cNvGrpSpPr/>
          <p:nvPr/>
        </p:nvGrpSpPr>
        <p:grpSpPr>
          <a:xfrm>
            <a:off x="5566761" y="2066106"/>
            <a:ext cx="416649" cy="325597"/>
            <a:chOff x="5626763" y="2013829"/>
            <a:chExt cx="351722" cy="274788"/>
          </a:xfrm>
        </p:grpSpPr>
        <p:sp>
          <p:nvSpPr>
            <p:cNvPr id="14550" name="Google Shape;14550;p83"/>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83"/>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83"/>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83"/>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83"/>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83"/>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83"/>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83"/>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83"/>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83"/>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0" name="Google Shape;14560;p83"/>
          <p:cNvGrpSpPr/>
          <p:nvPr/>
        </p:nvGrpSpPr>
        <p:grpSpPr>
          <a:xfrm>
            <a:off x="7551495" y="2060077"/>
            <a:ext cx="276698" cy="333133"/>
            <a:chOff x="7576605" y="1983877"/>
            <a:chExt cx="276698" cy="333133"/>
          </a:xfrm>
        </p:grpSpPr>
        <p:sp>
          <p:nvSpPr>
            <p:cNvPr id="14561" name="Google Shape;14561;p83"/>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83"/>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3" name="Google Shape;14563;p83"/>
          <p:cNvGrpSpPr/>
          <p:nvPr/>
        </p:nvGrpSpPr>
        <p:grpSpPr>
          <a:xfrm>
            <a:off x="828458" y="2051738"/>
            <a:ext cx="337334" cy="353599"/>
            <a:chOff x="853568" y="1975538"/>
            <a:chExt cx="337334" cy="353599"/>
          </a:xfrm>
        </p:grpSpPr>
        <p:sp>
          <p:nvSpPr>
            <p:cNvPr id="14564" name="Google Shape;14564;p83"/>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83"/>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83"/>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83"/>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8" name="Google Shape;14568;p83"/>
          <p:cNvGrpSpPr/>
          <p:nvPr/>
        </p:nvGrpSpPr>
        <p:grpSpPr>
          <a:xfrm>
            <a:off x="2733192" y="2085828"/>
            <a:ext cx="327085" cy="277080"/>
            <a:chOff x="2770052" y="2009628"/>
            <a:chExt cx="327085" cy="277080"/>
          </a:xfrm>
        </p:grpSpPr>
        <p:sp>
          <p:nvSpPr>
            <p:cNvPr id="14569" name="Google Shape;14569;p83"/>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83"/>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71" name="Google Shape;14571;p83"/>
          <p:cNvSpPr/>
          <p:nvPr/>
        </p:nvSpPr>
        <p:spPr>
          <a:xfrm>
            <a:off x="703495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72" name="Google Shape;14572;p83"/>
          <p:cNvGrpSpPr/>
          <p:nvPr/>
        </p:nvGrpSpPr>
        <p:grpSpPr>
          <a:xfrm>
            <a:off x="4170289" y="2046804"/>
            <a:ext cx="344878" cy="343573"/>
            <a:chOff x="4195399" y="1970604"/>
            <a:chExt cx="344878" cy="343573"/>
          </a:xfrm>
        </p:grpSpPr>
        <p:sp>
          <p:nvSpPr>
            <p:cNvPr id="14573" name="Google Shape;14573;p83"/>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83"/>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83"/>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83"/>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7" name="Google Shape;14577;p83"/>
          <p:cNvGrpSpPr/>
          <p:nvPr/>
        </p:nvGrpSpPr>
        <p:grpSpPr>
          <a:xfrm>
            <a:off x="4649681" y="2053647"/>
            <a:ext cx="344528" cy="344114"/>
            <a:chOff x="4674791" y="1977447"/>
            <a:chExt cx="344528" cy="344114"/>
          </a:xfrm>
        </p:grpSpPr>
        <p:sp>
          <p:nvSpPr>
            <p:cNvPr id="14578" name="Google Shape;14578;p83"/>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83"/>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83"/>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83"/>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83"/>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83"/>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83"/>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83"/>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83"/>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83"/>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83"/>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83"/>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83"/>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83"/>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83"/>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83"/>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83"/>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83"/>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83"/>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83"/>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83"/>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83"/>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83"/>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83"/>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83"/>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83"/>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4" name="Google Shape;14604;p83"/>
          <p:cNvGrpSpPr/>
          <p:nvPr/>
        </p:nvGrpSpPr>
        <p:grpSpPr>
          <a:xfrm>
            <a:off x="6058700" y="1623497"/>
            <a:ext cx="382819" cy="310788"/>
            <a:chOff x="6083810" y="1547297"/>
            <a:chExt cx="382819" cy="310788"/>
          </a:xfrm>
        </p:grpSpPr>
        <p:sp>
          <p:nvSpPr>
            <p:cNvPr id="14605" name="Google Shape;14605;p83"/>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83"/>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83"/>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83"/>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83"/>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83"/>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83"/>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83"/>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83"/>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83"/>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83"/>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83"/>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83"/>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83"/>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83"/>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83"/>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83"/>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83"/>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3" name="Google Shape;14623;p83"/>
          <p:cNvGrpSpPr/>
          <p:nvPr/>
        </p:nvGrpSpPr>
        <p:grpSpPr>
          <a:xfrm>
            <a:off x="6533190" y="1614393"/>
            <a:ext cx="382788" cy="328613"/>
            <a:chOff x="6558300" y="1538193"/>
            <a:chExt cx="382788" cy="328613"/>
          </a:xfrm>
        </p:grpSpPr>
        <p:sp>
          <p:nvSpPr>
            <p:cNvPr id="14624" name="Google Shape;14624;p83"/>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83"/>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6" name="Google Shape;14626;p83"/>
          <p:cNvGrpSpPr/>
          <p:nvPr/>
        </p:nvGrpSpPr>
        <p:grpSpPr>
          <a:xfrm>
            <a:off x="5168892" y="1587497"/>
            <a:ext cx="259605" cy="346024"/>
            <a:chOff x="5194002" y="1511297"/>
            <a:chExt cx="259605" cy="346024"/>
          </a:xfrm>
        </p:grpSpPr>
        <p:sp>
          <p:nvSpPr>
            <p:cNvPr id="14627" name="Google Shape;14627;p83"/>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83"/>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83"/>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83"/>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1" name="Google Shape;14631;p83"/>
          <p:cNvGrpSpPr/>
          <p:nvPr/>
        </p:nvGrpSpPr>
        <p:grpSpPr>
          <a:xfrm>
            <a:off x="1369631" y="1588261"/>
            <a:ext cx="252444" cy="351722"/>
            <a:chOff x="1394741" y="1512061"/>
            <a:chExt cx="252444" cy="351722"/>
          </a:xfrm>
        </p:grpSpPr>
        <p:sp>
          <p:nvSpPr>
            <p:cNvPr id="14632" name="Google Shape;14632;p83"/>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83"/>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83"/>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83"/>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83"/>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83"/>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83"/>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83"/>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83"/>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83"/>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83"/>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83"/>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83"/>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83"/>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83"/>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83"/>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83"/>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9" name="Google Shape;14649;p83"/>
          <p:cNvGrpSpPr/>
          <p:nvPr/>
        </p:nvGrpSpPr>
        <p:grpSpPr>
          <a:xfrm>
            <a:off x="829986" y="1580685"/>
            <a:ext cx="380910" cy="339594"/>
            <a:chOff x="855096" y="1504485"/>
            <a:chExt cx="380910" cy="339594"/>
          </a:xfrm>
        </p:grpSpPr>
        <p:sp>
          <p:nvSpPr>
            <p:cNvPr id="14650" name="Google Shape;14650;p83"/>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83"/>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83"/>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83"/>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83"/>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5" name="Google Shape;14655;p83"/>
          <p:cNvGrpSpPr/>
          <p:nvPr/>
        </p:nvGrpSpPr>
        <p:grpSpPr>
          <a:xfrm>
            <a:off x="1794466" y="1587879"/>
            <a:ext cx="352103" cy="352103"/>
            <a:chOff x="1819576" y="1511679"/>
            <a:chExt cx="352103" cy="352103"/>
          </a:xfrm>
        </p:grpSpPr>
        <p:sp>
          <p:nvSpPr>
            <p:cNvPr id="14656" name="Google Shape;14656;p83"/>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83"/>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83"/>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83"/>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0" name="Google Shape;14660;p83"/>
          <p:cNvGrpSpPr/>
          <p:nvPr/>
        </p:nvGrpSpPr>
        <p:grpSpPr>
          <a:xfrm>
            <a:off x="5595987" y="1576961"/>
            <a:ext cx="371424" cy="355446"/>
            <a:chOff x="5621097" y="1500761"/>
            <a:chExt cx="371424" cy="355446"/>
          </a:xfrm>
        </p:grpSpPr>
        <p:sp>
          <p:nvSpPr>
            <p:cNvPr id="14661" name="Google Shape;14661;p83"/>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83"/>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3" name="Google Shape;14663;p83"/>
          <p:cNvGrpSpPr/>
          <p:nvPr/>
        </p:nvGrpSpPr>
        <p:grpSpPr>
          <a:xfrm>
            <a:off x="4645129" y="1617799"/>
            <a:ext cx="359679" cy="321833"/>
            <a:chOff x="4670239" y="1541599"/>
            <a:chExt cx="359679" cy="321833"/>
          </a:xfrm>
        </p:grpSpPr>
        <p:sp>
          <p:nvSpPr>
            <p:cNvPr id="14664" name="Google Shape;14664;p83"/>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83"/>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83"/>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83"/>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83"/>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9" name="Google Shape;14669;p83"/>
          <p:cNvGrpSpPr/>
          <p:nvPr/>
        </p:nvGrpSpPr>
        <p:grpSpPr>
          <a:xfrm>
            <a:off x="4187319" y="1578585"/>
            <a:ext cx="321037" cy="353822"/>
            <a:chOff x="4212429" y="1502385"/>
            <a:chExt cx="321037" cy="353822"/>
          </a:xfrm>
        </p:grpSpPr>
        <p:sp>
          <p:nvSpPr>
            <p:cNvPr id="14670" name="Google Shape;14670;p83"/>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83"/>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83"/>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83"/>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4" name="Google Shape;14674;p83"/>
          <p:cNvGrpSpPr/>
          <p:nvPr/>
        </p:nvGrpSpPr>
        <p:grpSpPr>
          <a:xfrm>
            <a:off x="2277678" y="1582181"/>
            <a:ext cx="336188" cy="335425"/>
            <a:chOff x="2302788" y="1505981"/>
            <a:chExt cx="336188" cy="335425"/>
          </a:xfrm>
        </p:grpSpPr>
        <p:sp>
          <p:nvSpPr>
            <p:cNvPr id="14675" name="Google Shape;14675;p83"/>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83"/>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83"/>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83"/>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83"/>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83"/>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83"/>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83"/>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83"/>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83"/>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83"/>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83"/>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83"/>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83"/>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83"/>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83"/>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83"/>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2" name="Google Shape;14692;p83"/>
          <p:cNvGrpSpPr/>
          <p:nvPr/>
        </p:nvGrpSpPr>
        <p:grpSpPr>
          <a:xfrm>
            <a:off x="2755191" y="1598096"/>
            <a:ext cx="333133" cy="321037"/>
            <a:chOff x="2780301" y="1521896"/>
            <a:chExt cx="333133" cy="321037"/>
          </a:xfrm>
        </p:grpSpPr>
        <p:sp>
          <p:nvSpPr>
            <p:cNvPr id="14693" name="Google Shape;14693;p83"/>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83"/>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83"/>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83"/>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83"/>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83"/>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83"/>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83"/>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83"/>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83"/>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83"/>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83"/>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83"/>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83"/>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83"/>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83"/>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83"/>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83"/>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83"/>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83"/>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3" name="Google Shape;14713;p83"/>
          <p:cNvGrpSpPr/>
          <p:nvPr/>
        </p:nvGrpSpPr>
        <p:grpSpPr>
          <a:xfrm>
            <a:off x="3291049" y="1591285"/>
            <a:ext cx="211892" cy="339594"/>
            <a:chOff x="3316159" y="1515085"/>
            <a:chExt cx="211892" cy="339594"/>
          </a:xfrm>
        </p:grpSpPr>
        <p:sp>
          <p:nvSpPr>
            <p:cNvPr id="14714" name="Google Shape;14714;p83"/>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83"/>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83"/>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17" name="Google Shape;14717;p83"/>
            <p:cNvGrpSpPr/>
            <p:nvPr/>
          </p:nvGrpSpPr>
          <p:grpSpPr>
            <a:xfrm>
              <a:off x="3316159" y="1515085"/>
              <a:ext cx="211892" cy="339594"/>
              <a:chOff x="3316159" y="1515085"/>
              <a:chExt cx="211892" cy="339594"/>
            </a:xfrm>
          </p:grpSpPr>
          <p:sp>
            <p:nvSpPr>
              <p:cNvPr id="14718" name="Google Shape;14718;p83"/>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83"/>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83"/>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83"/>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83"/>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83"/>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724" name="Google Shape;14724;p83"/>
          <p:cNvGrpSpPr/>
          <p:nvPr/>
        </p:nvGrpSpPr>
        <p:grpSpPr>
          <a:xfrm>
            <a:off x="3691248" y="1620855"/>
            <a:ext cx="361971" cy="314958"/>
            <a:chOff x="3716358" y="1544655"/>
            <a:chExt cx="361971" cy="314958"/>
          </a:xfrm>
        </p:grpSpPr>
        <p:sp>
          <p:nvSpPr>
            <p:cNvPr id="14725" name="Google Shape;14725;p83"/>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83"/>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83"/>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83"/>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83"/>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30" name="Google Shape;14730;p83"/>
            <p:cNvGrpSpPr/>
            <p:nvPr/>
          </p:nvGrpSpPr>
          <p:grpSpPr>
            <a:xfrm>
              <a:off x="3716358" y="1544655"/>
              <a:ext cx="361971" cy="314958"/>
              <a:chOff x="3716358" y="1544655"/>
              <a:chExt cx="361971" cy="314958"/>
            </a:xfrm>
          </p:grpSpPr>
          <p:sp>
            <p:nvSpPr>
              <p:cNvPr id="14731" name="Google Shape;14731;p83"/>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83"/>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83"/>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83"/>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83"/>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736" name="Google Shape;14736;p83"/>
          <p:cNvGrpSpPr/>
          <p:nvPr/>
        </p:nvGrpSpPr>
        <p:grpSpPr>
          <a:xfrm>
            <a:off x="6986814" y="1633752"/>
            <a:ext cx="499533" cy="305136"/>
            <a:chOff x="7009649" y="1541981"/>
            <a:chExt cx="524940" cy="320655"/>
          </a:xfrm>
        </p:grpSpPr>
        <p:sp>
          <p:nvSpPr>
            <p:cNvPr id="14737" name="Google Shape;14737;p83"/>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83"/>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83"/>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83"/>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83"/>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83"/>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83"/>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83"/>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5" name="Google Shape;14745;p83"/>
          <p:cNvGrpSpPr/>
          <p:nvPr/>
        </p:nvGrpSpPr>
        <p:grpSpPr>
          <a:xfrm>
            <a:off x="8008924" y="1594309"/>
            <a:ext cx="282746" cy="340358"/>
            <a:chOff x="8034034" y="1518109"/>
            <a:chExt cx="282746" cy="340358"/>
          </a:xfrm>
        </p:grpSpPr>
        <p:sp>
          <p:nvSpPr>
            <p:cNvPr id="14746" name="Google Shape;14746;p83"/>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83"/>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83"/>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83"/>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0" name="Google Shape;14750;p83"/>
          <p:cNvGrpSpPr/>
          <p:nvPr/>
        </p:nvGrpSpPr>
        <p:grpSpPr>
          <a:xfrm>
            <a:off x="7557192" y="1576134"/>
            <a:ext cx="369133" cy="360411"/>
            <a:chOff x="7582302" y="1499934"/>
            <a:chExt cx="369133" cy="360411"/>
          </a:xfrm>
        </p:grpSpPr>
        <p:sp>
          <p:nvSpPr>
            <p:cNvPr id="14751" name="Google Shape;14751;p83"/>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83"/>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83"/>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83"/>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83"/>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6" name="Google Shape;14756;p83"/>
          <p:cNvGrpSpPr/>
          <p:nvPr/>
        </p:nvGrpSpPr>
        <p:grpSpPr>
          <a:xfrm>
            <a:off x="6170979" y="3893352"/>
            <a:ext cx="346056" cy="345674"/>
            <a:chOff x="2238181" y="4120624"/>
            <a:chExt cx="346056" cy="345674"/>
          </a:xfrm>
        </p:grpSpPr>
        <p:grpSp>
          <p:nvGrpSpPr>
            <p:cNvPr id="14757" name="Google Shape;14757;p83"/>
            <p:cNvGrpSpPr/>
            <p:nvPr/>
          </p:nvGrpSpPr>
          <p:grpSpPr>
            <a:xfrm>
              <a:off x="2309155" y="4177413"/>
              <a:ext cx="203862" cy="231903"/>
              <a:chOff x="1512725" y="258500"/>
              <a:chExt cx="4570900" cy="5199625"/>
            </a:xfrm>
          </p:grpSpPr>
          <p:sp>
            <p:nvSpPr>
              <p:cNvPr id="14758" name="Google Shape;14758;p83"/>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83"/>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60" name="Google Shape;14760;p83"/>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61" name="Google Shape;14761;p83"/>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63">
          <a:extLst>
            <a:ext uri="{FF2B5EF4-FFF2-40B4-BE49-F238E27FC236}">
              <a16:creationId xmlns:a16="http://schemas.microsoft.com/office/drawing/2014/main" id="{D2356365-44C3-2A75-766F-F33C7728EEAB}"/>
            </a:ext>
          </a:extLst>
        </p:cNvPr>
        <p:cNvGrpSpPr/>
        <p:nvPr/>
      </p:nvGrpSpPr>
      <p:grpSpPr>
        <a:xfrm>
          <a:off x="0" y="0"/>
          <a:ext cx="0" cy="0"/>
          <a:chOff x="0" y="0"/>
          <a:chExt cx="0" cy="0"/>
        </a:xfrm>
      </p:grpSpPr>
      <p:sp>
        <p:nvSpPr>
          <p:cNvPr id="2064" name="Google Shape;2064;p59">
            <a:extLst>
              <a:ext uri="{FF2B5EF4-FFF2-40B4-BE49-F238E27FC236}">
                <a16:creationId xmlns:a16="http://schemas.microsoft.com/office/drawing/2014/main" id="{9D5047C5-B209-476C-5382-9C90A1DAE947}"/>
              </a:ext>
            </a:extLst>
          </p:cNvPr>
          <p:cNvSpPr/>
          <p:nvPr/>
        </p:nvSpPr>
        <p:spPr>
          <a:xfrm rot="5400000">
            <a:off x="1252872" y="2323950"/>
            <a:ext cx="903900" cy="783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9">
            <a:extLst>
              <a:ext uri="{FF2B5EF4-FFF2-40B4-BE49-F238E27FC236}">
                <a16:creationId xmlns:a16="http://schemas.microsoft.com/office/drawing/2014/main" id="{64C6E6AA-5611-59F8-6284-A8D2393C499A}"/>
              </a:ext>
            </a:extLst>
          </p:cNvPr>
          <p:cNvSpPr/>
          <p:nvPr/>
        </p:nvSpPr>
        <p:spPr>
          <a:xfrm rot="5400000">
            <a:off x="5075776" y="2323950"/>
            <a:ext cx="903900" cy="783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9">
            <a:extLst>
              <a:ext uri="{FF2B5EF4-FFF2-40B4-BE49-F238E27FC236}">
                <a16:creationId xmlns:a16="http://schemas.microsoft.com/office/drawing/2014/main" id="{6DDAE2EA-BCF6-8983-1A61-D77637C76DD1}"/>
              </a:ext>
            </a:extLst>
          </p:cNvPr>
          <p:cNvSpPr/>
          <p:nvPr/>
        </p:nvSpPr>
        <p:spPr>
          <a:xfrm rot="5400000">
            <a:off x="6987227" y="2630048"/>
            <a:ext cx="903900" cy="783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9">
            <a:extLst>
              <a:ext uri="{FF2B5EF4-FFF2-40B4-BE49-F238E27FC236}">
                <a16:creationId xmlns:a16="http://schemas.microsoft.com/office/drawing/2014/main" id="{08D1A9FC-DA08-F8BD-509E-798CA8942EFB}"/>
              </a:ext>
            </a:extLst>
          </p:cNvPr>
          <p:cNvSpPr/>
          <p:nvPr/>
        </p:nvSpPr>
        <p:spPr>
          <a:xfrm rot="5400000">
            <a:off x="3164324" y="2630048"/>
            <a:ext cx="903900" cy="783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9">
            <a:extLst>
              <a:ext uri="{FF2B5EF4-FFF2-40B4-BE49-F238E27FC236}">
                <a16:creationId xmlns:a16="http://schemas.microsoft.com/office/drawing/2014/main" id="{18B70134-08F3-CCF9-5C71-DE33171D7F78}"/>
              </a:ext>
            </a:extLst>
          </p:cNvPr>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dirty="0" err="1"/>
              <a:t>Feature</a:t>
            </a:r>
            <a:r>
              <a:rPr lang="pl-PL" dirty="0"/>
              <a:t> Engineering</a:t>
            </a:r>
            <a:endParaRPr dirty="0"/>
          </a:p>
        </p:txBody>
      </p:sp>
      <p:sp>
        <p:nvSpPr>
          <p:cNvPr id="2069" name="Google Shape;2069;p59">
            <a:extLst>
              <a:ext uri="{FF2B5EF4-FFF2-40B4-BE49-F238E27FC236}">
                <a16:creationId xmlns:a16="http://schemas.microsoft.com/office/drawing/2014/main" id="{7EFFDBF0-125E-5A33-23C0-7C5C183F585C}"/>
              </a:ext>
            </a:extLst>
          </p:cNvPr>
          <p:cNvSpPr/>
          <p:nvPr/>
        </p:nvSpPr>
        <p:spPr>
          <a:xfrm rot="10800000">
            <a:off x="6484674" y="2871507"/>
            <a:ext cx="1909006" cy="955096"/>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19050" cap="rnd"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9">
            <a:extLst>
              <a:ext uri="{FF2B5EF4-FFF2-40B4-BE49-F238E27FC236}">
                <a16:creationId xmlns:a16="http://schemas.microsoft.com/office/drawing/2014/main" id="{C4E8ED5C-367C-8590-F21D-4B5718CE8D24}"/>
              </a:ext>
            </a:extLst>
          </p:cNvPr>
          <p:cNvSpPr txBox="1"/>
          <p:nvPr/>
        </p:nvSpPr>
        <p:spPr>
          <a:xfrm>
            <a:off x="604597" y="3369403"/>
            <a:ext cx="220045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pl-PL" sz="1200" dirty="0" err="1">
                <a:solidFill>
                  <a:schemeClr val="dk1"/>
                </a:solidFill>
                <a:latin typeface="Montserrat Black"/>
                <a:ea typeface="Montserrat Black"/>
                <a:cs typeface="Montserrat Black"/>
                <a:sym typeface="Montserrat Black"/>
              </a:rPr>
              <a:t>Feature</a:t>
            </a:r>
            <a:r>
              <a:rPr lang="pl-PL" sz="1200" dirty="0">
                <a:solidFill>
                  <a:schemeClr val="dk1"/>
                </a:solidFill>
                <a:latin typeface="Montserrat Black"/>
                <a:ea typeface="Montserrat Black"/>
                <a:cs typeface="Montserrat Black"/>
                <a:sym typeface="Montserrat Black"/>
              </a:rPr>
              <a:t> </a:t>
            </a:r>
            <a:r>
              <a:rPr lang="pl-PL" sz="1200" dirty="0" err="1">
                <a:solidFill>
                  <a:schemeClr val="dk1"/>
                </a:solidFill>
                <a:latin typeface="Montserrat Black"/>
                <a:ea typeface="Montserrat Black"/>
                <a:cs typeface="Montserrat Black"/>
                <a:sym typeface="Montserrat Black"/>
              </a:rPr>
              <a:t>Grouping</a:t>
            </a:r>
            <a:r>
              <a:rPr lang="pl-PL" sz="1200" dirty="0">
                <a:solidFill>
                  <a:schemeClr val="dk1"/>
                </a:solidFill>
                <a:latin typeface="Montserrat Black"/>
                <a:ea typeface="Montserrat Black"/>
                <a:cs typeface="Montserrat Black"/>
                <a:sym typeface="Montserrat Black"/>
              </a:rPr>
              <a:t> and </a:t>
            </a:r>
            <a:r>
              <a:rPr lang="pl-PL" sz="1200" dirty="0" err="1">
                <a:solidFill>
                  <a:schemeClr val="dk1"/>
                </a:solidFill>
                <a:latin typeface="Montserrat Black"/>
                <a:ea typeface="Montserrat Black"/>
                <a:cs typeface="Montserrat Black"/>
                <a:sym typeface="Montserrat Black"/>
              </a:rPr>
              <a:t>Preparation</a:t>
            </a:r>
            <a:endParaRPr sz="1200" dirty="0">
              <a:solidFill>
                <a:schemeClr val="dk1"/>
              </a:solidFill>
              <a:latin typeface="Montserrat Black"/>
              <a:ea typeface="Montserrat Black"/>
              <a:cs typeface="Montserrat Black"/>
              <a:sym typeface="Montserrat Black"/>
            </a:endParaRPr>
          </a:p>
        </p:txBody>
      </p:sp>
      <p:sp>
        <p:nvSpPr>
          <p:cNvPr id="2071" name="Google Shape;2071;p59">
            <a:extLst>
              <a:ext uri="{FF2B5EF4-FFF2-40B4-BE49-F238E27FC236}">
                <a16:creationId xmlns:a16="http://schemas.microsoft.com/office/drawing/2014/main" id="{A743FA5F-02B4-489B-6B1B-81C3F5D90CD2}"/>
              </a:ext>
            </a:extLst>
          </p:cNvPr>
          <p:cNvSpPr txBox="1"/>
          <p:nvPr/>
        </p:nvSpPr>
        <p:spPr>
          <a:xfrm>
            <a:off x="2501501" y="2067295"/>
            <a:ext cx="2229544" cy="586876"/>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pl-PL" sz="1200" dirty="0" err="1">
                <a:solidFill>
                  <a:schemeClr val="dk1"/>
                </a:solidFill>
                <a:latin typeface="Montserrat Black"/>
                <a:ea typeface="Montserrat Black"/>
                <a:cs typeface="Montserrat Black"/>
                <a:sym typeface="Montserrat Black"/>
              </a:rPr>
              <a:t>Define</a:t>
            </a:r>
            <a:r>
              <a:rPr lang="pl-PL" sz="1200" dirty="0">
                <a:solidFill>
                  <a:schemeClr val="dk1"/>
                </a:solidFill>
                <a:latin typeface="Montserrat Black"/>
                <a:ea typeface="Montserrat Black"/>
                <a:cs typeface="Montserrat Black"/>
                <a:sym typeface="Montserrat Black"/>
              </a:rPr>
              <a:t> </a:t>
            </a:r>
            <a:r>
              <a:rPr lang="pl-PL" sz="1200" dirty="0" err="1">
                <a:solidFill>
                  <a:schemeClr val="dk1"/>
                </a:solidFill>
                <a:latin typeface="Montserrat Black"/>
                <a:ea typeface="Montserrat Black"/>
                <a:cs typeface="Montserrat Black"/>
                <a:sym typeface="Montserrat Black"/>
              </a:rPr>
              <a:t>Transformation</a:t>
            </a:r>
            <a:r>
              <a:rPr lang="pl-PL" sz="1200" dirty="0">
                <a:solidFill>
                  <a:schemeClr val="dk1"/>
                </a:solidFill>
                <a:latin typeface="Montserrat Black"/>
                <a:ea typeface="Montserrat Black"/>
                <a:cs typeface="Montserrat Black"/>
                <a:sym typeface="Montserrat Black"/>
              </a:rPr>
              <a:t> </a:t>
            </a:r>
            <a:r>
              <a:rPr lang="pl-PL" sz="1200" dirty="0" err="1">
                <a:solidFill>
                  <a:schemeClr val="dk1"/>
                </a:solidFill>
                <a:latin typeface="Montserrat Black"/>
                <a:ea typeface="Montserrat Black"/>
                <a:cs typeface="Montserrat Black"/>
                <a:sym typeface="Montserrat Black"/>
              </a:rPr>
              <a:t>Pipelines</a:t>
            </a:r>
            <a:endParaRPr sz="1200" dirty="0">
              <a:solidFill>
                <a:schemeClr val="dk1"/>
              </a:solidFill>
              <a:latin typeface="Montserrat Black"/>
              <a:ea typeface="Montserrat Black"/>
              <a:cs typeface="Montserrat Black"/>
              <a:sym typeface="Montserrat Black"/>
            </a:endParaRPr>
          </a:p>
        </p:txBody>
      </p:sp>
      <p:sp>
        <p:nvSpPr>
          <p:cNvPr id="2072" name="Google Shape;2072;p59">
            <a:extLst>
              <a:ext uri="{FF2B5EF4-FFF2-40B4-BE49-F238E27FC236}">
                <a16:creationId xmlns:a16="http://schemas.microsoft.com/office/drawing/2014/main" id="{1CA256D1-65EB-C6E5-C9D4-6E833D2CC675}"/>
              </a:ext>
            </a:extLst>
          </p:cNvPr>
          <p:cNvSpPr txBox="1"/>
          <p:nvPr/>
        </p:nvSpPr>
        <p:spPr>
          <a:xfrm>
            <a:off x="2205306" y="1272951"/>
            <a:ext cx="2821934" cy="860432"/>
          </a:xfrm>
          <a:prstGeom prst="rect">
            <a:avLst/>
          </a:prstGeom>
          <a:noFill/>
          <a:ln>
            <a:noFill/>
          </a:ln>
        </p:spPr>
        <p:txBody>
          <a:bodyPr spcFirstLastPara="1" wrap="square" lIns="91425" tIns="91425" rIns="91425" bIns="91425" anchor="b" anchorCtr="0">
            <a:noAutofit/>
          </a:bodyPr>
          <a:lstStyle/>
          <a:p>
            <a:pPr marL="171450" lvl="0" indent="-171450" algn="ctr" rtl="0">
              <a:spcBef>
                <a:spcPts val="0"/>
              </a:spcBef>
              <a:spcAft>
                <a:spcPts val="0"/>
              </a:spcAft>
              <a:buFont typeface="Arial" panose="020B0604020202020204" pitchFamily="34" charset="0"/>
              <a:buChar char="•"/>
            </a:pPr>
            <a:r>
              <a:rPr lang="en-US" sz="1100" dirty="0">
                <a:solidFill>
                  <a:schemeClr val="dk1"/>
                </a:solidFill>
                <a:latin typeface="Montserrat"/>
                <a:ea typeface="Montserrat"/>
                <a:cs typeface="Montserrat"/>
                <a:sym typeface="Montserrat"/>
              </a:rPr>
              <a:t>Create a safe log transformation pipeline that handles negative values and applies scaling</a:t>
            </a:r>
            <a:endParaRPr lang="pl-PL" sz="1100" dirty="0">
              <a:solidFill>
                <a:schemeClr val="dk1"/>
              </a:solidFill>
              <a:latin typeface="Montserrat"/>
              <a:ea typeface="Montserrat"/>
              <a:cs typeface="Montserrat"/>
              <a:sym typeface="Montserrat"/>
            </a:endParaRPr>
          </a:p>
          <a:p>
            <a:pPr marL="171450" lvl="0" indent="-171450" algn="ctr" rtl="0">
              <a:spcBef>
                <a:spcPts val="0"/>
              </a:spcBef>
              <a:spcAft>
                <a:spcPts val="0"/>
              </a:spcAft>
              <a:buFont typeface="Arial" panose="020B0604020202020204" pitchFamily="34" charset="0"/>
              <a:buChar char="•"/>
            </a:pPr>
            <a:r>
              <a:rPr lang="en-US" sz="1100" dirty="0">
                <a:solidFill>
                  <a:schemeClr val="dk1"/>
                </a:solidFill>
                <a:latin typeface="Montserrat"/>
                <a:ea typeface="Montserrat"/>
                <a:cs typeface="Montserrat"/>
                <a:sym typeface="Montserrat"/>
              </a:rPr>
              <a:t>Create a target encoding pipeline for categorical features</a:t>
            </a:r>
            <a:endParaRPr sz="1100" dirty="0">
              <a:solidFill>
                <a:schemeClr val="dk1"/>
              </a:solidFill>
              <a:latin typeface="Montserrat"/>
              <a:ea typeface="Montserrat"/>
              <a:cs typeface="Montserrat"/>
              <a:sym typeface="Montserrat"/>
            </a:endParaRPr>
          </a:p>
        </p:txBody>
      </p:sp>
      <p:sp>
        <p:nvSpPr>
          <p:cNvPr id="2073" name="Google Shape;2073;p59">
            <a:extLst>
              <a:ext uri="{FF2B5EF4-FFF2-40B4-BE49-F238E27FC236}">
                <a16:creationId xmlns:a16="http://schemas.microsoft.com/office/drawing/2014/main" id="{30FCD63E-417E-7915-0143-601D553D2FCC}"/>
              </a:ext>
            </a:extLst>
          </p:cNvPr>
          <p:cNvSpPr/>
          <p:nvPr/>
        </p:nvSpPr>
        <p:spPr>
          <a:xfrm rot="10800000">
            <a:off x="4573201" y="1927914"/>
            <a:ext cx="1909049" cy="953666"/>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19050" cap="rnd"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9">
            <a:extLst>
              <a:ext uri="{FF2B5EF4-FFF2-40B4-BE49-F238E27FC236}">
                <a16:creationId xmlns:a16="http://schemas.microsoft.com/office/drawing/2014/main" id="{C38D31FC-C8A1-010B-FE8E-8EB72675A86C}"/>
              </a:ext>
            </a:extLst>
          </p:cNvPr>
          <p:cNvSpPr/>
          <p:nvPr/>
        </p:nvSpPr>
        <p:spPr>
          <a:xfrm rot="10800000">
            <a:off x="2661771" y="2871507"/>
            <a:ext cx="1909006" cy="955096"/>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19050" cap="rnd"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9">
            <a:extLst>
              <a:ext uri="{FF2B5EF4-FFF2-40B4-BE49-F238E27FC236}">
                <a16:creationId xmlns:a16="http://schemas.microsoft.com/office/drawing/2014/main" id="{CACEB91B-A652-6114-21CE-30025BAA51AB}"/>
              </a:ext>
            </a:extLst>
          </p:cNvPr>
          <p:cNvSpPr/>
          <p:nvPr/>
        </p:nvSpPr>
        <p:spPr>
          <a:xfrm rot="10800000">
            <a:off x="750298" y="1927914"/>
            <a:ext cx="1909049" cy="953666"/>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19050" cap="rnd"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9">
            <a:extLst>
              <a:ext uri="{FF2B5EF4-FFF2-40B4-BE49-F238E27FC236}">
                <a16:creationId xmlns:a16="http://schemas.microsoft.com/office/drawing/2014/main" id="{F6935EB9-E479-4984-EACC-5DBF4BFE01F6}"/>
              </a:ext>
            </a:extLst>
          </p:cNvPr>
          <p:cNvSpPr/>
          <p:nvPr/>
        </p:nvSpPr>
        <p:spPr>
          <a:xfrm rot="10800000">
            <a:off x="6397730" y="2776039"/>
            <a:ext cx="159037" cy="159009"/>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9">
            <a:extLst>
              <a:ext uri="{FF2B5EF4-FFF2-40B4-BE49-F238E27FC236}">
                <a16:creationId xmlns:a16="http://schemas.microsoft.com/office/drawing/2014/main" id="{23C61F10-FBB0-15AA-72B0-E58BDF4D7771}"/>
              </a:ext>
            </a:extLst>
          </p:cNvPr>
          <p:cNvSpPr/>
          <p:nvPr/>
        </p:nvSpPr>
        <p:spPr>
          <a:xfrm rot="10800000">
            <a:off x="4488802" y="2776039"/>
            <a:ext cx="158994" cy="159009"/>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9">
            <a:extLst>
              <a:ext uri="{FF2B5EF4-FFF2-40B4-BE49-F238E27FC236}">
                <a16:creationId xmlns:a16="http://schemas.microsoft.com/office/drawing/2014/main" id="{9AF5A6AE-4EEE-6B25-3DCA-476390DB5029}"/>
              </a:ext>
            </a:extLst>
          </p:cNvPr>
          <p:cNvSpPr/>
          <p:nvPr/>
        </p:nvSpPr>
        <p:spPr>
          <a:xfrm rot="10800000">
            <a:off x="2579832" y="2776039"/>
            <a:ext cx="158994" cy="159009"/>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9">
            <a:extLst>
              <a:ext uri="{FF2B5EF4-FFF2-40B4-BE49-F238E27FC236}">
                <a16:creationId xmlns:a16="http://schemas.microsoft.com/office/drawing/2014/main" id="{2EAB59BE-0065-3E0D-C991-7B248A153396}"/>
              </a:ext>
            </a:extLst>
          </p:cNvPr>
          <p:cNvSpPr txBox="1"/>
          <p:nvPr/>
        </p:nvSpPr>
        <p:spPr>
          <a:xfrm>
            <a:off x="4567576" y="3464871"/>
            <a:ext cx="19203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sz="1200" dirty="0">
                <a:solidFill>
                  <a:schemeClr val="dk1"/>
                </a:solidFill>
                <a:latin typeface="Montserrat Black"/>
                <a:ea typeface="Montserrat Black"/>
                <a:cs typeface="Montserrat Black"/>
                <a:sym typeface="Montserrat Black"/>
              </a:rPr>
              <a:t>Combine into a </a:t>
            </a:r>
            <a:r>
              <a:rPr lang="en-US" sz="1200" dirty="0" err="1">
                <a:solidFill>
                  <a:schemeClr val="dk1"/>
                </a:solidFill>
                <a:latin typeface="Montserrat Black"/>
                <a:ea typeface="Montserrat Black"/>
                <a:cs typeface="Montserrat Black"/>
                <a:sym typeface="Montserrat Black"/>
              </a:rPr>
              <a:t>ColumnTransformer</a:t>
            </a:r>
            <a:endParaRPr sz="1200" dirty="0">
              <a:solidFill>
                <a:schemeClr val="dk1"/>
              </a:solidFill>
              <a:latin typeface="Montserrat Black"/>
              <a:ea typeface="Montserrat Black"/>
              <a:cs typeface="Montserrat Black"/>
              <a:sym typeface="Montserrat Black"/>
            </a:endParaRPr>
          </a:p>
        </p:txBody>
      </p:sp>
      <p:sp>
        <p:nvSpPr>
          <p:cNvPr id="2080" name="Google Shape;2080;p59">
            <a:extLst>
              <a:ext uri="{FF2B5EF4-FFF2-40B4-BE49-F238E27FC236}">
                <a16:creationId xmlns:a16="http://schemas.microsoft.com/office/drawing/2014/main" id="{8CC8976D-C52F-2363-BA7E-190E6F3E4190}"/>
              </a:ext>
            </a:extLst>
          </p:cNvPr>
          <p:cNvSpPr txBox="1"/>
          <p:nvPr/>
        </p:nvSpPr>
        <p:spPr>
          <a:xfrm>
            <a:off x="6326016" y="2233447"/>
            <a:ext cx="2229544" cy="32168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200" dirty="0">
                <a:solidFill>
                  <a:schemeClr val="dk1"/>
                </a:solidFill>
                <a:latin typeface="Montserrat Black"/>
                <a:ea typeface="Montserrat Black"/>
                <a:cs typeface="Montserrat Black"/>
                <a:sym typeface="Montserrat Black"/>
              </a:rPr>
              <a:t>Fit and Index Tracking</a:t>
            </a:r>
            <a:endParaRPr sz="1200" dirty="0">
              <a:solidFill>
                <a:schemeClr val="dk1"/>
              </a:solidFill>
              <a:latin typeface="Montserrat Black"/>
              <a:ea typeface="Montserrat Black"/>
              <a:cs typeface="Montserrat Black"/>
              <a:sym typeface="Montserrat Black"/>
            </a:endParaRPr>
          </a:p>
        </p:txBody>
      </p:sp>
      <p:sp>
        <p:nvSpPr>
          <p:cNvPr id="2081" name="Google Shape;2081;p59">
            <a:extLst>
              <a:ext uri="{FF2B5EF4-FFF2-40B4-BE49-F238E27FC236}">
                <a16:creationId xmlns:a16="http://schemas.microsoft.com/office/drawing/2014/main" id="{008B2204-875E-0129-5957-698F2DFB50CD}"/>
              </a:ext>
            </a:extLst>
          </p:cNvPr>
          <p:cNvSpPr txBox="1"/>
          <p:nvPr/>
        </p:nvSpPr>
        <p:spPr>
          <a:xfrm>
            <a:off x="5527725" y="1563017"/>
            <a:ext cx="3405277" cy="780043"/>
          </a:xfrm>
          <a:prstGeom prst="rect">
            <a:avLst/>
          </a:prstGeom>
          <a:noFill/>
          <a:ln>
            <a:noFill/>
          </a:ln>
        </p:spPr>
        <p:txBody>
          <a:bodyPr spcFirstLastPara="1" wrap="square" lIns="91425" tIns="91425" rIns="91425" bIns="91425" anchor="b" anchorCtr="0">
            <a:noAutofit/>
          </a:bodyPr>
          <a:lstStyle/>
          <a:p>
            <a:pPr marL="285750" lvl="0" indent="-285750" algn="ctr" rtl="0">
              <a:spcBef>
                <a:spcPts val="0"/>
              </a:spcBef>
              <a:spcAft>
                <a:spcPts val="0"/>
              </a:spcAft>
              <a:buFont typeface="Arial" panose="020B0604020202020204" pitchFamily="34" charset="0"/>
              <a:buChar char="•"/>
            </a:pPr>
            <a:r>
              <a:rPr lang="en-US" sz="1100" dirty="0">
                <a:solidFill>
                  <a:schemeClr val="dk1"/>
                </a:solidFill>
                <a:latin typeface="Montserrat"/>
                <a:ea typeface="Montserrat"/>
                <a:cs typeface="Montserrat"/>
                <a:sym typeface="Montserrat"/>
              </a:rPr>
              <a:t>Fit the complete preprocessor on training data (</a:t>
            </a:r>
            <a:r>
              <a:rPr lang="en-US" sz="1100" dirty="0" err="1">
                <a:solidFill>
                  <a:schemeClr val="dk1"/>
                </a:solidFill>
                <a:latin typeface="Montserrat"/>
                <a:ea typeface="Montserrat"/>
                <a:cs typeface="Montserrat"/>
                <a:sym typeface="Montserrat"/>
              </a:rPr>
              <a:t>X_train</a:t>
            </a:r>
            <a:r>
              <a:rPr lang="en-US" sz="1100" dirty="0">
                <a:solidFill>
                  <a:schemeClr val="dk1"/>
                </a:solidFill>
                <a:latin typeface="Montserrat"/>
                <a:ea typeface="Montserrat"/>
                <a:cs typeface="Montserrat"/>
                <a:sym typeface="Montserrat"/>
              </a:rPr>
              <a:t>, </a:t>
            </a:r>
            <a:r>
              <a:rPr lang="en-US" sz="1100" dirty="0" err="1">
                <a:solidFill>
                  <a:schemeClr val="dk1"/>
                </a:solidFill>
                <a:latin typeface="Montserrat"/>
                <a:ea typeface="Montserrat"/>
                <a:cs typeface="Montserrat"/>
                <a:sym typeface="Montserrat"/>
              </a:rPr>
              <a:t>y_train</a:t>
            </a:r>
            <a:r>
              <a:rPr lang="en-US" sz="1100" dirty="0">
                <a:solidFill>
                  <a:schemeClr val="dk1"/>
                </a:solidFill>
                <a:latin typeface="Montserrat"/>
                <a:ea typeface="Montserrat"/>
                <a:cs typeface="Montserrat"/>
                <a:sym typeface="Montserrat"/>
              </a:rPr>
              <a:t>)</a:t>
            </a:r>
            <a:endParaRPr lang="pl-PL" sz="1100" dirty="0">
              <a:solidFill>
                <a:schemeClr val="dk1"/>
              </a:solidFill>
              <a:latin typeface="Montserrat"/>
              <a:ea typeface="Montserrat"/>
              <a:cs typeface="Montserrat"/>
              <a:sym typeface="Montserrat"/>
            </a:endParaRPr>
          </a:p>
          <a:p>
            <a:pPr marL="285750" lvl="0" indent="-285750" algn="ctr" rtl="0">
              <a:spcBef>
                <a:spcPts val="0"/>
              </a:spcBef>
              <a:spcAft>
                <a:spcPts val="0"/>
              </a:spcAft>
              <a:buFont typeface="Arial" panose="020B0604020202020204" pitchFamily="34" charset="0"/>
              <a:buChar char="•"/>
            </a:pPr>
            <a:r>
              <a:rPr lang="en-US" sz="1100" dirty="0">
                <a:solidFill>
                  <a:schemeClr val="dk1"/>
                </a:solidFill>
                <a:latin typeface="Montserrat"/>
                <a:ea typeface="Montserrat"/>
                <a:cs typeface="Montserrat"/>
                <a:sym typeface="Montserrat"/>
              </a:rPr>
              <a:t>Calculate feature indices for SMOTE-NC:</a:t>
            </a:r>
            <a:endParaRPr lang="pl-PL" sz="1100" dirty="0">
              <a:solidFill>
                <a:schemeClr val="dk1"/>
              </a:solidFill>
              <a:latin typeface="Montserrat"/>
              <a:ea typeface="Montserrat"/>
              <a:cs typeface="Montserrat"/>
              <a:sym typeface="Montserrat"/>
            </a:endParaRPr>
          </a:p>
          <a:p>
            <a:pPr marL="285750" lvl="0" indent="-285750" algn="ctr" rtl="0">
              <a:spcBef>
                <a:spcPts val="0"/>
              </a:spcBef>
              <a:spcAft>
                <a:spcPts val="0"/>
              </a:spcAft>
              <a:buFont typeface="Arial" panose="020B0604020202020204" pitchFamily="34" charset="0"/>
              <a:buChar char="•"/>
            </a:pPr>
            <a:r>
              <a:rPr lang="en-US" sz="1100" dirty="0">
                <a:solidFill>
                  <a:schemeClr val="dk1"/>
                </a:solidFill>
                <a:latin typeface="Montserrat"/>
                <a:ea typeface="Montserrat"/>
                <a:cs typeface="Montserrat"/>
                <a:sym typeface="Montserrat"/>
              </a:rPr>
              <a:t>Determine the position of target-encoded (categorical) features in the transformed dataset</a:t>
            </a:r>
            <a:endParaRPr sz="1100" dirty="0">
              <a:solidFill>
                <a:schemeClr val="dk1"/>
              </a:solidFill>
              <a:latin typeface="Montserrat"/>
              <a:ea typeface="Montserrat"/>
              <a:cs typeface="Montserrat"/>
              <a:sym typeface="Montserrat"/>
            </a:endParaRPr>
          </a:p>
        </p:txBody>
      </p:sp>
      <p:sp>
        <p:nvSpPr>
          <p:cNvPr id="2082" name="Google Shape;2082;p59">
            <a:extLst>
              <a:ext uri="{FF2B5EF4-FFF2-40B4-BE49-F238E27FC236}">
                <a16:creationId xmlns:a16="http://schemas.microsoft.com/office/drawing/2014/main" id="{FB56413F-96E3-2E1B-FCE5-0C538587E74A}"/>
              </a:ext>
            </a:extLst>
          </p:cNvPr>
          <p:cNvSpPr txBox="1"/>
          <p:nvPr/>
        </p:nvSpPr>
        <p:spPr>
          <a:xfrm>
            <a:off x="125604" y="3750124"/>
            <a:ext cx="2848042" cy="484500"/>
          </a:xfrm>
          <a:prstGeom prst="rect">
            <a:avLst/>
          </a:prstGeom>
          <a:noFill/>
          <a:ln>
            <a:noFill/>
          </a:ln>
        </p:spPr>
        <p:txBody>
          <a:bodyPr spcFirstLastPara="1" wrap="square" lIns="91425" tIns="91425" rIns="91425" bIns="91425" anchor="t" anchorCtr="0">
            <a:noAutofit/>
          </a:bodyPr>
          <a:lstStyle/>
          <a:p>
            <a:pPr marL="285750" lvl="0" indent="-285750" algn="ctr" rtl="0">
              <a:spcBef>
                <a:spcPts val="0"/>
              </a:spcBef>
              <a:spcAft>
                <a:spcPts val="0"/>
              </a:spcAft>
              <a:buFont typeface="Arial" panose="020B0604020202020204" pitchFamily="34" charset="0"/>
              <a:buChar char="•"/>
            </a:pPr>
            <a:r>
              <a:rPr lang="en-US" sz="1100" dirty="0">
                <a:solidFill>
                  <a:schemeClr val="dk1"/>
                </a:solidFill>
                <a:latin typeface="Montserrat"/>
                <a:ea typeface="Montserrat"/>
                <a:cs typeface="Montserrat"/>
                <a:sym typeface="Montserrat"/>
              </a:rPr>
              <a:t>Identify numerical features for log transformation</a:t>
            </a:r>
            <a:endParaRPr lang="pl-PL" sz="1100" dirty="0">
              <a:solidFill>
                <a:schemeClr val="dk1"/>
              </a:solidFill>
              <a:latin typeface="Montserrat"/>
              <a:ea typeface="Montserrat"/>
              <a:cs typeface="Montserrat"/>
              <a:sym typeface="Montserrat"/>
            </a:endParaRPr>
          </a:p>
          <a:p>
            <a:pPr marL="285750" lvl="0" indent="-285750" algn="ctr" rtl="0">
              <a:spcBef>
                <a:spcPts val="0"/>
              </a:spcBef>
              <a:spcAft>
                <a:spcPts val="0"/>
              </a:spcAft>
              <a:buFont typeface="Arial" panose="020B0604020202020204" pitchFamily="34" charset="0"/>
              <a:buChar char="•"/>
            </a:pPr>
            <a:r>
              <a:rPr lang="en-US" sz="1100" dirty="0">
                <a:solidFill>
                  <a:schemeClr val="dk1"/>
                </a:solidFill>
                <a:latin typeface="Montserrat"/>
                <a:ea typeface="Montserrat"/>
                <a:cs typeface="Montserrat"/>
                <a:sym typeface="Montserrat"/>
              </a:rPr>
              <a:t>Identify categorical features with high cardinality for target encoding</a:t>
            </a:r>
            <a:endParaRPr sz="1100" dirty="0">
              <a:solidFill>
                <a:schemeClr val="dk1"/>
              </a:solidFill>
              <a:latin typeface="Montserrat"/>
              <a:ea typeface="Montserrat"/>
              <a:cs typeface="Montserrat"/>
              <a:sym typeface="Montserrat"/>
            </a:endParaRPr>
          </a:p>
        </p:txBody>
      </p:sp>
      <p:sp>
        <p:nvSpPr>
          <p:cNvPr id="2083" name="Google Shape;2083;p59">
            <a:extLst>
              <a:ext uri="{FF2B5EF4-FFF2-40B4-BE49-F238E27FC236}">
                <a16:creationId xmlns:a16="http://schemas.microsoft.com/office/drawing/2014/main" id="{EC55D200-6970-C4BC-62D8-0D6EA8C4E800}"/>
              </a:ext>
            </a:extLst>
          </p:cNvPr>
          <p:cNvSpPr txBox="1"/>
          <p:nvPr/>
        </p:nvSpPr>
        <p:spPr>
          <a:xfrm>
            <a:off x="4225339" y="3870549"/>
            <a:ext cx="2604771" cy="48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100" dirty="0">
                <a:solidFill>
                  <a:schemeClr val="dk1"/>
                </a:solidFill>
                <a:latin typeface="Montserrat"/>
                <a:ea typeface="Montserrat"/>
                <a:cs typeface="Montserrat"/>
                <a:sym typeface="Montserrat"/>
              </a:rPr>
              <a:t>Use </a:t>
            </a:r>
            <a:r>
              <a:rPr lang="en-US" sz="1100" dirty="0" err="1">
                <a:solidFill>
                  <a:schemeClr val="dk1"/>
                </a:solidFill>
                <a:latin typeface="Montserrat"/>
                <a:ea typeface="Montserrat"/>
                <a:cs typeface="Montserrat"/>
                <a:sym typeface="Montserrat"/>
              </a:rPr>
              <a:t>ColumnTransformer</a:t>
            </a:r>
            <a:r>
              <a:rPr lang="en-US" sz="1100" dirty="0">
                <a:solidFill>
                  <a:schemeClr val="dk1"/>
                </a:solidFill>
                <a:latin typeface="Montserrat"/>
                <a:ea typeface="Montserrat"/>
                <a:cs typeface="Montserrat"/>
                <a:sym typeface="Montserrat"/>
              </a:rPr>
              <a:t> to apply:</a:t>
            </a:r>
            <a:endParaRPr lang="pl-PL" sz="1100" dirty="0">
              <a:solidFill>
                <a:schemeClr val="dk1"/>
              </a:solidFill>
              <a:latin typeface="Montserrat"/>
              <a:ea typeface="Montserrat"/>
              <a:cs typeface="Montserrat"/>
              <a:sym typeface="Montserrat"/>
            </a:endParaRPr>
          </a:p>
          <a:p>
            <a:pPr marL="171450" lvl="0" indent="-171450" algn="ctr" rtl="0">
              <a:spcBef>
                <a:spcPts val="0"/>
              </a:spcBef>
              <a:spcAft>
                <a:spcPts val="0"/>
              </a:spcAft>
              <a:buFont typeface="Arial" panose="020B0604020202020204" pitchFamily="34" charset="0"/>
              <a:buChar char="•"/>
            </a:pPr>
            <a:r>
              <a:rPr lang="en-US" sz="1100" dirty="0">
                <a:solidFill>
                  <a:schemeClr val="dk1"/>
                </a:solidFill>
                <a:latin typeface="Montserrat"/>
                <a:ea typeface="Montserrat"/>
                <a:cs typeface="Montserrat"/>
                <a:sym typeface="Montserrat"/>
              </a:rPr>
              <a:t>Log pipeline to selected numeric features</a:t>
            </a:r>
            <a:endParaRPr lang="pl-PL" sz="1100" dirty="0">
              <a:solidFill>
                <a:schemeClr val="dk1"/>
              </a:solidFill>
              <a:latin typeface="Montserrat"/>
              <a:ea typeface="Montserrat"/>
              <a:cs typeface="Montserrat"/>
              <a:sym typeface="Montserrat"/>
            </a:endParaRPr>
          </a:p>
          <a:p>
            <a:pPr marL="171450" lvl="0" indent="-171450" algn="ctr" rtl="0">
              <a:spcBef>
                <a:spcPts val="0"/>
              </a:spcBef>
              <a:spcAft>
                <a:spcPts val="0"/>
              </a:spcAft>
              <a:buFont typeface="Arial" panose="020B0604020202020204" pitchFamily="34" charset="0"/>
              <a:buChar char="•"/>
            </a:pPr>
            <a:r>
              <a:rPr lang="en-US" sz="1100" dirty="0">
                <a:solidFill>
                  <a:schemeClr val="dk1"/>
                </a:solidFill>
                <a:latin typeface="Montserrat"/>
                <a:ea typeface="Montserrat"/>
                <a:cs typeface="Montserrat"/>
                <a:sym typeface="Montserrat"/>
              </a:rPr>
              <a:t>Target encoding pipeline to selected categorical features</a:t>
            </a:r>
            <a:endParaRPr sz="1100" dirty="0">
              <a:solidFill>
                <a:schemeClr val="dk1"/>
              </a:solidFill>
              <a:latin typeface="Montserrat"/>
              <a:ea typeface="Montserrat"/>
              <a:cs typeface="Montserrat"/>
              <a:sym typeface="Montserrat"/>
            </a:endParaRPr>
          </a:p>
        </p:txBody>
      </p:sp>
      <p:grpSp>
        <p:nvGrpSpPr>
          <p:cNvPr id="2084" name="Google Shape;2084;p59">
            <a:extLst>
              <a:ext uri="{FF2B5EF4-FFF2-40B4-BE49-F238E27FC236}">
                <a16:creationId xmlns:a16="http://schemas.microsoft.com/office/drawing/2014/main" id="{5B728F8F-0E2E-85AF-6460-11D7165C0588}"/>
              </a:ext>
            </a:extLst>
          </p:cNvPr>
          <p:cNvGrpSpPr/>
          <p:nvPr/>
        </p:nvGrpSpPr>
        <p:grpSpPr>
          <a:xfrm>
            <a:off x="7225927" y="2753510"/>
            <a:ext cx="426501" cy="536674"/>
            <a:chOff x="2636386" y="3145176"/>
            <a:chExt cx="478408" cy="601990"/>
          </a:xfrm>
        </p:grpSpPr>
        <p:sp>
          <p:nvSpPr>
            <p:cNvPr id="2085" name="Google Shape;2085;p59">
              <a:extLst>
                <a:ext uri="{FF2B5EF4-FFF2-40B4-BE49-F238E27FC236}">
                  <a16:creationId xmlns:a16="http://schemas.microsoft.com/office/drawing/2014/main" id="{1F5EE570-69E7-6AA0-F3E1-0C035ECFF544}"/>
                </a:ext>
              </a:extLst>
            </p:cNvPr>
            <p:cNvSpPr/>
            <p:nvPr/>
          </p:nvSpPr>
          <p:spPr>
            <a:xfrm>
              <a:off x="2849653" y="3556785"/>
              <a:ext cx="51874" cy="17678"/>
            </a:xfrm>
            <a:custGeom>
              <a:avLst/>
              <a:gdLst/>
              <a:ahLst/>
              <a:cxnLst/>
              <a:rect l="l" t="t" r="r" b="b"/>
              <a:pathLst>
                <a:path w="1564" h="533" extrusionOk="0">
                  <a:moveTo>
                    <a:pt x="266" y="0"/>
                  </a:moveTo>
                  <a:cubicBezTo>
                    <a:pt x="119" y="0"/>
                    <a:pt x="0" y="119"/>
                    <a:pt x="0" y="266"/>
                  </a:cubicBezTo>
                  <a:cubicBezTo>
                    <a:pt x="0" y="413"/>
                    <a:pt x="119" y="532"/>
                    <a:pt x="266" y="532"/>
                  </a:cubicBezTo>
                  <a:lnTo>
                    <a:pt x="1297" y="532"/>
                  </a:lnTo>
                  <a:cubicBezTo>
                    <a:pt x="1444" y="532"/>
                    <a:pt x="1563" y="413"/>
                    <a:pt x="1563" y="266"/>
                  </a:cubicBezTo>
                  <a:cubicBezTo>
                    <a:pt x="1563" y="119"/>
                    <a:pt x="1444" y="0"/>
                    <a:pt x="1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9">
              <a:extLst>
                <a:ext uri="{FF2B5EF4-FFF2-40B4-BE49-F238E27FC236}">
                  <a16:creationId xmlns:a16="http://schemas.microsoft.com/office/drawing/2014/main" id="{DF500D3A-A110-8CA6-466D-9928A49E1942}"/>
                </a:ext>
              </a:extLst>
            </p:cNvPr>
            <p:cNvSpPr/>
            <p:nvPr/>
          </p:nvSpPr>
          <p:spPr>
            <a:xfrm>
              <a:off x="2895093" y="3384513"/>
              <a:ext cx="120232" cy="79171"/>
            </a:xfrm>
            <a:custGeom>
              <a:avLst/>
              <a:gdLst/>
              <a:ahLst/>
              <a:cxnLst/>
              <a:rect l="l" t="t" r="r" b="b"/>
              <a:pathLst>
                <a:path w="3625" h="2387" extrusionOk="0">
                  <a:moveTo>
                    <a:pt x="1812" y="965"/>
                  </a:moveTo>
                  <a:cubicBezTo>
                    <a:pt x="1939" y="965"/>
                    <a:pt x="2041" y="1068"/>
                    <a:pt x="2041" y="1194"/>
                  </a:cubicBezTo>
                  <a:cubicBezTo>
                    <a:pt x="2041" y="1319"/>
                    <a:pt x="1939" y="1422"/>
                    <a:pt x="1812" y="1422"/>
                  </a:cubicBezTo>
                  <a:cubicBezTo>
                    <a:pt x="1685" y="1422"/>
                    <a:pt x="1582" y="1319"/>
                    <a:pt x="1582" y="1194"/>
                  </a:cubicBezTo>
                  <a:cubicBezTo>
                    <a:pt x="1582" y="1067"/>
                    <a:pt x="1685" y="965"/>
                    <a:pt x="1812" y="965"/>
                  </a:cubicBezTo>
                  <a:close/>
                  <a:moveTo>
                    <a:pt x="2306" y="617"/>
                  </a:moveTo>
                  <a:lnTo>
                    <a:pt x="2306" y="617"/>
                  </a:lnTo>
                  <a:cubicBezTo>
                    <a:pt x="2607" y="722"/>
                    <a:pt x="2870" y="921"/>
                    <a:pt x="3055" y="1194"/>
                  </a:cubicBezTo>
                  <a:cubicBezTo>
                    <a:pt x="2870" y="1466"/>
                    <a:pt x="2608" y="1665"/>
                    <a:pt x="2306" y="1770"/>
                  </a:cubicBezTo>
                  <a:cubicBezTo>
                    <a:pt x="2469" y="1630"/>
                    <a:pt x="2573" y="1424"/>
                    <a:pt x="2573" y="1193"/>
                  </a:cubicBezTo>
                  <a:cubicBezTo>
                    <a:pt x="2573" y="963"/>
                    <a:pt x="2469" y="757"/>
                    <a:pt x="2306" y="617"/>
                  </a:cubicBezTo>
                  <a:close/>
                  <a:moveTo>
                    <a:pt x="1317" y="617"/>
                  </a:moveTo>
                  <a:lnTo>
                    <a:pt x="1317" y="617"/>
                  </a:lnTo>
                  <a:cubicBezTo>
                    <a:pt x="1154" y="757"/>
                    <a:pt x="1050" y="963"/>
                    <a:pt x="1050" y="1194"/>
                  </a:cubicBezTo>
                  <a:cubicBezTo>
                    <a:pt x="1050" y="1424"/>
                    <a:pt x="1154" y="1631"/>
                    <a:pt x="1317" y="1771"/>
                  </a:cubicBezTo>
                  <a:cubicBezTo>
                    <a:pt x="1017" y="1666"/>
                    <a:pt x="754" y="1466"/>
                    <a:pt x="569" y="1194"/>
                  </a:cubicBezTo>
                  <a:cubicBezTo>
                    <a:pt x="754" y="921"/>
                    <a:pt x="1017" y="721"/>
                    <a:pt x="1317" y="617"/>
                  </a:cubicBezTo>
                  <a:close/>
                  <a:moveTo>
                    <a:pt x="1812" y="1"/>
                  </a:moveTo>
                  <a:cubicBezTo>
                    <a:pt x="1109" y="1"/>
                    <a:pt x="465" y="357"/>
                    <a:pt x="91" y="954"/>
                  </a:cubicBezTo>
                  <a:cubicBezTo>
                    <a:pt x="0" y="1100"/>
                    <a:pt x="0" y="1287"/>
                    <a:pt x="91" y="1433"/>
                  </a:cubicBezTo>
                  <a:cubicBezTo>
                    <a:pt x="465" y="2030"/>
                    <a:pt x="1109" y="2386"/>
                    <a:pt x="1812" y="2386"/>
                  </a:cubicBezTo>
                  <a:cubicBezTo>
                    <a:pt x="2516" y="2386"/>
                    <a:pt x="3158" y="2030"/>
                    <a:pt x="3532" y="1433"/>
                  </a:cubicBezTo>
                  <a:cubicBezTo>
                    <a:pt x="3624" y="1287"/>
                    <a:pt x="3624" y="1100"/>
                    <a:pt x="3532" y="954"/>
                  </a:cubicBezTo>
                  <a:cubicBezTo>
                    <a:pt x="3158" y="357"/>
                    <a:pt x="2515" y="1"/>
                    <a:pt x="18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9">
              <a:extLst>
                <a:ext uri="{FF2B5EF4-FFF2-40B4-BE49-F238E27FC236}">
                  <a16:creationId xmlns:a16="http://schemas.microsoft.com/office/drawing/2014/main" id="{6342ED5F-08EB-5FCA-DC85-2308D2751EFE}"/>
                </a:ext>
              </a:extLst>
            </p:cNvPr>
            <p:cNvSpPr/>
            <p:nvPr/>
          </p:nvSpPr>
          <p:spPr>
            <a:xfrm>
              <a:off x="2893335" y="3344745"/>
              <a:ext cx="115821" cy="29121"/>
            </a:xfrm>
            <a:custGeom>
              <a:avLst/>
              <a:gdLst/>
              <a:ahLst/>
              <a:cxnLst/>
              <a:rect l="l" t="t" r="r" b="b"/>
              <a:pathLst>
                <a:path w="3492" h="878" extrusionOk="0">
                  <a:moveTo>
                    <a:pt x="1746" y="1"/>
                  </a:moveTo>
                  <a:cubicBezTo>
                    <a:pt x="1209" y="1"/>
                    <a:pt x="673" y="125"/>
                    <a:pt x="183" y="374"/>
                  </a:cubicBezTo>
                  <a:cubicBezTo>
                    <a:pt x="53" y="441"/>
                    <a:pt x="1" y="601"/>
                    <a:pt x="67" y="732"/>
                  </a:cubicBezTo>
                  <a:cubicBezTo>
                    <a:pt x="115" y="824"/>
                    <a:pt x="208" y="877"/>
                    <a:pt x="305" y="877"/>
                  </a:cubicBezTo>
                  <a:cubicBezTo>
                    <a:pt x="345" y="877"/>
                    <a:pt x="386" y="868"/>
                    <a:pt x="425" y="849"/>
                  </a:cubicBezTo>
                  <a:cubicBezTo>
                    <a:pt x="838" y="638"/>
                    <a:pt x="1292" y="532"/>
                    <a:pt x="1746" y="532"/>
                  </a:cubicBezTo>
                  <a:cubicBezTo>
                    <a:pt x="2200" y="532"/>
                    <a:pt x="2653" y="638"/>
                    <a:pt x="3067" y="849"/>
                  </a:cubicBezTo>
                  <a:cubicBezTo>
                    <a:pt x="3106" y="868"/>
                    <a:pt x="3147" y="878"/>
                    <a:pt x="3188" y="878"/>
                  </a:cubicBezTo>
                  <a:cubicBezTo>
                    <a:pt x="3284" y="878"/>
                    <a:pt x="3378" y="824"/>
                    <a:pt x="3425" y="732"/>
                  </a:cubicBezTo>
                  <a:cubicBezTo>
                    <a:pt x="3492" y="601"/>
                    <a:pt x="3439" y="441"/>
                    <a:pt x="3309" y="374"/>
                  </a:cubicBezTo>
                  <a:cubicBezTo>
                    <a:pt x="2820" y="125"/>
                    <a:pt x="2283" y="1"/>
                    <a:pt x="17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9">
              <a:extLst>
                <a:ext uri="{FF2B5EF4-FFF2-40B4-BE49-F238E27FC236}">
                  <a16:creationId xmlns:a16="http://schemas.microsoft.com/office/drawing/2014/main" id="{A0C5A50C-7A73-FB8D-C7AA-CB8A72B1A326}"/>
                </a:ext>
              </a:extLst>
            </p:cNvPr>
            <p:cNvSpPr/>
            <p:nvPr/>
          </p:nvSpPr>
          <p:spPr>
            <a:xfrm>
              <a:off x="2730250" y="3349223"/>
              <a:ext cx="114163" cy="114096"/>
            </a:xfrm>
            <a:custGeom>
              <a:avLst/>
              <a:gdLst/>
              <a:ahLst/>
              <a:cxnLst/>
              <a:rect l="l" t="t" r="r" b="b"/>
              <a:pathLst>
                <a:path w="3442" h="3440" extrusionOk="0">
                  <a:moveTo>
                    <a:pt x="1720" y="532"/>
                  </a:moveTo>
                  <a:cubicBezTo>
                    <a:pt x="2285" y="532"/>
                    <a:pt x="2757" y="926"/>
                    <a:pt x="2879" y="1454"/>
                  </a:cubicBezTo>
                  <a:lnTo>
                    <a:pt x="563" y="1454"/>
                  </a:lnTo>
                  <a:cubicBezTo>
                    <a:pt x="684" y="926"/>
                    <a:pt x="1157" y="532"/>
                    <a:pt x="1720" y="532"/>
                  </a:cubicBezTo>
                  <a:close/>
                  <a:moveTo>
                    <a:pt x="2879" y="1986"/>
                  </a:moveTo>
                  <a:cubicBezTo>
                    <a:pt x="2757" y="2514"/>
                    <a:pt x="2285" y="2908"/>
                    <a:pt x="1720" y="2908"/>
                  </a:cubicBezTo>
                  <a:cubicBezTo>
                    <a:pt x="1157" y="2908"/>
                    <a:pt x="684" y="2514"/>
                    <a:pt x="563" y="1986"/>
                  </a:cubicBezTo>
                  <a:close/>
                  <a:moveTo>
                    <a:pt x="1720" y="0"/>
                  </a:moveTo>
                  <a:cubicBezTo>
                    <a:pt x="773" y="0"/>
                    <a:pt x="1" y="771"/>
                    <a:pt x="1" y="1720"/>
                  </a:cubicBezTo>
                  <a:cubicBezTo>
                    <a:pt x="1" y="2669"/>
                    <a:pt x="773" y="3440"/>
                    <a:pt x="1720" y="3440"/>
                  </a:cubicBezTo>
                  <a:cubicBezTo>
                    <a:pt x="2669" y="3440"/>
                    <a:pt x="3441" y="2669"/>
                    <a:pt x="3441" y="1720"/>
                  </a:cubicBezTo>
                  <a:cubicBezTo>
                    <a:pt x="3441" y="771"/>
                    <a:pt x="2669" y="0"/>
                    <a:pt x="17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9">
              <a:extLst>
                <a:ext uri="{FF2B5EF4-FFF2-40B4-BE49-F238E27FC236}">
                  <a16:creationId xmlns:a16="http://schemas.microsoft.com/office/drawing/2014/main" id="{D591A0C1-EBA8-3094-66D4-956BAC4F5313}"/>
                </a:ext>
              </a:extLst>
            </p:cNvPr>
            <p:cNvSpPr/>
            <p:nvPr/>
          </p:nvSpPr>
          <p:spPr>
            <a:xfrm>
              <a:off x="2636386" y="3145176"/>
              <a:ext cx="478408" cy="601990"/>
            </a:xfrm>
            <a:custGeom>
              <a:avLst/>
              <a:gdLst/>
              <a:ahLst/>
              <a:cxnLst/>
              <a:rect l="l" t="t" r="r" b="b"/>
              <a:pathLst>
                <a:path w="14424" h="18150" extrusionOk="0">
                  <a:moveTo>
                    <a:pt x="7369" y="533"/>
                  </a:moveTo>
                  <a:cubicBezTo>
                    <a:pt x="7983" y="533"/>
                    <a:pt x="8481" y="1031"/>
                    <a:pt x="8481" y="1644"/>
                  </a:cubicBezTo>
                  <a:lnTo>
                    <a:pt x="8481" y="2346"/>
                  </a:lnTo>
                  <a:cubicBezTo>
                    <a:pt x="8109" y="2318"/>
                    <a:pt x="7698" y="2305"/>
                    <a:pt x="7238" y="2305"/>
                  </a:cubicBezTo>
                  <a:lnTo>
                    <a:pt x="7185" y="2305"/>
                  </a:lnTo>
                  <a:cubicBezTo>
                    <a:pt x="6070" y="2305"/>
                    <a:pt x="4659" y="2372"/>
                    <a:pt x="3640" y="2887"/>
                  </a:cubicBezTo>
                  <a:cubicBezTo>
                    <a:pt x="3203" y="3108"/>
                    <a:pt x="2859" y="3395"/>
                    <a:pt x="2607" y="3752"/>
                  </a:cubicBezTo>
                  <a:lnTo>
                    <a:pt x="2607" y="1644"/>
                  </a:lnTo>
                  <a:cubicBezTo>
                    <a:pt x="2607" y="1031"/>
                    <a:pt x="3106" y="533"/>
                    <a:pt x="3719" y="533"/>
                  </a:cubicBezTo>
                  <a:close/>
                  <a:moveTo>
                    <a:pt x="5728" y="2898"/>
                  </a:moveTo>
                  <a:lnTo>
                    <a:pt x="5728" y="3998"/>
                  </a:lnTo>
                  <a:lnTo>
                    <a:pt x="3087" y="3998"/>
                  </a:lnTo>
                  <a:cubicBezTo>
                    <a:pt x="3286" y="3739"/>
                    <a:pt x="3549" y="3529"/>
                    <a:pt x="3880" y="3361"/>
                  </a:cubicBezTo>
                  <a:cubicBezTo>
                    <a:pt x="4346" y="3125"/>
                    <a:pt x="4940" y="2975"/>
                    <a:pt x="5728" y="2898"/>
                  </a:cubicBezTo>
                  <a:close/>
                  <a:moveTo>
                    <a:pt x="1304" y="4935"/>
                  </a:moveTo>
                  <a:cubicBezTo>
                    <a:pt x="1456" y="4935"/>
                    <a:pt x="1579" y="5060"/>
                    <a:pt x="1579" y="5212"/>
                  </a:cubicBezTo>
                  <a:cubicBezTo>
                    <a:pt x="1579" y="5363"/>
                    <a:pt x="1456" y="5487"/>
                    <a:pt x="1304" y="5487"/>
                  </a:cubicBezTo>
                  <a:cubicBezTo>
                    <a:pt x="1152" y="5487"/>
                    <a:pt x="1029" y="5363"/>
                    <a:pt x="1029" y="5212"/>
                  </a:cubicBezTo>
                  <a:cubicBezTo>
                    <a:pt x="1029" y="5060"/>
                    <a:pt x="1152" y="4935"/>
                    <a:pt x="1304" y="4935"/>
                  </a:cubicBezTo>
                  <a:close/>
                  <a:moveTo>
                    <a:pt x="2075" y="5448"/>
                  </a:moveTo>
                  <a:lnTo>
                    <a:pt x="2075" y="6797"/>
                  </a:lnTo>
                  <a:cubicBezTo>
                    <a:pt x="2033" y="6895"/>
                    <a:pt x="1996" y="6994"/>
                    <a:pt x="1965" y="7097"/>
                  </a:cubicBezTo>
                  <a:lnTo>
                    <a:pt x="1570" y="7097"/>
                  </a:lnTo>
                  <a:lnTo>
                    <a:pt x="1570" y="5972"/>
                  </a:lnTo>
                  <a:cubicBezTo>
                    <a:pt x="1810" y="5888"/>
                    <a:pt x="2000" y="5693"/>
                    <a:pt x="2075" y="5448"/>
                  </a:cubicBezTo>
                  <a:close/>
                  <a:moveTo>
                    <a:pt x="1861" y="7629"/>
                  </a:moveTo>
                  <a:cubicBezTo>
                    <a:pt x="1854" y="7709"/>
                    <a:pt x="1850" y="7791"/>
                    <a:pt x="1850" y="7872"/>
                  </a:cubicBezTo>
                  <a:cubicBezTo>
                    <a:pt x="1850" y="8254"/>
                    <a:pt x="1930" y="8616"/>
                    <a:pt x="2073" y="8946"/>
                  </a:cubicBezTo>
                  <a:lnTo>
                    <a:pt x="814" y="8946"/>
                  </a:lnTo>
                  <a:lnTo>
                    <a:pt x="814" y="7783"/>
                  </a:lnTo>
                  <a:cubicBezTo>
                    <a:pt x="814" y="7697"/>
                    <a:pt x="883" y="7629"/>
                    <a:pt x="968" y="7629"/>
                  </a:cubicBezTo>
                  <a:close/>
                  <a:moveTo>
                    <a:pt x="5728" y="4530"/>
                  </a:moveTo>
                  <a:lnTo>
                    <a:pt x="5728" y="5441"/>
                  </a:lnTo>
                  <a:cubicBezTo>
                    <a:pt x="5628" y="5392"/>
                    <a:pt x="5525" y="5349"/>
                    <a:pt x="5418" y="5313"/>
                  </a:cubicBezTo>
                  <a:cubicBezTo>
                    <a:pt x="5390" y="5304"/>
                    <a:pt x="5361" y="5299"/>
                    <a:pt x="5332" y="5299"/>
                  </a:cubicBezTo>
                  <a:cubicBezTo>
                    <a:pt x="5222" y="5299"/>
                    <a:pt x="5119" y="5369"/>
                    <a:pt x="5081" y="5480"/>
                  </a:cubicBezTo>
                  <a:cubicBezTo>
                    <a:pt x="5034" y="5618"/>
                    <a:pt x="5109" y="5769"/>
                    <a:pt x="5248" y="5816"/>
                  </a:cubicBezTo>
                  <a:cubicBezTo>
                    <a:pt x="6129" y="6115"/>
                    <a:pt x="6720" y="6941"/>
                    <a:pt x="6720" y="7872"/>
                  </a:cubicBezTo>
                  <a:cubicBezTo>
                    <a:pt x="6720" y="9068"/>
                    <a:pt x="5748" y="10041"/>
                    <a:pt x="4550" y="10041"/>
                  </a:cubicBezTo>
                  <a:cubicBezTo>
                    <a:pt x="3354" y="10041"/>
                    <a:pt x="2381" y="9068"/>
                    <a:pt x="2381" y="7872"/>
                  </a:cubicBezTo>
                  <a:cubicBezTo>
                    <a:pt x="2382" y="6969"/>
                    <a:pt x="2950" y="6152"/>
                    <a:pt x="3795" y="5838"/>
                  </a:cubicBezTo>
                  <a:cubicBezTo>
                    <a:pt x="3932" y="5787"/>
                    <a:pt x="4003" y="5634"/>
                    <a:pt x="3952" y="5496"/>
                  </a:cubicBezTo>
                  <a:cubicBezTo>
                    <a:pt x="3912" y="5389"/>
                    <a:pt x="3810" y="5323"/>
                    <a:pt x="3702" y="5323"/>
                  </a:cubicBezTo>
                  <a:cubicBezTo>
                    <a:pt x="3671" y="5323"/>
                    <a:pt x="3640" y="5328"/>
                    <a:pt x="3610" y="5339"/>
                  </a:cubicBezTo>
                  <a:cubicBezTo>
                    <a:pt x="3223" y="5484"/>
                    <a:pt x="2882" y="5712"/>
                    <a:pt x="2607" y="5999"/>
                  </a:cubicBezTo>
                  <a:lnTo>
                    <a:pt x="2607" y="5683"/>
                  </a:lnTo>
                  <a:cubicBezTo>
                    <a:pt x="2607" y="5239"/>
                    <a:pt x="2667" y="4857"/>
                    <a:pt x="2793" y="4530"/>
                  </a:cubicBezTo>
                  <a:close/>
                  <a:moveTo>
                    <a:pt x="12349" y="7641"/>
                  </a:moveTo>
                  <a:cubicBezTo>
                    <a:pt x="12950" y="7725"/>
                    <a:pt x="13415" y="8243"/>
                    <a:pt x="13415" y="8867"/>
                  </a:cubicBezTo>
                  <a:lnTo>
                    <a:pt x="13415" y="9029"/>
                  </a:lnTo>
                  <a:cubicBezTo>
                    <a:pt x="13415" y="9658"/>
                    <a:pt x="12942" y="10180"/>
                    <a:pt x="12332" y="10257"/>
                  </a:cubicBezTo>
                  <a:cubicBezTo>
                    <a:pt x="12342" y="10125"/>
                    <a:pt x="12349" y="9991"/>
                    <a:pt x="12349" y="9857"/>
                  </a:cubicBezTo>
                  <a:lnTo>
                    <a:pt x="12349" y="9214"/>
                  </a:lnTo>
                  <a:lnTo>
                    <a:pt x="12653" y="9214"/>
                  </a:lnTo>
                  <a:cubicBezTo>
                    <a:pt x="12800" y="9214"/>
                    <a:pt x="12919" y="9095"/>
                    <a:pt x="12919" y="8948"/>
                  </a:cubicBezTo>
                  <a:cubicBezTo>
                    <a:pt x="12919" y="8801"/>
                    <a:pt x="12800" y="8682"/>
                    <a:pt x="12653" y="8682"/>
                  </a:cubicBezTo>
                  <a:lnTo>
                    <a:pt x="12349" y="8682"/>
                  </a:lnTo>
                  <a:lnTo>
                    <a:pt x="12349" y="7641"/>
                  </a:lnTo>
                  <a:close/>
                  <a:moveTo>
                    <a:pt x="2075" y="9478"/>
                  </a:moveTo>
                  <a:lnTo>
                    <a:pt x="2075" y="9857"/>
                  </a:lnTo>
                  <a:cubicBezTo>
                    <a:pt x="2075" y="9994"/>
                    <a:pt x="2081" y="10132"/>
                    <a:pt x="2091" y="10267"/>
                  </a:cubicBezTo>
                  <a:lnTo>
                    <a:pt x="968" y="10267"/>
                  </a:lnTo>
                  <a:cubicBezTo>
                    <a:pt x="883" y="10267"/>
                    <a:pt x="814" y="10199"/>
                    <a:pt x="814" y="10113"/>
                  </a:cubicBezTo>
                  <a:lnTo>
                    <a:pt x="814" y="9478"/>
                  </a:lnTo>
                  <a:close/>
                  <a:moveTo>
                    <a:pt x="4185" y="10548"/>
                  </a:moveTo>
                  <a:cubicBezTo>
                    <a:pt x="4305" y="10564"/>
                    <a:pt x="4427" y="10573"/>
                    <a:pt x="4550" y="10573"/>
                  </a:cubicBezTo>
                  <a:cubicBezTo>
                    <a:pt x="4568" y="10573"/>
                    <a:pt x="4584" y="10573"/>
                    <a:pt x="4601" y="10572"/>
                  </a:cubicBezTo>
                  <a:lnTo>
                    <a:pt x="4601" y="10888"/>
                  </a:lnTo>
                  <a:lnTo>
                    <a:pt x="4185" y="10888"/>
                  </a:lnTo>
                  <a:lnTo>
                    <a:pt x="4185" y="10548"/>
                  </a:lnTo>
                  <a:close/>
                  <a:moveTo>
                    <a:pt x="4601" y="12885"/>
                  </a:moveTo>
                  <a:lnTo>
                    <a:pt x="4601" y="13603"/>
                  </a:lnTo>
                  <a:lnTo>
                    <a:pt x="4223" y="13334"/>
                  </a:lnTo>
                  <a:cubicBezTo>
                    <a:pt x="4207" y="13317"/>
                    <a:pt x="4187" y="13274"/>
                    <a:pt x="4185" y="13254"/>
                  </a:cubicBezTo>
                  <a:lnTo>
                    <a:pt x="4185" y="12885"/>
                  </a:lnTo>
                  <a:close/>
                  <a:moveTo>
                    <a:pt x="2607" y="9745"/>
                  </a:moveTo>
                  <a:cubicBezTo>
                    <a:pt x="2896" y="10045"/>
                    <a:pt x="3253" y="10278"/>
                    <a:pt x="3654" y="10419"/>
                  </a:cubicBezTo>
                  <a:lnTo>
                    <a:pt x="3654" y="10976"/>
                  </a:lnTo>
                  <a:cubicBezTo>
                    <a:pt x="3654" y="11220"/>
                    <a:pt x="3852" y="11419"/>
                    <a:pt x="4097" y="11419"/>
                  </a:cubicBezTo>
                  <a:lnTo>
                    <a:pt x="4689" y="11419"/>
                  </a:lnTo>
                  <a:cubicBezTo>
                    <a:pt x="4933" y="11419"/>
                    <a:pt x="5133" y="11220"/>
                    <a:pt x="5133" y="10976"/>
                  </a:cubicBezTo>
                  <a:lnTo>
                    <a:pt x="5133" y="10510"/>
                  </a:lnTo>
                  <a:cubicBezTo>
                    <a:pt x="5341" y="10464"/>
                    <a:pt x="5540" y="10394"/>
                    <a:pt x="5728" y="10302"/>
                  </a:cubicBezTo>
                  <a:lnTo>
                    <a:pt x="5728" y="14193"/>
                  </a:lnTo>
                  <a:cubicBezTo>
                    <a:pt x="5523" y="14124"/>
                    <a:pt x="5324" y="14041"/>
                    <a:pt x="5132" y="13944"/>
                  </a:cubicBezTo>
                  <a:cubicBezTo>
                    <a:pt x="5132" y="13939"/>
                    <a:pt x="5133" y="13934"/>
                    <a:pt x="5133" y="13930"/>
                  </a:cubicBezTo>
                  <a:lnTo>
                    <a:pt x="5133" y="12796"/>
                  </a:lnTo>
                  <a:cubicBezTo>
                    <a:pt x="5133" y="12552"/>
                    <a:pt x="4933" y="12353"/>
                    <a:pt x="4689" y="12353"/>
                  </a:cubicBezTo>
                  <a:lnTo>
                    <a:pt x="4097" y="12353"/>
                  </a:lnTo>
                  <a:cubicBezTo>
                    <a:pt x="3862" y="12353"/>
                    <a:pt x="3670" y="12535"/>
                    <a:pt x="3655" y="12766"/>
                  </a:cubicBezTo>
                  <a:cubicBezTo>
                    <a:pt x="3001" y="11975"/>
                    <a:pt x="2607" y="10961"/>
                    <a:pt x="2607" y="9857"/>
                  </a:cubicBezTo>
                  <a:lnTo>
                    <a:pt x="2607" y="9745"/>
                  </a:lnTo>
                  <a:close/>
                  <a:moveTo>
                    <a:pt x="5627" y="14719"/>
                  </a:moveTo>
                  <a:cubicBezTo>
                    <a:pt x="6119" y="14876"/>
                    <a:pt x="6642" y="14962"/>
                    <a:pt x="7185" y="14962"/>
                  </a:cubicBezTo>
                  <a:lnTo>
                    <a:pt x="7238" y="14962"/>
                  </a:lnTo>
                  <a:cubicBezTo>
                    <a:pt x="7773" y="14962"/>
                    <a:pt x="8297" y="14881"/>
                    <a:pt x="8796" y="14721"/>
                  </a:cubicBezTo>
                  <a:lnTo>
                    <a:pt x="8796" y="15363"/>
                  </a:lnTo>
                  <a:lnTo>
                    <a:pt x="5627" y="15363"/>
                  </a:lnTo>
                  <a:lnTo>
                    <a:pt x="5627" y="14719"/>
                  </a:lnTo>
                  <a:close/>
                  <a:moveTo>
                    <a:pt x="13448" y="15895"/>
                  </a:moveTo>
                  <a:cubicBezTo>
                    <a:pt x="13693" y="15895"/>
                    <a:pt x="13892" y="16094"/>
                    <a:pt x="13892" y="16338"/>
                  </a:cubicBezTo>
                  <a:lnTo>
                    <a:pt x="13892" y="17619"/>
                  </a:lnTo>
                  <a:lnTo>
                    <a:pt x="533" y="17619"/>
                  </a:lnTo>
                  <a:lnTo>
                    <a:pt x="533" y="16338"/>
                  </a:lnTo>
                  <a:cubicBezTo>
                    <a:pt x="533" y="16094"/>
                    <a:pt x="731" y="15895"/>
                    <a:pt x="975" y="15895"/>
                  </a:cubicBezTo>
                  <a:close/>
                  <a:moveTo>
                    <a:pt x="3719" y="1"/>
                  </a:moveTo>
                  <a:cubicBezTo>
                    <a:pt x="2812" y="1"/>
                    <a:pt x="2075" y="737"/>
                    <a:pt x="2075" y="1643"/>
                  </a:cubicBezTo>
                  <a:lnTo>
                    <a:pt x="2075" y="4973"/>
                  </a:lnTo>
                  <a:cubicBezTo>
                    <a:pt x="1973" y="4644"/>
                    <a:pt x="1666" y="4404"/>
                    <a:pt x="1304" y="4404"/>
                  </a:cubicBezTo>
                  <a:cubicBezTo>
                    <a:pt x="858" y="4404"/>
                    <a:pt x="497" y="4766"/>
                    <a:pt x="497" y="5211"/>
                  </a:cubicBezTo>
                  <a:cubicBezTo>
                    <a:pt x="497" y="5563"/>
                    <a:pt x="723" y="5863"/>
                    <a:pt x="1038" y="5972"/>
                  </a:cubicBezTo>
                  <a:lnTo>
                    <a:pt x="1038" y="7097"/>
                  </a:lnTo>
                  <a:lnTo>
                    <a:pt x="968" y="7097"/>
                  </a:lnTo>
                  <a:cubicBezTo>
                    <a:pt x="589" y="7097"/>
                    <a:pt x="282" y="7405"/>
                    <a:pt x="282" y="7783"/>
                  </a:cubicBezTo>
                  <a:lnTo>
                    <a:pt x="282" y="10113"/>
                  </a:lnTo>
                  <a:cubicBezTo>
                    <a:pt x="282" y="10491"/>
                    <a:pt x="589" y="10798"/>
                    <a:pt x="968" y="10798"/>
                  </a:cubicBezTo>
                  <a:lnTo>
                    <a:pt x="2162" y="10798"/>
                  </a:lnTo>
                  <a:cubicBezTo>
                    <a:pt x="2474" y="12459"/>
                    <a:pt x="3593" y="13840"/>
                    <a:pt x="5097" y="14515"/>
                  </a:cubicBezTo>
                  <a:lnTo>
                    <a:pt x="5097" y="15363"/>
                  </a:lnTo>
                  <a:lnTo>
                    <a:pt x="975" y="15363"/>
                  </a:lnTo>
                  <a:cubicBezTo>
                    <a:pt x="437" y="15363"/>
                    <a:pt x="1" y="15800"/>
                    <a:pt x="1" y="16338"/>
                  </a:cubicBezTo>
                  <a:lnTo>
                    <a:pt x="1" y="17884"/>
                  </a:lnTo>
                  <a:cubicBezTo>
                    <a:pt x="1" y="18031"/>
                    <a:pt x="119" y="18150"/>
                    <a:pt x="267" y="18150"/>
                  </a:cubicBezTo>
                  <a:lnTo>
                    <a:pt x="14158" y="18150"/>
                  </a:lnTo>
                  <a:cubicBezTo>
                    <a:pt x="14304" y="18150"/>
                    <a:pt x="14424" y="18031"/>
                    <a:pt x="14424" y="17884"/>
                  </a:cubicBezTo>
                  <a:lnTo>
                    <a:pt x="14424" y="16338"/>
                  </a:lnTo>
                  <a:cubicBezTo>
                    <a:pt x="14424" y="15800"/>
                    <a:pt x="13986" y="15363"/>
                    <a:pt x="13448" y="15363"/>
                  </a:cubicBezTo>
                  <a:lnTo>
                    <a:pt x="9327" y="15363"/>
                  </a:lnTo>
                  <a:lnTo>
                    <a:pt x="9327" y="14517"/>
                  </a:lnTo>
                  <a:cubicBezTo>
                    <a:pt x="9646" y="14374"/>
                    <a:pt x="9951" y="14199"/>
                    <a:pt x="10240" y="13989"/>
                  </a:cubicBezTo>
                  <a:cubicBezTo>
                    <a:pt x="10358" y="13903"/>
                    <a:pt x="10384" y="13737"/>
                    <a:pt x="10298" y="13618"/>
                  </a:cubicBezTo>
                  <a:cubicBezTo>
                    <a:pt x="10246" y="13546"/>
                    <a:pt x="10165" y="13508"/>
                    <a:pt x="10083" y="13508"/>
                  </a:cubicBezTo>
                  <a:cubicBezTo>
                    <a:pt x="10029" y="13508"/>
                    <a:pt x="9974" y="13525"/>
                    <a:pt x="9927" y="13559"/>
                  </a:cubicBezTo>
                  <a:cubicBezTo>
                    <a:pt x="9142" y="14129"/>
                    <a:pt x="8213" y="14430"/>
                    <a:pt x="7238" y="14430"/>
                  </a:cubicBezTo>
                  <a:lnTo>
                    <a:pt x="7185" y="14430"/>
                  </a:lnTo>
                  <a:cubicBezTo>
                    <a:pt x="6869" y="14430"/>
                    <a:pt x="6559" y="14398"/>
                    <a:pt x="6260" y="14336"/>
                  </a:cubicBezTo>
                  <a:lnTo>
                    <a:pt x="6260" y="12053"/>
                  </a:lnTo>
                  <a:lnTo>
                    <a:pt x="8340" y="12053"/>
                  </a:lnTo>
                  <a:cubicBezTo>
                    <a:pt x="8487" y="12053"/>
                    <a:pt x="8606" y="11934"/>
                    <a:pt x="8606" y="11787"/>
                  </a:cubicBezTo>
                  <a:cubicBezTo>
                    <a:pt x="8606" y="11640"/>
                    <a:pt x="8487" y="11521"/>
                    <a:pt x="8340" y="11521"/>
                  </a:cubicBezTo>
                  <a:lnTo>
                    <a:pt x="6260" y="11521"/>
                  </a:lnTo>
                  <a:lnTo>
                    <a:pt x="6260" y="9961"/>
                  </a:lnTo>
                  <a:cubicBezTo>
                    <a:pt x="6423" y="9828"/>
                    <a:pt x="6571" y="9676"/>
                    <a:pt x="6699" y="9508"/>
                  </a:cubicBezTo>
                  <a:lnTo>
                    <a:pt x="6699" y="9912"/>
                  </a:lnTo>
                  <a:cubicBezTo>
                    <a:pt x="6699" y="10254"/>
                    <a:pt x="6977" y="10533"/>
                    <a:pt x="7320" y="10533"/>
                  </a:cubicBezTo>
                  <a:lnTo>
                    <a:pt x="7882" y="10533"/>
                  </a:lnTo>
                  <a:cubicBezTo>
                    <a:pt x="8029" y="10533"/>
                    <a:pt x="8148" y="10414"/>
                    <a:pt x="8148" y="10267"/>
                  </a:cubicBezTo>
                  <a:cubicBezTo>
                    <a:pt x="8148" y="10121"/>
                    <a:pt x="8029" y="10001"/>
                    <a:pt x="7882" y="10001"/>
                  </a:cubicBezTo>
                  <a:lnTo>
                    <a:pt x="7318" y="10001"/>
                  </a:lnTo>
                  <a:cubicBezTo>
                    <a:pt x="7271" y="10001"/>
                    <a:pt x="7230" y="9960"/>
                    <a:pt x="7230" y="9913"/>
                  </a:cubicBezTo>
                  <a:lnTo>
                    <a:pt x="7230" y="8210"/>
                  </a:lnTo>
                  <a:cubicBezTo>
                    <a:pt x="7245" y="8099"/>
                    <a:pt x="7252" y="7987"/>
                    <a:pt x="7252" y="7872"/>
                  </a:cubicBezTo>
                  <a:cubicBezTo>
                    <a:pt x="7252" y="7043"/>
                    <a:pt x="6875" y="6282"/>
                    <a:pt x="6260" y="5779"/>
                  </a:cubicBezTo>
                  <a:lnTo>
                    <a:pt x="6260" y="2859"/>
                  </a:lnTo>
                  <a:cubicBezTo>
                    <a:pt x="6545" y="2844"/>
                    <a:pt x="6853" y="2837"/>
                    <a:pt x="7185" y="2837"/>
                  </a:cubicBezTo>
                  <a:lnTo>
                    <a:pt x="7238" y="2837"/>
                  </a:lnTo>
                  <a:cubicBezTo>
                    <a:pt x="8273" y="2837"/>
                    <a:pt x="9045" y="2906"/>
                    <a:pt x="9668" y="3053"/>
                  </a:cubicBezTo>
                  <a:cubicBezTo>
                    <a:pt x="9688" y="3058"/>
                    <a:pt x="9709" y="3061"/>
                    <a:pt x="9729" y="3061"/>
                  </a:cubicBezTo>
                  <a:cubicBezTo>
                    <a:pt x="9850" y="3061"/>
                    <a:pt x="9959" y="2978"/>
                    <a:pt x="9987" y="2855"/>
                  </a:cubicBezTo>
                  <a:cubicBezTo>
                    <a:pt x="10021" y="2713"/>
                    <a:pt x="9933" y="2570"/>
                    <a:pt x="9790" y="2536"/>
                  </a:cubicBezTo>
                  <a:cubicBezTo>
                    <a:pt x="9552" y="2480"/>
                    <a:pt x="9295" y="2433"/>
                    <a:pt x="9013" y="2398"/>
                  </a:cubicBezTo>
                  <a:lnTo>
                    <a:pt x="9013" y="1644"/>
                  </a:lnTo>
                  <a:cubicBezTo>
                    <a:pt x="9013" y="1506"/>
                    <a:pt x="8996" y="1373"/>
                    <a:pt x="8963" y="1244"/>
                  </a:cubicBezTo>
                  <a:cubicBezTo>
                    <a:pt x="9183" y="1169"/>
                    <a:pt x="9417" y="1128"/>
                    <a:pt x="9662" y="1128"/>
                  </a:cubicBezTo>
                  <a:cubicBezTo>
                    <a:pt x="10849" y="1128"/>
                    <a:pt x="11817" y="2093"/>
                    <a:pt x="11817" y="3280"/>
                  </a:cubicBezTo>
                  <a:lnTo>
                    <a:pt x="11817" y="3761"/>
                  </a:lnTo>
                  <a:cubicBezTo>
                    <a:pt x="11685" y="3573"/>
                    <a:pt x="11531" y="3404"/>
                    <a:pt x="11352" y="3256"/>
                  </a:cubicBezTo>
                  <a:cubicBezTo>
                    <a:pt x="11302" y="3215"/>
                    <a:pt x="11242" y="3195"/>
                    <a:pt x="11182" y="3195"/>
                  </a:cubicBezTo>
                  <a:cubicBezTo>
                    <a:pt x="11106" y="3195"/>
                    <a:pt x="11030" y="3227"/>
                    <a:pt x="10977" y="3291"/>
                  </a:cubicBezTo>
                  <a:cubicBezTo>
                    <a:pt x="10883" y="3404"/>
                    <a:pt x="10900" y="3572"/>
                    <a:pt x="11013" y="3665"/>
                  </a:cubicBezTo>
                  <a:cubicBezTo>
                    <a:pt x="11554" y="4113"/>
                    <a:pt x="11817" y="4773"/>
                    <a:pt x="11817" y="5682"/>
                  </a:cubicBezTo>
                  <a:lnTo>
                    <a:pt x="11817" y="9857"/>
                  </a:lnTo>
                  <a:cubicBezTo>
                    <a:pt x="11817" y="10712"/>
                    <a:pt x="11579" y="11546"/>
                    <a:pt x="11130" y="12267"/>
                  </a:cubicBezTo>
                  <a:cubicBezTo>
                    <a:pt x="11053" y="12392"/>
                    <a:pt x="11091" y="12556"/>
                    <a:pt x="11215" y="12633"/>
                  </a:cubicBezTo>
                  <a:cubicBezTo>
                    <a:pt x="11259" y="12661"/>
                    <a:pt x="11307" y="12673"/>
                    <a:pt x="11356" y="12673"/>
                  </a:cubicBezTo>
                  <a:cubicBezTo>
                    <a:pt x="11444" y="12673"/>
                    <a:pt x="11531" y="12629"/>
                    <a:pt x="11582" y="12548"/>
                  </a:cubicBezTo>
                  <a:cubicBezTo>
                    <a:pt x="11916" y="12010"/>
                    <a:pt x="12145" y="11416"/>
                    <a:pt x="12261" y="10797"/>
                  </a:cubicBezTo>
                  <a:cubicBezTo>
                    <a:pt x="13198" y="10752"/>
                    <a:pt x="13946" y="9976"/>
                    <a:pt x="13946" y="9029"/>
                  </a:cubicBezTo>
                  <a:lnTo>
                    <a:pt x="13946" y="8867"/>
                  </a:lnTo>
                  <a:cubicBezTo>
                    <a:pt x="13946" y="7949"/>
                    <a:pt x="13244" y="7193"/>
                    <a:pt x="12349" y="7106"/>
                  </a:cubicBezTo>
                  <a:lnTo>
                    <a:pt x="12349" y="3280"/>
                  </a:lnTo>
                  <a:cubicBezTo>
                    <a:pt x="12349" y="1801"/>
                    <a:pt x="11143" y="596"/>
                    <a:pt x="9662" y="596"/>
                  </a:cubicBezTo>
                  <a:cubicBezTo>
                    <a:pt x="9342" y="596"/>
                    <a:pt x="9035" y="652"/>
                    <a:pt x="8751" y="756"/>
                  </a:cubicBezTo>
                  <a:cubicBezTo>
                    <a:pt x="8458" y="302"/>
                    <a:pt x="7948" y="1"/>
                    <a:pt x="7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0" name="Google Shape;2090;p59">
            <a:extLst>
              <a:ext uri="{FF2B5EF4-FFF2-40B4-BE49-F238E27FC236}">
                <a16:creationId xmlns:a16="http://schemas.microsoft.com/office/drawing/2014/main" id="{BD61C2AE-5249-271E-BA40-8C1226587E19}"/>
              </a:ext>
            </a:extLst>
          </p:cNvPr>
          <p:cNvGrpSpPr/>
          <p:nvPr/>
        </p:nvGrpSpPr>
        <p:grpSpPr>
          <a:xfrm>
            <a:off x="1436204" y="2514105"/>
            <a:ext cx="537236" cy="403289"/>
            <a:chOff x="5351113" y="3220301"/>
            <a:chExt cx="602620" cy="452372"/>
          </a:xfrm>
        </p:grpSpPr>
        <p:sp>
          <p:nvSpPr>
            <p:cNvPr id="2091" name="Google Shape;2091;p59">
              <a:extLst>
                <a:ext uri="{FF2B5EF4-FFF2-40B4-BE49-F238E27FC236}">
                  <a16:creationId xmlns:a16="http://schemas.microsoft.com/office/drawing/2014/main" id="{61FD4337-2888-0B1A-F66A-8F7A142AB5B4}"/>
                </a:ext>
              </a:extLst>
            </p:cNvPr>
            <p:cNvSpPr/>
            <p:nvPr/>
          </p:nvSpPr>
          <p:spPr>
            <a:xfrm>
              <a:off x="5447995" y="3220301"/>
              <a:ext cx="150846" cy="151376"/>
            </a:xfrm>
            <a:custGeom>
              <a:avLst/>
              <a:gdLst/>
              <a:ahLst/>
              <a:cxnLst/>
              <a:rect l="l" t="t" r="r" b="b"/>
              <a:pathLst>
                <a:path w="4548" h="4564" extrusionOk="0">
                  <a:moveTo>
                    <a:pt x="443" y="1"/>
                  </a:moveTo>
                  <a:cubicBezTo>
                    <a:pt x="199" y="1"/>
                    <a:pt x="1" y="199"/>
                    <a:pt x="1" y="443"/>
                  </a:cubicBezTo>
                  <a:lnTo>
                    <a:pt x="1" y="4298"/>
                  </a:lnTo>
                  <a:cubicBezTo>
                    <a:pt x="1" y="4445"/>
                    <a:pt x="120" y="4564"/>
                    <a:pt x="266" y="4564"/>
                  </a:cubicBezTo>
                  <a:cubicBezTo>
                    <a:pt x="413" y="4564"/>
                    <a:pt x="532" y="4445"/>
                    <a:pt x="532" y="4298"/>
                  </a:cubicBezTo>
                  <a:lnTo>
                    <a:pt x="532" y="533"/>
                  </a:lnTo>
                  <a:lnTo>
                    <a:pt x="4281" y="533"/>
                  </a:lnTo>
                  <a:cubicBezTo>
                    <a:pt x="4428" y="533"/>
                    <a:pt x="4546" y="414"/>
                    <a:pt x="4546" y="267"/>
                  </a:cubicBezTo>
                  <a:cubicBezTo>
                    <a:pt x="4547" y="120"/>
                    <a:pt x="4428" y="1"/>
                    <a:pt x="4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9">
              <a:extLst>
                <a:ext uri="{FF2B5EF4-FFF2-40B4-BE49-F238E27FC236}">
                  <a16:creationId xmlns:a16="http://schemas.microsoft.com/office/drawing/2014/main" id="{2B69B31C-3DB5-A56D-43FE-353F651BFFC1}"/>
                </a:ext>
              </a:extLst>
            </p:cNvPr>
            <p:cNvSpPr/>
            <p:nvPr/>
          </p:nvSpPr>
          <p:spPr>
            <a:xfrm>
              <a:off x="5447995" y="3521296"/>
              <a:ext cx="150846" cy="151376"/>
            </a:xfrm>
            <a:custGeom>
              <a:avLst/>
              <a:gdLst/>
              <a:ahLst/>
              <a:cxnLst/>
              <a:rect l="l" t="t" r="r" b="b"/>
              <a:pathLst>
                <a:path w="4548" h="4564" extrusionOk="0">
                  <a:moveTo>
                    <a:pt x="267" y="0"/>
                  </a:moveTo>
                  <a:cubicBezTo>
                    <a:pt x="120" y="0"/>
                    <a:pt x="1" y="119"/>
                    <a:pt x="1" y="265"/>
                  </a:cubicBezTo>
                  <a:lnTo>
                    <a:pt x="1" y="4120"/>
                  </a:lnTo>
                  <a:cubicBezTo>
                    <a:pt x="1" y="4364"/>
                    <a:pt x="199" y="4563"/>
                    <a:pt x="444" y="4563"/>
                  </a:cubicBezTo>
                  <a:lnTo>
                    <a:pt x="4281" y="4563"/>
                  </a:lnTo>
                  <a:cubicBezTo>
                    <a:pt x="4428" y="4563"/>
                    <a:pt x="4547" y="4444"/>
                    <a:pt x="4547" y="4297"/>
                  </a:cubicBezTo>
                  <a:cubicBezTo>
                    <a:pt x="4547" y="4150"/>
                    <a:pt x="4428" y="4031"/>
                    <a:pt x="4281" y="4031"/>
                  </a:cubicBezTo>
                  <a:lnTo>
                    <a:pt x="533" y="4031"/>
                  </a:lnTo>
                  <a:lnTo>
                    <a:pt x="533" y="265"/>
                  </a:lnTo>
                  <a:cubicBezTo>
                    <a:pt x="533" y="119"/>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9">
              <a:extLst>
                <a:ext uri="{FF2B5EF4-FFF2-40B4-BE49-F238E27FC236}">
                  <a16:creationId xmlns:a16="http://schemas.microsoft.com/office/drawing/2014/main" id="{47804D65-8229-4AD2-DB87-73191781819B}"/>
                </a:ext>
              </a:extLst>
            </p:cNvPr>
            <p:cNvSpPr/>
            <p:nvPr/>
          </p:nvSpPr>
          <p:spPr>
            <a:xfrm>
              <a:off x="5721196" y="3220301"/>
              <a:ext cx="150813" cy="151376"/>
            </a:xfrm>
            <a:custGeom>
              <a:avLst/>
              <a:gdLst/>
              <a:ahLst/>
              <a:cxnLst/>
              <a:rect l="l" t="t" r="r" b="b"/>
              <a:pathLst>
                <a:path w="4547" h="4564" extrusionOk="0">
                  <a:moveTo>
                    <a:pt x="266" y="1"/>
                  </a:moveTo>
                  <a:cubicBezTo>
                    <a:pt x="118" y="1"/>
                    <a:pt x="0" y="120"/>
                    <a:pt x="0" y="267"/>
                  </a:cubicBezTo>
                  <a:cubicBezTo>
                    <a:pt x="0" y="414"/>
                    <a:pt x="119" y="533"/>
                    <a:pt x="266" y="533"/>
                  </a:cubicBezTo>
                  <a:lnTo>
                    <a:pt x="4015" y="533"/>
                  </a:lnTo>
                  <a:lnTo>
                    <a:pt x="4015" y="4298"/>
                  </a:lnTo>
                  <a:cubicBezTo>
                    <a:pt x="4015" y="4445"/>
                    <a:pt x="4134" y="4564"/>
                    <a:pt x="4281" y="4564"/>
                  </a:cubicBezTo>
                  <a:cubicBezTo>
                    <a:pt x="4428" y="4564"/>
                    <a:pt x="4547" y="4445"/>
                    <a:pt x="4547" y="4298"/>
                  </a:cubicBezTo>
                  <a:lnTo>
                    <a:pt x="4547" y="443"/>
                  </a:lnTo>
                  <a:cubicBezTo>
                    <a:pt x="4547" y="199"/>
                    <a:pt x="4348" y="1"/>
                    <a:pt x="41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9">
              <a:extLst>
                <a:ext uri="{FF2B5EF4-FFF2-40B4-BE49-F238E27FC236}">
                  <a16:creationId xmlns:a16="http://schemas.microsoft.com/office/drawing/2014/main" id="{4E81E75F-EA64-AABE-4274-1B39EDA60353}"/>
                </a:ext>
              </a:extLst>
            </p:cNvPr>
            <p:cNvSpPr/>
            <p:nvPr/>
          </p:nvSpPr>
          <p:spPr>
            <a:xfrm>
              <a:off x="5721196" y="3521262"/>
              <a:ext cx="150813" cy="151410"/>
            </a:xfrm>
            <a:custGeom>
              <a:avLst/>
              <a:gdLst/>
              <a:ahLst/>
              <a:cxnLst/>
              <a:rect l="l" t="t" r="r" b="b"/>
              <a:pathLst>
                <a:path w="4547" h="4565" extrusionOk="0">
                  <a:moveTo>
                    <a:pt x="4281" y="0"/>
                  </a:moveTo>
                  <a:cubicBezTo>
                    <a:pt x="4134" y="0"/>
                    <a:pt x="4015" y="119"/>
                    <a:pt x="4015" y="266"/>
                  </a:cubicBezTo>
                  <a:lnTo>
                    <a:pt x="4015" y="4032"/>
                  </a:lnTo>
                  <a:lnTo>
                    <a:pt x="266" y="4032"/>
                  </a:lnTo>
                  <a:cubicBezTo>
                    <a:pt x="119" y="4032"/>
                    <a:pt x="0" y="4151"/>
                    <a:pt x="0" y="4298"/>
                  </a:cubicBezTo>
                  <a:cubicBezTo>
                    <a:pt x="0" y="4445"/>
                    <a:pt x="119" y="4564"/>
                    <a:pt x="266" y="4564"/>
                  </a:cubicBezTo>
                  <a:lnTo>
                    <a:pt x="4104" y="4564"/>
                  </a:lnTo>
                  <a:cubicBezTo>
                    <a:pt x="4348" y="4564"/>
                    <a:pt x="4547" y="4365"/>
                    <a:pt x="4547" y="4121"/>
                  </a:cubicBezTo>
                  <a:lnTo>
                    <a:pt x="4547" y="266"/>
                  </a:lnTo>
                  <a:cubicBezTo>
                    <a:pt x="4547" y="119"/>
                    <a:pt x="4428" y="0"/>
                    <a:pt x="42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9">
              <a:extLst>
                <a:ext uri="{FF2B5EF4-FFF2-40B4-BE49-F238E27FC236}">
                  <a16:creationId xmlns:a16="http://schemas.microsoft.com/office/drawing/2014/main" id="{9ACA1F13-E96E-3C20-305C-8F238B285588}"/>
                </a:ext>
              </a:extLst>
            </p:cNvPr>
            <p:cNvSpPr/>
            <p:nvPr/>
          </p:nvSpPr>
          <p:spPr>
            <a:xfrm>
              <a:off x="5747332" y="3547597"/>
              <a:ext cx="72239" cy="72438"/>
            </a:xfrm>
            <a:custGeom>
              <a:avLst/>
              <a:gdLst/>
              <a:ahLst/>
              <a:cxnLst/>
              <a:rect l="l" t="t" r="r" b="b"/>
              <a:pathLst>
                <a:path w="2178" h="2184" extrusionOk="0">
                  <a:moveTo>
                    <a:pt x="1912" y="1"/>
                  </a:moveTo>
                  <a:cubicBezTo>
                    <a:pt x="1764" y="1"/>
                    <a:pt x="1646" y="120"/>
                    <a:pt x="1646" y="266"/>
                  </a:cubicBezTo>
                  <a:lnTo>
                    <a:pt x="1646" y="1652"/>
                  </a:lnTo>
                  <a:lnTo>
                    <a:pt x="267" y="1652"/>
                  </a:lnTo>
                  <a:cubicBezTo>
                    <a:pt x="120" y="1652"/>
                    <a:pt x="1" y="1771"/>
                    <a:pt x="1" y="1918"/>
                  </a:cubicBezTo>
                  <a:cubicBezTo>
                    <a:pt x="1" y="2065"/>
                    <a:pt x="120" y="2184"/>
                    <a:pt x="267" y="2184"/>
                  </a:cubicBezTo>
                  <a:lnTo>
                    <a:pt x="1734" y="2184"/>
                  </a:lnTo>
                  <a:cubicBezTo>
                    <a:pt x="1978" y="2184"/>
                    <a:pt x="2178" y="1985"/>
                    <a:pt x="2178" y="1740"/>
                  </a:cubicBezTo>
                  <a:lnTo>
                    <a:pt x="2178" y="266"/>
                  </a:lnTo>
                  <a:cubicBezTo>
                    <a:pt x="2178" y="120"/>
                    <a:pt x="2058" y="1"/>
                    <a:pt x="19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9">
              <a:extLst>
                <a:ext uri="{FF2B5EF4-FFF2-40B4-BE49-F238E27FC236}">
                  <a16:creationId xmlns:a16="http://schemas.microsoft.com/office/drawing/2014/main" id="{FD454904-7F7A-CD08-DBE2-D583062C611A}"/>
                </a:ext>
              </a:extLst>
            </p:cNvPr>
            <p:cNvSpPr/>
            <p:nvPr/>
          </p:nvSpPr>
          <p:spPr>
            <a:xfrm>
              <a:off x="5497979" y="3270284"/>
              <a:ext cx="72172" cy="72438"/>
            </a:xfrm>
            <a:custGeom>
              <a:avLst/>
              <a:gdLst/>
              <a:ahLst/>
              <a:cxnLst/>
              <a:rect l="l" t="t" r="r" b="b"/>
              <a:pathLst>
                <a:path w="2176" h="2184" extrusionOk="0">
                  <a:moveTo>
                    <a:pt x="443" y="0"/>
                  </a:moveTo>
                  <a:cubicBezTo>
                    <a:pt x="198" y="0"/>
                    <a:pt x="0" y="198"/>
                    <a:pt x="0" y="443"/>
                  </a:cubicBezTo>
                  <a:lnTo>
                    <a:pt x="0" y="1917"/>
                  </a:lnTo>
                  <a:cubicBezTo>
                    <a:pt x="0" y="2064"/>
                    <a:pt x="119" y="2183"/>
                    <a:pt x="265" y="2183"/>
                  </a:cubicBezTo>
                  <a:cubicBezTo>
                    <a:pt x="413" y="2183"/>
                    <a:pt x="531" y="2064"/>
                    <a:pt x="531" y="1917"/>
                  </a:cubicBezTo>
                  <a:lnTo>
                    <a:pt x="531" y="531"/>
                  </a:lnTo>
                  <a:lnTo>
                    <a:pt x="1910" y="531"/>
                  </a:lnTo>
                  <a:cubicBezTo>
                    <a:pt x="2057" y="531"/>
                    <a:pt x="2176" y="412"/>
                    <a:pt x="2176" y="266"/>
                  </a:cubicBezTo>
                  <a:cubicBezTo>
                    <a:pt x="2176" y="119"/>
                    <a:pt x="2057" y="0"/>
                    <a:pt x="19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9">
              <a:extLst>
                <a:ext uri="{FF2B5EF4-FFF2-40B4-BE49-F238E27FC236}">
                  <a16:creationId xmlns:a16="http://schemas.microsoft.com/office/drawing/2014/main" id="{BCF20FB9-1512-5E15-D854-CC5736AB0EE7}"/>
                </a:ext>
              </a:extLst>
            </p:cNvPr>
            <p:cNvSpPr/>
            <p:nvPr/>
          </p:nvSpPr>
          <p:spPr>
            <a:xfrm>
              <a:off x="5481461" y="3571180"/>
              <a:ext cx="67861" cy="17678"/>
            </a:xfrm>
            <a:custGeom>
              <a:avLst/>
              <a:gdLst/>
              <a:ahLst/>
              <a:cxnLst/>
              <a:rect l="l" t="t" r="r" b="b"/>
              <a:pathLst>
                <a:path w="2046" h="533" extrusionOk="0">
                  <a:moveTo>
                    <a:pt x="266" y="0"/>
                  </a:moveTo>
                  <a:cubicBezTo>
                    <a:pt x="118" y="0"/>
                    <a:pt x="0" y="120"/>
                    <a:pt x="0" y="266"/>
                  </a:cubicBezTo>
                  <a:cubicBezTo>
                    <a:pt x="0" y="413"/>
                    <a:pt x="119" y="532"/>
                    <a:pt x="266" y="532"/>
                  </a:cubicBezTo>
                  <a:lnTo>
                    <a:pt x="1779" y="532"/>
                  </a:lnTo>
                  <a:cubicBezTo>
                    <a:pt x="1927" y="532"/>
                    <a:pt x="2045" y="413"/>
                    <a:pt x="2045" y="266"/>
                  </a:cubicBezTo>
                  <a:cubicBezTo>
                    <a:pt x="2045" y="120"/>
                    <a:pt x="1926" y="0"/>
                    <a:pt x="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9">
              <a:extLst>
                <a:ext uri="{FF2B5EF4-FFF2-40B4-BE49-F238E27FC236}">
                  <a16:creationId xmlns:a16="http://schemas.microsoft.com/office/drawing/2014/main" id="{048086AD-5364-377D-C861-0503378301A8}"/>
                </a:ext>
              </a:extLst>
            </p:cNvPr>
            <p:cNvSpPr/>
            <p:nvPr/>
          </p:nvSpPr>
          <p:spPr>
            <a:xfrm>
              <a:off x="5481461" y="3596387"/>
              <a:ext cx="67861" cy="17678"/>
            </a:xfrm>
            <a:custGeom>
              <a:avLst/>
              <a:gdLst/>
              <a:ahLst/>
              <a:cxnLst/>
              <a:rect l="l" t="t" r="r" b="b"/>
              <a:pathLst>
                <a:path w="2046" h="533" extrusionOk="0">
                  <a:moveTo>
                    <a:pt x="266" y="0"/>
                  </a:moveTo>
                  <a:cubicBezTo>
                    <a:pt x="118" y="0"/>
                    <a:pt x="0" y="119"/>
                    <a:pt x="0" y="266"/>
                  </a:cubicBezTo>
                  <a:cubicBezTo>
                    <a:pt x="0" y="413"/>
                    <a:pt x="119" y="532"/>
                    <a:pt x="266" y="532"/>
                  </a:cubicBezTo>
                  <a:lnTo>
                    <a:pt x="1779" y="532"/>
                  </a:lnTo>
                  <a:cubicBezTo>
                    <a:pt x="1927" y="532"/>
                    <a:pt x="2045" y="413"/>
                    <a:pt x="2045" y="266"/>
                  </a:cubicBezTo>
                  <a:cubicBezTo>
                    <a:pt x="2045" y="119"/>
                    <a:pt x="1926" y="0"/>
                    <a:pt x="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9">
              <a:extLst>
                <a:ext uri="{FF2B5EF4-FFF2-40B4-BE49-F238E27FC236}">
                  <a16:creationId xmlns:a16="http://schemas.microsoft.com/office/drawing/2014/main" id="{4AD1DE8D-026F-1707-0917-7DBA19107FBA}"/>
                </a:ext>
              </a:extLst>
            </p:cNvPr>
            <p:cNvSpPr/>
            <p:nvPr/>
          </p:nvSpPr>
          <p:spPr>
            <a:xfrm>
              <a:off x="5481461" y="3621594"/>
              <a:ext cx="67861" cy="17645"/>
            </a:xfrm>
            <a:custGeom>
              <a:avLst/>
              <a:gdLst/>
              <a:ahLst/>
              <a:cxnLst/>
              <a:rect l="l" t="t" r="r" b="b"/>
              <a:pathLst>
                <a:path w="2046" h="532" extrusionOk="0">
                  <a:moveTo>
                    <a:pt x="266" y="0"/>
                  </a:moveTo>
                  <a:cubicBezTo>
                    <a:pt x="118" y="0"/>
                    <a:pt x="0" y="119"/>
                    <a:pt x="0" y="266"/>
                  </a:cubicBezTo>
                  <a:cubicBezTo>
                    <a:pt x="0" y="413"/>
                    <a:pt x="119" y="532"/>
                    <a:pt x="266" y="532"/>
                  </a:cubicBezTo>
                  <a:lnTo>
                    <a:pt x="1779" y="532"/>
                  </a:lnTo>
                  <a:cubicBezTo>
                    <a:pt x="1927" y="532"/>
                    <a:pt x="2045" y="413"/>
                    <a:pt x="2045" y="266"/>
                  </a:cubicBezTo>
                  <a:cubicBezTo>
                    <a:pt x="2045" y="119"/>
                    <a:pt x="1926" y="0"/>
                    <a:pt x="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9">
              <a:extLst>
                <a:ext uri="{FF2B5EF4-FFF2-40B4-BE49-F238E27FC236}">
                  <a16:creationId xmlns:a16="http://schemas.microsoft.com/office/drawing/2014/main" id="{60B8C104-5395-F01D-CB0F-58121991F493}"/>
                </a:ext>
              </a:extLst>
            </p:cNvPr>
            <p:cNvSpPr/>
            <p:nvPr/>
          </p:nvSpPr>
          <p:spPr>
            <a:xfrm>
              <a:off x="5754065" y="3263053"/>
              <a:ext cx="17645" cy="17678"/>
            </a:xfrm>
            <a:custGeom>
              <a:avLst/>
              <a:gdLst/>
              <a:ahLst/>
              <a:cxnLst/>
              <a:rect l="l" t="t" r="r" b="b"/>
              <a:pathLst>
                <a:path w="532" h="533" extrusionOk="0">
                  <a:moveTo>
                    <a:pt x="266" y="1"/>
                  </a:moveTo>
                  <a:cubicBezTo>
                    <a:pt x="196" y="1"/>
                    <a:pt x="127" y="28"/>
                    <a:pt x="78" y="79"/>
                  </a:cubicBezTo>
                  <a:cubicBezTo>
                    <a:pt x="29" y="128"/>
                    <a:pt x="0" y="197"/>
                    <a:pt x="0" y="266"/>
                  </a:cubicBezTo>
                  <a:cubicBezTo>
                    <a:pt x="0" y="336"/>
                    <a:pt x="29" y="405"/>
                    <a:pt x="78" y="454"/>
                  </a:cubicBezTo>
                  <a:cubicBezTo>
                    <a:pt x="127" y="504"/>
                    <a:pt x="196" y="532"/>
                    <a:pt x="266" y="532"/>
                  </a:cubicBezTo>
                  <a:cubicBezTo>
                    <a:pt x="336" y="532"/>
                    <a:pt x="405" y="504"/>
                    <a:pt x="454" y="454"/>
                  </a:cubicBezTo>
                  <a:cubicBezTo>
                    <a:pt x="503" y="405"/>
                    <a:pt x="532" y="336"/>
                    <a:pt x="532" y="266"/>
                  </a:cubicBezTo>
                  <a:cubicBezTo>
                    <a:pt x="532" y="197"/>
                    <a:pt x="503" y="128"/>
                    <a:pt x="454" y="79"/>
                  </a:cubicBezTo>
                  <a:cubicBezTo>
                    <a:pt x="405" y="28"/>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9">
              <a:extLst>
                <a:ext uri="{FF2B5EF4-FFF2-40B4-BE49-F238E27FC236}">
                  <a16:creationId xmlns:a16="http://schemas.microsoft.com/office/drawing/2014/main" id="{D6D55A75-30E4-6104-83DF-F62644F16FEA}"/>
                </a:ext>
              </a:extLst>
            </p:cNvPr>
            <p:cNvSpPr/>
            <p:nvPr/>
          </p:nvSpPr>
          <p:spPr>
            <a:xfrm>
              <a:off x="5783286" y="3263053"/>
              <a:ext cx="17645" cy="17678"/>
            </a:xfrm>
            <a:custGeom>
              <a:avLst/>
              <a:gdLst/>
              <a:ahLst/>
              <a:cxnLst/>
              <a:rect l="l" t="t" r="r" b="b"/>
              <a:pathLst>
                <a:path w="532" h="533" extrusionOk="0">
                  <a:moveTo>
                    <a:pt x="266" y="1"/>
                  </a:moveTo>
                  <a:cubicBezTo>
                    <a:pt x="196" y="1"/>
                    <a:pt x="127" y="28"/>
                    <a:pt x="78" y="79"/>
                  </a:cubicBezTo>
                  <a:cubicBezTo>
                    <a:pt x="28" y="128"/>
                    <a:pt x="0" y="197"/>
                    <a:pt x="0" y="266"/>
                  </a:cubicBezTo>
                  <a:cubicBezTo>
                    <a:pt x="0" y="336"/>
                    <a:pt x="28" y="404"/>
                    <a:pt x="78" y="454"/>
                  </a:cubicBezTo>
                  <a:cubicBezTo>
                    <a:pt x="127" y="504"/>
                    <a:pt x="196" y="532"/>
                    <a:pt x="266" y="532"/>
                  </a:cubicBezTo>
                  <a:cubicBezTo>
                    <a:pt x="336" y="532"/>
                    <a:pt x="405" y="504"/>
                    <a:pt x="454" y="454"/>
                  </a:cubicBezTo>
                  <a:cubicBezTo>
                    <a:pt x="503" y="405"/>
                    <a:pt x="532" y="336"/>
                    <a:pt x="532" y="266"/>
                  </a:cubicBezTo>
                  <a:cubicBezTo>
                    <a:pt x="532" y="197"/>
                    <a:pt x="503" y="128"/>
                    <a:pt x="454" y="79"/>
                  </a:cubicBezTo>
                  <a:cubicBezTo>
                    <a:pt x="405" y="28"/>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9">
              <a:extLst>
                <a:ext uri="{FF2B5EF4-FFF2-40B4-BE49-F238E27FC236}">
                  <a16:creationId xmlns:a16="http://schemas.microsoft.com/office/drawing/2014/main" id="{DC6D64A9-A341-E9FB-BC39-5F2921B6F47A}"/>
                </a:ext>
              </a:extLst>
            </p:cNvPr>
            <p:cNvSpPr/>
            <p:nvPr/>
          </p:nvSpPr>
          <p:spPr>
            <a:xfrm>
              <a:off x="5812473" y="3263053"/>
              <a:ext cx="17678" cy="17678"/>
            </a:xfrm>
            <a:custGeom>
              <a:avLst/>
              <a:gdLst/>
              <a:ahLst/>
              <a:cxnLst/>
              <a:rect l="l" t="t" r="r" b="b"/>
              <a:pathLst>
                <a:path w="533" h="533" extrusionOk="0">
                  <a:moveTo>
                    <a:pt x="267" y="1"/>
                  </a:moveTo>
                  <a:cubicBezTo>
                    <a:pt x="197" y="1"/>
                    <a:pt x="128" y="28"/>
                    <a:pt x="79" y="79"/>
                  </a:cubicBezTo>
                  <a:cubicBezTo>
                    <a:pt x="30" y="128"/>
                    <a:pt x="1" y="196"/>
                    <a:pt x="1" y="266"/>
                  </a:cubicBezTo>
                  <a:cubicBezTo>
                    <a:pt x="1" y="336"/>
                    <a:pt x="30" y="405"/>
                    <a:pt x="79" y="454"/>
                  </a:cubicBezTo>
                  <a:cubicBezTo>
                    <a:pt x="128" y="504"/>
                    <a:pt x="197" y="532"/>
                    <a:pt x="267" y="532"/>
                  </a:cubicBezTo>
                  <a:cubicBezTo>
                    <a:pt x="337" y="532"/>
                    <a:pt x="406" y="504"/>
                    <a:pt x="455" y="454"/>
                  </a:cubicBezTo>
                  <a:cubicBezTo>
                    <a:pt x="504" y="405"/>
                    <a:pt x="533" y="336"/>
                    <a:pt x="533" y="266"/>
                  </a:cubicBezTo>
                  <a:cubicBezTo>
                    <a:pt x="533" y="197"/>
                    <a:pt x="504" y="128"/>
                    <a:pt x="455" y="79"/>
                  </a:cubicBezTo>
                  <a:cubicBezTo>
                    <a:pt x="406" y="28"/>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9">
              <a:extLst>
                <a:ext uri="{FF2B5EF4-FFF2-40B4-BE49-F238E27FC236}">
                  <a16:creationId xmlns:a16="http://schemas.microsoft.com/office/drawing/2014/main" id="{3FBA8C5F-1939-47E1-D932-C1E78CE4AEF1}"/>
                </a:ext>
              </a:extLst>
            </p:cNvPr>
            <p:cNvSpPr/>
            <p:nvPr/>
          </p:nvSpPr>
          <p:spPr>
            <a:xfrm>
              <a:off x="5399737" y="3401262"/>
              <a:ext cx="106103" cy="95191"/>
            </a:xfrm>
            <a:custGeom>
              <a:avLst/>
              <a:gdLst/>
              <a:ahLst/>
              <a:cxnLst/>
              <a:rect l="l" t="t" r="r" b="b"/>
              <a:pathLst>
                <a:path w="3199" h="2870" extrusionOk="0">
                  <a:moveTo>
                    <a:pt x="2118" y="532"/>
                  </a:moveTo>
                  <a:lnTo>
                    <a:pt x="2638" y="1435"/>
                  </a:lnTo>
                  <a:lnTo>
                    <a:pt x="2118" y="2339"/>
                  </a:lnTo>
                  <a:lnTo>
                    <a:pt x="1081" y="2339"/>
                  </a:lnTo>
                  <a:lnTo>
                    <a:pt x="561" y="1435"/>
                  </a:lnTo>
                  <a:lnTo>
                    <a:pt x="1081" y="532"/>
                  </a:lnTo>
                  <a:close/>
                  <a:moveTo>
                    <a:pt x="1034" y="0"/>
                  </a:moveTo>
                  <a:cubicBezTo>
                    <a:pt x="881" y="0"/>
                    <a:pt x="721" y="92"/>
                    <a:pt x="644" y="225"/>
                  </a:cubicBezTo>
                  <a:lnTo>
                    <a:pt x="78" y="1211"/>
                  </a:lnTo>
                  <a:cubicBezTo>
                    <a:pt x="1" y="1342"/>
                    <a:pt x="1" y="1528"/>
                    <a:pt x="78" y="1659"/>
                  </a:cubicBezTo>
                  <a:lnTo>
                    <a:pt x="644" y="2645"/>
                  </a:lnTo>
                  <a:cubicBezTo>
                    <a:pt x="721" y="2777"/>
                    <a:pt x="881" y="2870"/>
                    <a:pt x="1034" y="2870"/>
                  </a:cubicBezTo>
                  <a:lnTo>
                    <a:pt x="2165" y="2870"/>
                  </a:lnTo>
                  <a:cubicBezTo>
                    <a:pt x="2319" y="2870"/>
                    <a:pt x="2479" y="2777"/>
                    <a:pt x="2555" y="2645"/>
                  </a:cubicBezTo>
                  <a:lnTo>
                    <a:pt x="3122" y="1659"/>
                  </a:lnTo>
                  <a:cubicBezTo>
                    <a:pt x="3198" y="1528"/>
                    <a:pt x="3198" y="1342"/>
                    <a:pt x="3122" y="1211"/>
                  </a:cubicBezTo>
                  <a:lnTo>
                    <a:pt x="2555" y="225"/>
                  </a:lnTo>
                  <a:cubicBezTo>
                    <a:pt x="2479" y="92"/>
                    <a:pt x="2318" y="0"/>
                    <a:pt x="2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9">
              <a:extLst>
                <a:ext uri="{FF2B5EF4-FFF2-40B4-BE49-F238E27FC236}">
                  <a16:creationId xmlns:a16="http://schemas.microsoft.com/office/drawing/2014/main" id="{A061F37D-4BC2-2B78-7AAA-7091BFE1D948}"/>
                </a:ext>
              </a:extLst>
            </p:cNvPr>
            <p:cNvSpPr/>
            <p:nvPr/>
          </p:nvSpPr>
          <p:spPr>
            <a:xfrm>
              <a:off x="5351113" y="3325806"/>
              <a:ext cx="82189" cy="74461"/>
            </a:xfrm>
            <a:custGeom>
              <a:avLst/>
              <a:gdLst/>
              <a:ahLst/>
              <a:cxnLst/>
              <a:rect l="l" t="t" r="r" b="b"/>
              <a:pathLst>
                <a:path w="2478" h="2245" extrusionOk="0">
                  <a:moveTo>
                    <a:pt x="1577" y="533"/>
                  </a:moveTo>
                  <a:lnTo>
                    <a:pt x="1917" y="1123"/>
                  </a:lnTo>
                  <a:lnTo>
                    <a:pt x="1577" y="1712"/>
                  </a:lnTo>
                  <a:lnTo>
                    <a:pt x="900" y="1712"/>
                  </a:lnTo>
                  <a:lnTo>
                    <a:pt x="561" y="1123"/>
                  </a:lnTo>
                  <a:lnTo>
                    <a:pt x="900" y="533"/>
                  </a:lnTo>
                  <a:close/>
                  <a:moveTo>
                    <a:pt x="853" y="1"/>
                  </a:moveTo>
                  <a:cubicBezTo>
                    <a:pt x="700" y="1"/>
                    <a:pt x="540" y="93"/>
                    <a:pt x="463" y="227"/>
                  </a:cubicBezTo>
                  <a:lnTo>
                    <a:pt x="77" y="898"/>
                  </a:lnTo>
                  <a:cubicBezTo>
                    <a:pt x="1" y="1031"/>
                    <a:pt x="1" y="1214"/>
                    <a:pt x="77" y="1347"/>
                  </a:cubicBezTo>
                  <a:lnTo>
                    <a:pt x="463" y="2019"/>
                  </a:lnTo>
                  <a:cubicBezTo>
                    <a:pt x="540" y="2152"/>
                    <a:pt x="700" y="2244"/>
                    <a:pt x="853" y="2244"/>
                  </a:cubicBezTo>
                  <a:lnTo>
                    <a:pt x="1625" y="2244"/>
                  </a:lnTo>
                  <a:cubicBezTo>
                    <a:pt x="1778" y="2244"/>
                    <a:pt x="1938" y="2152"/>
                    <a:pt x="2014" y="2019"/>
                  </a:cubicBezTo>
                  <a:lnTo>
                    <a:pt x="2400" y="1347"/>
                  </a:lnTo>
                  <a:cubicBezTo>
                    <a:pt x="2477" y="1215"/>
                    <a:pt x="2477" y="1031"/>
                    <a:pt x="2400" y="898"/>
                  </a:cubicBezTo>
                  <a:lnTo>
                    <a:pt x="2014" y="227"/>
                  </a:lnTo>
                  <a:cubicBezTo>
                    <a:pt x="1938" y="93"/>
                    <a:pt x="1778" y="1"/>
                    <a:pt x="1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9">
              <a:extLst>
                <a:ext uri="{FF2B5EF4-FFF2-40B4-BE49-F238E27FC236}">
                  <a16:creationId xmlns:a16="http://schemas.microsoft.com/office/drawing/2014/main" id="{327CE755-5567-B07B-F870-CC969BFA3299}"/>
                </a:ext>
              </a:extLst>
            </p:cNvPr>
            <p:cNvSpPr/>
            <p:nvPr/>
          </p:nvSpPr>
          <p:spPr>
            <a:xfrm>
              <a:off x="5521561" y="3302987"/>
              <a:ext cx="358740" cy="273101"/>
            </a:xfrm>
            <a:custGeom>
              <a:avLst/>
              <a:gdLst/>
              <a:ahLst/>
              <a:cxnLst/>
              <a:rect l="l" t="t" r="r" b="b"/>
              <a:pathLst>
                <a:path w="10816" h="8234" extrusionOk="0">
                  <a:moveTo>
                    <a:pt x="5694" y="550"/>
                  </a:moveTo>
                  <a:cubicBezTo>
                    <a:pt x="5715" y="550"/>
                    <a:pt x="5737" y="551"/>
                    <a:pt x="5759" y="552"/>
                  </a:cubicBezTo>
                  <a:cubicBezTo>
                    <a:pt x="5777" y="910"/>
                    <a:pt x="5647" y="1254"/>
                    <a:pt x="5392" y="1509"/>
                  </a:cubicBezTo>
                  <a:cubicBezTo>
                    <a:pt x="5156" y="1746"/>
                    <a:pt x="4840" y="1877"/>
                    <a:pt x="4508" y="1877"/>
                  </a:cubicBezTo>
                  <a:cubicBezTo>
                    <a:pt x="4486" y="1877"/>
                    <a:pt x="4464" y="1877"/>
                    <a:pt x="4442" y="1876"/>
                  </a:cubicBezTo>
                  <a:cubicBezTo>
                    <a:pt x="4423" y="1518"/>
                    <a:pt x="4553" y="1174"/>
                    <a:pt x="4808" y="919"/>
                  </a:cubicBezTo>
                  <a:cubicBezTo>
                    <a:pt x="5045" y="682"/>
                    <a:pt x="5359" y="550"/>
                    <a:pt x="5694" y="550"/>
                  </a:cubicBezTo>
                  <a:close/>
                  <a:moveTo>
                    <a:pt x="4174" y="1"/>
                  </a:moveTo>
                  <a:cubicBezTo>
                    <a:pt x="4027" y="1"/>
                    <a:pt x="3908" y="120"/>
                    <a:pt x="3908" y="267"/>
                  </a:cubicBezTo>
                  <a:lnTo>
                    <a:pt x="3908" y="1525"/>
                  </a:lnTo>
                  <a:cubicBezTo>
                    <a:pt x="3564" y="1346"/>
                    <a:pt x="3195" y="1252"/>
                    <a:pt x="2817" y="1252"/>
                  </a:cubicBezTo>
                  <a:cubicBezTo>
                    <a:pt x="1263" y="1252"/>
                    <a:pt x="1" y="2818"/>
                    <a:pt x="1" y="4743"/>
                  </a:cubicBezTo>
                  <a:cubicBezTo>
                    <a:pt x="1" y="6668"/>
                    <a:pt x="1263" y="8233"/>
                    <a:pt x="2817" y="8233"/>
                  </a:cubicBezTo>
                  <a:lnTo>
                    <a:pt x="5532" y="8233"/>
                  </a:lnTo>
                  <a:cubicBezTo>
                    <a:pt x="6944" y="8233"/>
                    <a:pt x="8117" y="6938"/>
                    <a:pt x="8317" y="5256"/>
                  </a:cubicBezTo>
                  <a:lnTo>
                    <a:pt x="8995" y="5256"/>
                  </a:lnTo>
                  <a:cubicBezTo>
                    <a:pt x="9163" y="5256"/>
                    <a:pt x="9365" y="5172"/>
                    <a:pt x="9485" y="5051"/>
                  </a:cubicBezTo>
                  <a:lnTo>
                    <a:pt x="10710" y="3820"/>
                  </a:lnTo>
                  <a:cubicBezTo>
                    <a:pt x="10815" y="3717"/>
                    <a:pt x="10814" y="3548"/>
                    <a:pt x="10710" y="3445"/>
                  </a:cubicBezTo>
                  <a:cubicBezTo>
                    <a:pt x="10658" y="3393"/>
                    <a:pt x="10590" y="3367"/>
                    <a:pt x="10523" y="3367"/>
                  </a:cubicBezTo>
                  <a:cubicBezTo>
                    <a:pt x="10455" y="3367"/>
                    <a:pt x="10387" y="3393"/>
                    <a:pt x="10335" y="3446"/>
                  </a:cubicBezTo>
                  <a:lnTo>
                    <a:pt x="9109" y="4677"/>
                  </a:lnTo>
                  <a:cubicBezTo>
                    <a:pt x="9088" y="4696"/>
                    <a:pt x="9023" y="4723"/>
                    <a:pt x="8995" y="4724"/>
                  </a:cubicBezTo>
                  <a:lnTo>
                    <a:pt x="8348" y="4724"/>
                  </a:lnTo>
                  <a:cubicBezTo>
                    <a:pt x="8345" y="4166"/>
                    <a:pt x="8235" y="3614"/>
                    <a:pt x="8029" y="3124"/>
                  </a:cubicBezTo>
                  <a:cubicBezTo>
                    <a:pt x="8006" y="3072"/>
                    <a:pt x="7983" y="3021"/>
                    <a:pt x="7960" y="2971"/>
                  </a:cubicBezTo>
                  <a:cubicBezTo>
                    <a:pt x="7914" y="2875"/>
                    <a:pt x="7818" y="2819"/>
                    <a:pt x="7719" y="2819"/>
                  </a:cubicBezTo>
                  <a:cubicBezTo>
                    <a:pt x="7681" y="2819"/>
                    <a:pt x="7642" y="2828"/>
                    <a:pt x="7606" y="2845"/>
                  </a:cubicBezTo>
                  <a:cubicBezTo>
                    <a:pt x="7473" y="2909"/>
                    <a:pt x="7417" y="3067"/>
                    <a:pt x="7479" y="3200"/>
                  </a:cubicBezTo>
                  <a:cubicBezTo>
                    <a:pt x="7500" y="3242"/>
                    <a:pt x="7519" y="3286"/>
                    <a:pt x="7538" y="3331"/>
                  </a:cubicBezTo>
                  <a:cubicBezTo>
                    <a:pt x="7718" y="3756"/>
                    <a:pt x="7813" y="4237"/>
                    <a:pt x="7816" y="4724"/>
                  </a:cubicBezTo>
                  <a:lnTo>
                    <a:pt x="7024" y="4724"/>
                  </a:lnTo>
                  <a:cubicBezTo>
                    <a:pt x="6878" y="4724"/>
                    <a:pt x="6759" y="4843"/>
                    <a:pt x="6759" y="4990"/>
                  </a:cubicBezTo>
                  <a:cubicBezTo>
                    <a:pt x="6759" y="5137"/>
                    <a:pt x="6878" y="5256"/>
                    <a:pt x="7024" y="5256"/>
                  </a:cubicBezTo>
                  <a:lnTo>
                    <a:pt x="7781" y="5256"/>
                  </a:lnTo>
                  <a:cubicBezTo>
                    <a:pt x="7593" y="6643"/>
                    <a:pt x="6656" y="7701"/>
                    <a:pt x="5532" y="7701"/>
                  </a:cubicBezTo>
                  <a:lnTo>
                    <a:pt x="2817" y="7701"/>
                  </a:lnTo>
                  <a:cubicBezTo>
                    <a:pt x="1557" y="7701"/>
                    <a:pt x="531" y="6374"/>
                    <a:pt x="531" y="4743"/>
                  </a:cubicBezTo>
                  <a:cubicBezTo>
                    <a:pt x="531" y="3112"/>
                    <a:pt x="1557" y="1784"/>
                    <a:pt x="2817" y="1784"/>
                  </a:cubicBezTo>
                  <a:cubicBezTo>
                    <a:pt x="3225" y="1784"/>
                    <a:pt x="3625" y="1928"/>
                    <a:pt x="3976" y="2198"/>
                  </a:cubicBezTo>
                  <a:cubicBezTo>
                    <a:pt x="4039" y="2303"/>
                    <a:pt x="4147" y="2378"/>
                    <a:pt x="4273" y="2394"/>
                  </a:cubicBezTo>
                  <a:cubicBezTo>
                    <a:pt x="4350" y="2404"/>
                    <a:pt x="4428" y="2410"/>
                    <a:pt x="4506" y="2410"/>
                  </a:cubicBezTo>
                  <a:cubicBezTo>
                    <a:pt x="4983" y="2410"/>
                    <a:pt x="5431" y="2223"/>
                    <a:pt x="5769" y="1884"/>
                  </a:cubicBezTo>
                  <a:cubicBezTo>
                    <a:pt x="5792" y="1860"/>
                    <a:pt x="5815" y="1837"/>
                    <a:pt x="5837" y="1812"/>
                  </a:cubicBezTo>
                  <a:cubicBezTo>
                    <a:pt x="6112" y="1860"/>
                    <a:pt x="6379" y="1972"/>
                    <a:pt x="6622" y="2145"/>
                  </a:cubicBezTo>
                  <a:cubicBezTo>
                    <a:pt x="6669" y="2178"/>
                    <a:pt x="6722" y="2194"/>
                    <a:pt x="6775" y="2194"/>
                  </a:cubicBezTo>
                  <a:cubicBezTo>
                    <a:pt x="6859" y="2194"/>
                    <a:pt x="6941" y="2154"/>
                    <a:pt x="6993" y="2081"/>
                  </a:cubicBezTo>
                  <a:cubicBezTo>
                    <a:pt x="7077" y="1962"/>
                    <a:pt x="7049" y="1796"/>
                    <a:pt x="6929" y="1710"/>
                  </a:cubicBezTo>
                  <a:cubicBezTo>
                    <a:pt x="6684" y="1537"/>
                    <a:pt x="6418" y="1412"/>
                    <a:pt x="6143" y="1336"/>
                  </a:cubicBezTo>
                  <a:cubicBezTo>
                    <a:pt x="6271" y="1042"/>
                    <a:pt x="6319" y="715"/>
                    <a:pt x="6276" y="385"/>
                  </a:cubicBezTo>
                  <a:cubicBezTo>
                    <a:pt x="6252" y="202"/>
                    <a:pt x="6109" y="57"/>
                    <a:pt x="5927" y="34"/>
                  </a:cubicBezTo>
                  <a:cubicBezTo>
                    <a:pt x="5850" y="23"/>
                    <a:pt x="5772" y="18"/>
                    <a:pt x="5694" y="18"/>
                  </a:cubicBezTo>
                  <a:cubicBezTo>
                    <a:pt x="5220" y="18"/>
                    <a:pt x="4776" y="202"/>
                    <a:pt x="4440" y="535"/>
                  </a:cubicBezTo>
                  <a:lnTo>
                    <a:pt x="4440" y="267"/>
                  </a:lnTo>
                  <a:cubicBezTo>
                    <a:pt x="4440" y="120"/>
                    <a:pt x="4321" y="1"/>
                    <a:pt x="4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9">
              <a:extLst>
                <a:ext uri="{FF2B5EF4-FFF2-40B4-BE49-F238E27FC236}">
                  <a16:creationId xmlns:a16="http://schemas.microsoft.com/office/drawing/2014/main" id="{FC01BF62-7DE9-9356-21FE-402DB301034E}"/>
                </a:ext>
              </a:extLst>
            </p:cNvPr>
            <p:cNvSpPr/>
            <p:nvPr/>
          </p:nvSpPr>
          <p:spPr>
            <a:xfrm>
              <a:off x="5889455" y="3385342"/>
              <a:ext cx="64279" cy="17645"/>
            </a:xfrm>
            <a:custGeom>
              <a:avLst/>
              <a:gdLst/>
              <a:ahLst/>
              <a:cxnLst/>
              <a:rect l="l" t="t" r="r" b="b"/>
              <a:pathLst>
                <a:path w="1938" h="532" extrusionOk="0">
                  <a:moveTo>
                    <a:pt x="266" y="1"/>
                  </a:moveTo>
                  <a:cubicBezTo>
                    <a:pt x="120" y="1"/>
                    <a:pt x="0" y="120"/>
                    <a:pt x="0" y="265"/>
                  </a:cubicBezTo>
                  <a:cubicBezTo>
                    <a:pt x="0" y="412"/>
                    <a:pt x="120" y="531"/>
                    <a:pt x="266" y="531"/>
                  </a:cubicBezTo>
                  <a:lnTo>
                    <a:pt x="1672" y="531"/>
                  </a:lnTo>
                  <a:cubicBezTo>
                    <a:pt x="1819" y="531"/>
                    <a:pt x="1938" y="412"/>
                    <a:pt x="1938" y="265"/>
                  </a:cubicBezTo>
                  <a:cubicBezTo>
                    <a:pt x="1938" y="120"/>
                    <a:pt x="1819" y="1"/>
                    <a:pt x="1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9">
              <a:extLst>
                <a:ext uri="{FF2B5EF4-FFF2-40B4-BE49-F238E27FC236}">
                  <a16:creationId xmlns:a16="http://schemas.microsoft.com/office/drawing/2014/main" id="{C9299030-155A-FC2A-4D29-B0618CB8BDE1}"/>
                </a:ext>
              </a:extLst>
            </p:cNvPr>
            <p:cNvSpPr/>
            <p:nvPr/>
          </p:nvSpPr>
          <p:spPr>
            <a:xfrm>
              <a:off x="5889455" y="3412042"/>
              <a:ext cx="64279" cy="17678"/>
            </a:xfrm>
            <a:custGeom>
              <a:avLst/>
              <a:gdLst/>
              <a:ahLst/>
              <a:cxnLst/>
              <a:rect l="l" t="t" r="r" b="b"/>
              <a:pathLst>
                <a:path w="1938" h="533" extrusionOk="0">
                  <a:moveTo>
                    <a:pt x="266" y="1"/>
                  </a:moveTo>
                  <a:cubicBezTo>
                    <a:pt x="120" y="1"/>
                    <a:pt x="0" y="120"/>
                    <a:pt x="0" y="266"/>
                  </a:cubicBezTo>
                  <a:cubicBezTo>
                    <a:pt x="0" y="413"/>
                    <a:pt x="120" y="532"/>
                    <a:pt x="266" y="532"/>
                  </a:cubicBezTo>
                  <a:lnTo>
                    <a:pt x="1672" y="532"/>
                  </a:lnTo>
                  <a:cubicBezTo>
                    <a:pt x="1819" y="532"/>
                    <a:pt x="1938" y="413"/>
                    <a:pt x="1938" y="266"/>
                  </a:cubicBezTo>
                  <a:cubicBezTo>
                    <a:pt x="1938" y="120"/>
                    <a:pt x="1819" y="1"/>
                    <a:pt x="1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9">
              <a:extLst>
                <a:ext uri="{FF2B5EF4-FFF2-40B4-BE49-F238E27FC236}">
                  <a16:creationId xmlns:a16="http://schemas.microsoft.com/office/drawing/2014/main" id="{681041E0-FC4C-D081-21CF-E840301C900A}"/>
                </a:ext>
              </a:extLst>
            </p:cNvPr>
            <p:cNvSpPr/>
            <p:nvPr/>
          </p:nvSpPr>
          <p:spPr>
            <a:xfrm>
              <a:off x="5889455" y="3438775"/>
              <a:ext cx="64279" cy="17678"/>
            </a:xfrm>
            <a:custGeom>
              <a:avLst/>
              <a:gdLst/>
              <a:ahLst/>
              <a:cxnLst/>
              <a:rect l="l" t="t" r="r" b="b"/>
              <a:pathLst>
                <a:path w="1938" h="533" extrusionOk="0">
                  <a:moveTo>
                    <a:pt x="266" y="1"/>
                  </a:moveTo>
                  <a:cubicBezTo>
                    <a:pt x="120" y="1"/>
                    <a:pt x="0" y="120"/>
                    <a:pt x="0" y="266"/>
                  </a:cubicBezTo>
                  <a:cubicBezTo>
                    <a:pt x="0" y="413"/>
                    <a:pt x="120" y="532"/>
                    <a:pt x="266" y="532"/>
                  </a:cubicBezTo>
                  <a:lnTo>
                    <a:pt x="1672" y="532"/>
                  </a:lnTo>
                  <a:cubicBezTo>
                    <a:pt x="1819" y="532"/>
                    <a:pt x="1938" y="413"/>
                    <a:pt x="1938" y="266"/>
                  </a:cubicBezTo>
                  <a:cubicBezTo>
                    <a:pt x="1938" y="120"/>
                    <a:pt x="1819" y="1"/>
                    <a:pt x="1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9">
              <a:extLst>
                <a:ext uri="{FF2B5EF4-FFF2-40B4-BE49-F238E27FC236}">
                  <a16:creationId xmlns:a16="http://schemas.microsoft.com/office/drawing/2014/main" id="{639D7E15-B669-D1AE-FE5E-02C5D0CA5ACE}"/>
                </a:ext>
              </a:extLst>
            </p:cNvPr>
            <p:cNvSpPr/>
            <p:nvPr/>
          </p:nvSpPr>
          <p:spPr>
            <a:xfrm>
              <a:off x="5604380" y="3592274"/>
              <a:ext cx="109386" cy="43516"/>
            </a:xfrm>
            <a:custGeom>
              <a:avLst/>
              <a:gdLst/>
              <a:ahLst/>
              <a:cxnLst/>
              <a:rect l="l" t="t" r="r" b="b"/>
              <a:pathLst>
                <a:path w="3298" h="1312" extrusionOk="0">
                  <a:moveTo>
                    <a:pt x="2766" y="532"/>
                  </a:moveTo>
                  <a:lnTo>
                    <a:pt x="2766" y="780"/>
                  </a:lnTo>
                  <a:lnTo>
                    <a:pt x="532" y="780"/>
                  </a:lnTo>
                  <a:lnTo>
                    <a:pt x="532" y="532"/>
                  </a:lnTo>
                  <a:close/>
                  <a:moveTo>
                    <a:pt x="373" y="0"/>
                  </a:moveTo>
                  <a:cubicBezTo>
                    <a:pt x="168" y="0"/>
                    <a:pt x="1" y="167"/>
                    <a:pt x="1" y="373"/>
                  </a:cubicBezTo>
                  <a:lnTo>
                    <a:pt x="1" y="940"/>
                  </a:lnTo>
                  <a:cubicBezTo>
                    <a:pt x="1" y="1145"/>
                    <a:pt x="168" y="1311"/>
                    <a:pt x="373" y="1311"/>
                  </a:cubicBezTo>
                  <a:lnTo>
                    <a:pt x="2925" y="1311"/>
                  </a:lnTo>
                  <a:cubicBezTo>
                    <a:pt x="3130" y="1311"/>
                    <a:pt x="3297" y="1145"/>
                    <a:pt x="3297" y="940"/>
                  </a:cubicBezTo>
                  <a:lnTo>
                    <a:pt x="3297" y="373"/>
                  </a:lnTo>
                  <a:cubicBezTo>
                    <a:pt x="3297" y="167"/>
                    <a:pt x="3130" y="0"/>
                    <a:pt x="29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0" name="Google Shape;2110;p59">
            <a:extLst>
              <a:ext uri="{FF2B5EF4-FFF2-40B4-BE49-F238E27FC236}">
                <a16:creationId xmlns:a16="http://schemas.microsoft.com/office/drawing/2014/main" id="{4AEA3973-19A5-061D-553C-7B732129B13E}"/>
              </a:ext>
            </a:extLst>
          </p:cNvPr>
          <p:cNvGrpSpPr/>
          <p:nvPr/>
        </p:nvGrpSpPr>
        <p:grpSpPr>
          <a:xfrm>
            <a:off x="3347922" y="2778777"/>
            <a:ext cx="536704" cy="486141"/>
            <a:chOff x="6046403" y="3173534"/>
            <a:chExt cx="602023" cy="545307"/>
          </a:xfrm>
        </p:grpSpPr>
        <p:sp>
          <p:nvSpPr>
            <p:cNvPr id="2111" name="Google Shape;2111;p59">
              <a:extLst>
                <a:ext uri="{FF2B5EF4-FFF2-40B4-BE49-F238E27FC236}">
                  <a16:creationId xmlns:a16="http://schemas.microsoft.com/office/drawing/2014/main" id="{C389EE89-657A-78E7-A67E-E5AC16F67A6A}"/>
                </a:ext>
              </a:extLst>
            </p:cNvPr>
            <p:cNvSpPr/>
            <p:nvPr/>
          </p:nvSpPr>
          <p:spPr>
            <a:xfrm>
              <a:off x="6046403" y="3173534"/>
              <a:ext cx="479171" cy="344511"/>
            </a:xfrm>
            <a:custGeom>
              <a:avLst/>
              <a:gdLst/>
              <a:ahLst/>
              <a:cxnLst/>
              <a:rect l="l" t="t" r="r" b="b"/>
              <a:pathLst>
                <a:path w="14447" h="10387" extrusionOk="0">
                  <a:moveTo>
                    <a:pt x="10349" y="0"/>
                  </a:moveTo>
                  <a:cubicBezTo>
                    <a:pt x="8682" y="0"/>
                    <a:pt x="7165" y="886"/>
                    <a:pt x="6334" y="2329"/>
                  </a:cubicBezTo>
                  <a:cubicBezTo>
                    <a:pt x="6033" y="2227"/>
                    <a:pt x="5721" y="2176"/>
                    <a:pt x="5399" y="2176"/>
                  </a:cubicBezTo>
                  <a:cubicBezTo>
                    <a:pt x="4629" y="2176"/>
                    <a:pt x="3901" y="2475"/>
                    <a:pt x="3351" y="3019"/>
                  </a:cubicBezTo>
                  <a:cubicBezTo>
                    <a:pt x="2860" y="3502"/>
                    <a:pt x="2559" y="4133"/>
                    <a:pt x="2487" y="4814"/>
                  </a:cubicBezTo>
                  <a:cubicBezTo>
                    <a:pt x="1848" y="4878"/>
                    <a:pt x="1256" y="5164"/>
                    <a:pt x="799" y="5631"/>
                  </a:cubicBezTo>
                  <a:cubicBezTo>
                    <a:pt x="284" y="6157"/>
                    <a:pt x="1" y="6853"/>
                    <a:pt x="1" y="7592"/>
                  </a:cubicBezTo>
                  <a:cubicBezTo>
                    <a:pt x="1" y="9133"/>
                    <a:pt x="1244" y="10387"/>
                    <a:pt x="2773" y="10387"/>
                  </a:cubicBezTo>
                  <a:lnTo>
                    <a:pt x="5081" y="10387"/>
                  </a:lnTo>
                  <a:cubicBezTo>
                    <a:pt x="5228" y="10387"/>
                    <a:pt x="5347" y="10268"/>
                    <a:pt x="5347" y="10121"/>
                  </a:cubicBezTo>
                  <a:cubicBezTo>
                    <a:pt x="5347" y="9974"/>
                    <a:pt x="5228" y="9855"/>
                    <a:pt x="5081" y="9855"/>
                  </a:cubicBezTo>
                  <a:lnTo>
                    <a:pt x="2773" y="9855"/>
                  </a:lnTo>
                  <a:cubicBezTo>
                    <a:pt x="1538" y="9855"/>
                    <a:pt x="533" y="8839"/>
                    <a:pt x="533" y="7592"/>
                  </a:cubicBezTo>
                  <a:cubicBezTo>
                    <a:pt x="533" y="6362"/>
                    <a:pt x="1523" y="5347"/>
                    <a:pt x="2742" y="5330"/>
                  </a:cubicBezTo>
                  <a:cubicBezTo>
                    <a:pt x="2885" y="5329"/>
                    <a:pt x="3001" y="5214"/>
                    <a:pt x="3004" y="5070"/>
                  </a:cubicBezTo>
                  <a:cubicBezTo>
                    <a:pt x="3018" y="4436"/>
                    <a:pt x="3274" y="3841"/>
                    <a:pt x="3725" y="3397"/>
                  </a:cubicBezTo>
                  <a:cubicBezTo>
                    <a:pt x="4174" y="2952"/>
                    <a:pt x="4770" y="2708"/>
                    <a:pt x="5399" y="2708"/>
                  </a:cubicBezTo>
                  <a:cubicBezTo>
                    <a:pt x="5729" y="2708"/>
                    <a:pt x="6048" y="2773"/>
                    <a:pt x="6349" y="2905"/>
                  </a:cubicBezTo>
                  <a:cubicBezTo>
                    <a:pt x="6384" y="2920"/>
                    <a:pt x="6420" y="2927"/>
                    <a:pt x="6456" y="2927"/>
                  </a:cubicBezTo>
                  <a:cubicBezTo>
                    <a:pt x="6553" y="2927"/>
                    <a:pt x="6645" y="2874"/>
                    <a:pt x="6692" y="2783"/>
                  </a:cubicBezTo>
                  <a:cubicBezTo>
                    <a:pt x="7401" y="1395"/>
                    <a:pt x="8803" y="532"/>
                    <a:pt x="10349" y="532"/>
                  </a:cubicBezTo>
                  <a:cubicBezTo>
                    <a:pt x="11813" y="532"/>
                    <a:pt x="13179" y="1329"/>
                    <a:pt x="13913" y="2610"/>
                  </a:cubicBezTo>
                  <a:cubicBezTo>
                    <a:pt x="13962" y="2696"/>
                    <a:pt x="14052" y="2744"/>
                    <a:pt x="14144" y="2744"/>
                  </a:cubicBezTo>
                  <a:cubicBezTo>
                    <a:pt x="14189" y="2744"/>
                    <a:pt x="14234" y="2733"/>
                    <a:pt x="14275" y="2709"/>
                  </a:cubicBezTo>
                  <a:cubicBezTo>
                    <a:pt x="14403" y="2636"/>
                    <a:pt x="14447" y="2474"/>
                    <a:pt x="14374" y="2346"/>
                  </a:cubicBezTo>
                  <a:cubicBezTo>
                    <a:pt x="13546" y="900"/>
                    <a:pt x="12004" y="0"/>
                    <a:pt x="10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9">
              <a:extLst>
                <a:ext uri="{FF2B5EF4-FFF2-40B4-BE49-F238E27FC236}">
                  <a16:creationId xmlns:a16="http://schemas.microsoft.com/office/drawing/2014/main" id="{C18A36BC-B0E2-47FC-B287-EBDB02C3E10A}"/>
                </a:ext>
              </a:extLst>
            </p:cNvPr>
            <p:cNvSpPr/>
            <p:nvPr/>
          </p:nvSpPr>
          <p:spPr>
            <a:xfrm>
              <a:off x="6414131" y="3296287"/>
              <a:ext cx="229386" cy="221758"/>
            </a:xfrm>
            <a:custGeom>
              <a:avLst/>
              <a:gdLst/>
              <a:ahLst/>
              <a:cxnLst/>
              <a:rect l="l" t="t" r="r" b="b"/>
              <a:pathLst>
                <a:path w="6916" h="6686" extrusionOk="0">
                  <a:moveTo>
                    <a:pt x="3584" y="0"/>
                  </a:moveTo>
                  <a:cubicBezTo>
                    <a:pt x="3569" y="0"/>
                    <a:pt x="3555" y="1"/>
                    <a:pt x="3541" y="4"/>
                  </a:cubicBezTo>
                  <a:cubicBezTo>
                    <a:pt x="3396" y="26"/>
                    <a:pt x="3297" y="163"/>
                    <a:pt x="3321" y="309"/>
                  </a:cubicBezTo>
                  <a:cubicBezTo>
                    <a:pt x="3357" y="529"/>
                    <a:pt x="3374" y="756"/>
                    <a:pt x="3374" y="982"/>
                  </a:cubicBezTo>
                  <a:cubicBezTo>
                    <a:pt x="3374" y="1098"/>
                    <a:pt x="3369" y="1219"/>
                    <a:pt x="3359" y="1341"/>
                  </a:cubicBezTo>
                  <a:cubicBezTo>
                    <a:pt x="3353" y="1414"/>
                    <a:pt x="3378" y="1487"/>
                    <a:pt x="3429" y="1543"/>
                  </a:cubicBezTo>
                  <a:cubicBezTo>
                    <a:pt x="3479" y="1597"/>
                    <a:pt x="3550" y="1629"/>
                    <a:pt x="3624" y="1629"/>
                  </a:cubicBezTo>
                  <a:lnTo>
                    <a:pt x="4143" y="1629"/>
                  </a:lnTo>
                  <a:cubicBezTo>
                    <a:pt x="5379" y="1629"/>
                    <a:pt x="6384" y="2643"/>
                    <a:pt x="6384" y="3891"/>
                  </a:cubicBezTo>
                  <a:cubicBezTo>
                    <a:pt x="6384" y="5138"/>
                    <a:pt x="5379" y="6154"/>
                    <a:pt x="4143" y="6154"/>
                  </a:cubicBezTo>
                  <a:lnTo>
                    <a:pt x="266" y="6154"/>
                  </a:lnTo>
                  <a:cubicBezTo>
                    <a:pt x="120" y="6154"/>
                    <a:pt x="0" y="6273"/>
                    <a:pt x="0" y="6420"/>
                  </a:cubicBezTo>
                  <a:cubicBezTo>
                    <a:pt x="0" y="6567"/>
                    <a:pt x="120" y="6686"/>
                    <a:pt x="266" y="6686"/>
                  </a:cubicBezTo>
                  <a:lnTo>
                    <a:pt x="4143" y="6686"/>
                  </a:lnTo>
                  <a:cubicBezTo>
                    <a:pt x="5671" y="6686"/>
                    <a:pt x="6916" y="5432"/>
                    <a:pt x="6916" y="3891"/>
                  </a:cubicBezTo>
                  <a:cubicBezTo>
                    <a:pt x="6916" y="2351"/>
                    <a:pt x="5671" y="1097"/>
                    <a:pt x="4143" y="1097"/>
                  </a:cubicBezTo>
                  <a:lnTo>
                    <a:pt x="3905" y="1097"/>
                  </a:lnTo>
                  <a:cubicBezTo>
                    <a:pt x="3906" y="1058"/>
                    <a:pt x="3906" y="1020"/>
                    <a:pt x="3906" y="982"/>
                  </a:cubicBezTo>
                  <a:cubicBezTo>
                    <a:pt x="3906" y="728"/>
                    <a:pt x="3886" y="473"/>
                    <a:pt x="3846" y="223"/>
                  </a:cubicBezTo>
                  <a:cubicBezTo>
                    <a:pt x="3824" y="93"/>
                    <a:pt x="3712" y="0"/>
                    <a:pt x="3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9">
              <a:extLst>
                <a:ext uri="{FF2B5EF4-FFF2-40B4-BE49-F238E27FC236}">
                  <a16:creationId xmlns:a16="http://schemas.microsoft.com/office/drawing/2014/main" id="{5335621D-F483-BEFD-DB38-8498C398FB33}"/>
                </a:ext>
              </a:extLst>
            </p:cNvPr>
            <p:cNvSpPr/>
            <p:nvPr/>
          </p:nvSpPr>
          <p:spPr>
            <a:xfrm>
              <a:off x="6051146" y="3351412"/>
              <a:ext cx="223748" cy="234726"/>
            </a:xfrm>
            <a:custGeom>
              <a:avLst/>
              <a:gdLst/>
              <a:ahLst/>
              <a:cxnLst/>
              <a:rect l="l" t="t" r="r" b="b"/>
              <a:pathLst>
                <a:path w="6746" h="7077" extrusionOk="0">
                  <a:moveTo>
                    <a:pt x="5195" y="532"/>
                  </a:moveTo>
                  <a:cubicBezTo>
                    <a:pt x="5443" y="532"/>
                    <a:pt x="5644" y="736"/>
                    <a:pt x="5644" y="988"/>
                  </a:cubicBezTo>
                  <a:cubicBezTo>
                    <a:pt x="5644" y="1238"/>
                    <a:pt x="5442" y="1442"/>
                    <a:pt x="5195" y="1442"/>
                  </a:cubicBezTo>
                  <a:cubicBezTo>
                    <a:pt x="4947" y="1442"/>
                    <a:pt x="4746" y="1238"/>
                    <a:pt x="4746" y="988"/>
                  </a:cubicBezTo>
                  <a:cubicBezTo>
                    <a:pt x="4746" y="736"/>
                    <a:pt x="4947" y="532"/>
                    <a:pt x="5195" y="532"/>
                  </a:cubicBezTo>
                  <a:close/>
                  <a:moveTo>
                    <a:pt x="5195" y="1"/>
                  </a:moveTo>
                  <a:cubicBezTo>
                    <a:pt x="4655" y="1"/>
                    <a:pt x="4214" y="443"/>
                    <a:pt x="4214" y="988"/>
                  </a:cubicBezTo>
                  <a:cubicBezTo>
                    <a:pt x="4214" y="1532"/>
                    <a:pt x="4655" y="1974"/>
                    <a:pt x="5195" y="1974"/>
                  </a:cubicBezTo>
                  <a:cubicBezTo>
                    <a:pt x="5279" y="1974"/>
                    <a:pt x="5360" y="1964"/>
                    <a:pt x="5438" y="1944"/>
                  </a:cubicBezTo>
                  <a:lnTo>
                    <a:pt x="6160" y="3058"/>
                  </a:lnTo>
                  <a:cubicBezTo>
                    <a:pt x="6184" y="3097"/>
                    <a:pt x="6213" y="3193"/>
                    <a:pt x="6213" y="3239"/>
                  </a:cubicBezTo>
                  <a:lnTo>
                    <a:pt x="6213" y="6544"/>
                  </a:lnTo>
                  <a:lnTo>
                    <a:pt x="266" y="6544"/>
                  </a:lnTo>
                  <a:cubicBezTo>
                    <a:pt x="120" y="6544"/>
                    <a:pt x="0" y="6663"/>
                    <a:pt x="0" y="6810"/>
                  </a:cubicBezTo>
                  <a:cubicBezTo>
                    <a:pt x="0" y="6957"/>
                    <a:pt x="120" y="7076"/>
                    <a:pt x="266" y="7076"/>
                  </a:cubicBezTo>
                  <a:lnTo>
                    <a:pt x="6303" y="7076"/>
                  </a:lnTo>
                  <a:cubicBezTo>
                    <a:pt x="6547" y="7075"/>
                    <a:pt x="6745" y="6877"/>
                    <a:pt x="6745" y="6633"/>
                  </a:cubicBezTo>
                  <a:lnTo>
                    <a:pt x="6745" y="3239"/>
                  </a:lnTo>
                  <a:cubicBezTo>
                    <a:pt x="6745" y="3090"/>
                    <a:pt x="6687" y="2893"/>
                    <a:pt x="6606" y="2769"/>
                  </a:cubicBezTo>
                  <a:lnTo>
                    <a:pt x="5898" y="1675"/>
                  </a:lnTo>
                  <a:cubicBezTo>
                    <a:pt x="6069" y="1497"/>
                    <a:pt x="6175" y="1255"/>
                    <a:pt x="6175" y="988"/>
                  </a:cubicBezTo>
                  <a:cubicBezTo>
                    <a:pt x="6175" y="443"/>
                    <a:pt x="5736" y="1"/>
                    <a:pt x="5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9">
              <a:extLst>
                <a:ext uri="{FF2B5EF4-FFF2-40B4-BE49-F238E27FC236}">
                  <a16:creationId xmlns:a16="http://schemas.microsoft.com/office/drawing/2014/main" id="{E4430593-2BB3-61B0-44A3-9D6EE9BFD7EB}"/>
                </a:ext>
              </a:extLst>
            </p:cNvPr>
            <p:cNvSpPr/>
            <p:nvPr/>
          </p:nvSpPr>
          <p:spPr>
            <a:xfrm>
              <a:off x="6197481" y="3351412"/>
              <a:ext cx="273367" cy="287662"/>
            </a:xfrm>
            <a:custGeom>
              <a:avLst/>
              <a:gdLst/>
              <a:ahLst/>
              <a:cxnLst/>
              <a:rect l="l" t="t" r="r" b="b"/>
              <a:pathLst>
                <a:path w="8242" h="8673" extrusionOk="0">
                  <a:moveTo>
                    <a:pt x="3464" y="532"/>
                  </a:moveTo>
                  <a:cubicBezTo>
                    <a:pt x="3711" y="532"/>
                    <a:pt x="3912" y="736"/>
                    <a:pt x="3912" y="988"/>
                  </a:cubicBezTo>
                  <a:cubicBezTo>
                    <a:pt x="3912" y="1238"/>
                    <a:pt x="3711" y="1442"/>
                    <a:pt x="3464" y="1442"/>
                  </a:cubicBezTo>
                  <a:cubicBezTo>
                    <a:pt x="3216" y="1442"/>
                    <a:pt x="3015" y="1238"/>
                    <a:pt x="3015" y="988"/>
                  </a:cubicBezTo>
                  <a:cubicBezTo>
                    <a:pt x="3015" y="736"/>
                    <a:pt x="3216" y="532"/>
                    <a:pt x="3464" y="532"/>
                  </a:cubicBezTo>
                  <a:close/>
                  <a:moveTo>
                    <a:pt x="7260" y="532"/>
                  </a:moveTo>
                  <a:cubicBezTo>
                    <a:pt x="7509" y="532"/>
                    <a:pt x="7710" y="736"/>
                    <a:pt x="7710" y="988"/>
                  </a:cubicBezTo>
                  <a:cubicBezTo>
                    <a:pt x="7710" y="1238"/>
                    <a:pt x="7509" y="1442"/>
                    <a:pt x="7260" y="1442"/>
                  </a:cubicBezTo>
                  <a:cubicBezTo>
                    <a:pt x="7013" y="1442"/>
                    <a:pt x="6812" y="1238"/>
                    <a:pt x="6812" y="988"/>
                  </a:cubicBezTo>
                  <a:cubicBezTo>
                    <a:pt x="6812" y="736"/>
                    <a:pt x="7013" y="532"/>
                    <a:pt x="7260" y="532"/>
                  </a:cubicBezTo>
                  <a:close/>
                  <a:moveTo>
                    <a:pt x="3464" y="1"/>
                  </a:moveTo>
                  <a:cubicBezTo>
                    <a:pt x="2922" y="1"/>
                    <a:pt x="2483" y="443"/>
                    <a:pt x="2483" y="988"/>
                  </a:cubicBezTo>
                  <a:cubicBezTo>
                    <a:pt x="2483" y="1422"/>
                    <a:pt x="2764" y="1793"/>
                    <a:pt x="3153" y="1923"/>
                  </a:cubicBezTo>
                  <a:lnTo>
                    <a:pt x="3153" y="8142"/>
                  </a:lnTo>
                  <a:lnTo>
                    <a:pt x="266" y="8142"/>
                  </a:lnTo>
                  <a:cubicBezTo>
                    <a:pt x="119" y="8142"/>
                    <a:pt x="0" y="8261"/>
                    <a:pt x="0" y="8407"/>
                  </a:cubicBezTo>
                  <a:cubicBezTo>
                    <a:pt x="0" y="8554"/>
                    <a:pt x="119" y="8673"/>
                    <a:pt x="266" y="8673"/>
                  </a:cubicBezTo>
                  <a:lnTo>
                    <a:pt x="3242" y="8673"/>
                  </a:lnTo>
                  <a:cubicBezTo>
                    <a:pt x="3486" y="8673"/>
                    <a:pt x="3684" y="8475"/>
                    <a:pt x="3684" y="8230"/>
                  </a:cubicBezTo>
                  <a:lnTo>
                    <a:pt x="3684" y="1949"/>
                  </a:lnTo>
                  <a:cubicBezTo>
                    <a:pt x="4033" y="1868"/>
                    <a:pt x="4312" y="1599"/>
                    <a:pt x="4408" y="1254"/>
                  </a:cubicBezTo>
                  <a:lnTo>
                    <a:pt x="6317" y="1254"/>
                  </a:lnTo>
                  <a:cubicBezTo>
                    <a:pt x="6432" y="1668"/>
                    <a:pt x="6812" y="1974"/>
                    <a:pt x="7260" y="1974"/>
                  </a:cubicBezTo>
                  <a:cubicBezTo>
                    <a:pt x="7801" y="1974"/>
                    <a:pt x="8242" y="1532"/>
                    <a:pt x="8242" y="988"/>
                  </a:cubicBezTo>
                  <a:cubicBezTo>
                    <a:pt x="8242" y="443"/>
                    <a:pt x="7801" y="1"/>
                    <a:pt x="7260" y="1"/>
                  </a:cubicBezTo>
                  <a:cubicBezTo>
                    <a:pt x="6812" y="1"/>
                    <a:pt x="6433" y="306"/>
                    <a:pt x="6317" y="722"/>
                  </a:cubicBezTo>
                  <a:lnTo>
                    <a:pt x="4408" y="722"/>
                  </a:lnTo>
                  <a:cubicBezTo>
                    <a:pt x="4292" y="306"/>
                    <a:pt x="3913" y="1"/>
                    <a:pt x="34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9">
              <a:extLst>
                <a:ext uri="{FF2B5EF4-FFF2-40B4-BE49-F238E27FC236}">
                  <a16:creationId xmlns:a16="http://schemas.microsoft.com/office/drawing/2014/main" id="{A09E1A38-C7C7-2FB3-F274-B75F129ED3ED}"/>
                </a:ext>
              </a:extLst>
            </p:cNvPr>
            <p:cNvSpPr/>
            <p:nvPr/>
          </p:nvSpPr>
          <p:spPr>
            <a:xfrm>
              <a:off x="6050682" y="3597515"/>
              <a:ext cx="108027" cy="65506"/>
            </a:xfrm>
            <a:custGeom>
              <a:avLst/>
              <a:gdLst/>
              <a:ahLst/>
              <a:cxnLst/>
              <a:rect l="l" t="t" r="r" b="b"/>
              <a:pathLst>
                <a:path w="3257" h="1975" extrusionOk="0">
                  <a:moveTo>
                    <a:pt x="995" y="532"/>
                  </a:moveTo>
                  <a:cubicBezTo>
                    <a:pt x="1240" y="532"/>
                    <a:pt x="1436" y="727"/>
                    <a:pt x="1444" y="976"/>
                  </a:cubicBezTo>
                  <a:cubicBezTo>
                    <a:pt x="1451" y="1226"/>
                    <a:pt x="1255" y="1436"/>
                    <a:pt x="1007" y="1443"/>
                  </a:cubicBezTo>
                  <a:lnTo>
                    <a:pt x="995" y="1443"/>
                  </a:lnTo>
                  <a:cubicBezTo>
                    <a:pt x="750" y="1443"/>
                    <a:pt x="552" y="1248"/>
                    <a:pt x="546" y="999"/>
                  </a:cubicBezTo>
                  <a:cubicBezTo>
                    <a:pt x="539" y="749"/>
                    <a:pt x="735" y="539"/>
                    <a:pt x="983" y="532"/>
                  </a:cubicBezTo>
                  <a:close/>
                  <a:moveTo>
                    <a:pt x="995" y="0"/>
                  </a:moveTo>
                  <a:cubicBezTo>
                    <a:pt x="986" y="0"/>
                    <a:pt x="977" y="0"/>
                    <a:pt x="968" y="1"/>
                  </a:cubicBezTo>
                  <a:cubicBezTo>
                    <a:pt x="427" y="16"/>
                    <a:pt x="0" y="470"/>
                    <a:pt x="14" y="1014"/>
                  </a:cubicBezTo>
                  <a:cubicBezTo>
                    <a:pt x="29" y="1553"/>
                    <a:pt x="459" y="1975"/>
                    <a:pt x="995" y="1975"/>
                  </a:cubicBezTo>
                  <a:cubicBezTo>
                    <a:pt x="1003" y="1975"/>
                    <a:pt x="1012" y="1975"/>
                    <a:pt x="1022" y="1974"/>
                  </a:cubicBezTo>
                  <a:cubicBezTo>
                    <a:pt x="1461" y="1962"/>
                    <a:pt x="1827" y="1658"/>
                    <a:pt x="1940" y="1253"/>
                  </a:cubicBezTo>
                  <a:lnTo>
                    <a:pt x="2991" y="1253"/>
                  </a:lnTo>
                  <a:cubicBezTo>
                    <a:pt x="3138" y="1253"/>
                    <a:pt x="3257" y="1134"/>
                    <a:pt x="3257" y="988"/>
                  </a:cubicBezTo>
                  <a:cubicBezTo>
                    <a:pt x="3257" y="841"/>
                    <a:pt x="3138" y="722"/>
                    <a:pt x="2991" y="722"/>
                  </a:cubicBezTo>
                  <a:lnTo>
                    <a:pt x="1940" y="722"/>
                  </a:lnTo>
                  <a:cubicBezTo>
                    <a:pt x="1826" y="302"/>
                    <a:pt x="1448" y="0"/>
                    <a:pt x="9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9">
              <a:extLst>
                <a:ext uri="{FF2B5EF4-FFF2-40B4-BE49-F238E27FC236}">
                  <a16:creationId xmlns:a16="http://schemas.microsoft.com/office/drawing/2014/main" id="{294099C7-E58F-32FA-DC3F-1D56A93EFAE5}"/>
                </a:ext>
              </a:extLst>
            </p:cNvPr>
            <p:cNvSpPr/>
            <p:nvPr/>
          </p:nvSpPr>
          <p:spPr>
            <a:xfrm>
              <a:off x="6051146" y="3653369"/>
              <a:ext cx="597280" cy="65473"/>
            </a:xfrm>
            <a:custGeom>
              <a:avLst/>
              <a:gdLst/>
              <a:ahLst/>
              <a:cxnLst/>
              <a:rect l="l" t="t" r="r" b="b"/>
              <a:pathLst>
                <a:path w="18008" h="1974" extrusionOk="0">
                  <a:moveTo>
                    <a:pt x="4793" y="532"/>
                  </a:moveTo>
                  <a:cubicBezTo>
                    <a:pt x="5038" y="532"/>
                    <a:pt x="5235" y="726"/>
                    <a:pt x="5242" y="974"/>
                  </a:cubicBezTo>
                  <a:cubicBezTo>
                    <a:pt x="5248" y="1226"/>
                    <a:pt x="5053" y="1435"/>
                    <a:pt x="4806" y="1442"/>
                  </a:cubicBezTo>
                  <a:lnTo>
                    <a:pt x="4792" y="1442"/>
                  </a:lnTo>
                  <a:cubicBezTo>
                    <a:pt x="4548" y="1442"/>
                    <a:pt x="4351" y="1248"/>
                    <a:pt x="4345" y="999"/>
                  </a:cubicBezTo>
                  <a:cubicBezTo>
                    <a:pt x="4337" y="749"/>
                    <a:pt x="4533" y="538"/>
                    <a:pt x="4781" y="532"/>
                  </a:cubicBezTo>
                  <a:close/>
                  <a:moveTo>
                    <a:pt x="4767" y="0"/>
                  </a:moveTo>
                  <a:cubicBezTo>
                    <a:pt x="4327" y="12"/>
                    <a:pt x="3962" y="315"/>
                    <a:pt x="3849" y="721"/>
                  </a:cubicBezTo>
                  <a:lnTo>
                    <a:pt x="266" y="721"/>
                  </a:lnTo>
                  <a:cubicBezTo>
                    <a:pt x="120" y="721"/>
                    <a:pt x="0" y="840"/>
                    <a:pt x="0" y="987"/>
                  </a:cubicBezTo>
                  <a:cubicBezTo>
                    <a:pt x="0" y="1134"/>
                    <a:pt x="120" y="1253"/>
                    <a:pt x="266" y="1253"/>
                  </a:cubicBezTo>
                  <a:lnTo>
                    <a:pt x="3848" y="1253"/>
                  </a:lnTo>
                  <a:cubicBezTo>
                    <a:pt x="3963" y="1672"/>
                    <a:pt x="4340" y="1973"/>
                    <a:pt x="4792" y="1973"/>
                  </a:cubicBezTo>
                  <a:lnTo>
                    <a:pt x="4820" y="1973"/>
                  </a:lnTo>
                  <a:cubicBezTo>
                    <a:pt x="5259" y="1961"/>
                    <a:pt x="5625" y="1658"/>
                    <a:pt x="5738" y="1253"/>
                  </a:cubicBezTo>
                  <a:lnTo>
                    <a:pt x="17741" y="1253"/>
                  </a:lnTo>
                  <a:cubicBezTo>
                    <a:pt x="17888" y="1253"/>
                    <a:pt x="18007" y="1134"/>
                    <a:pt x="18007" y="987"/>
                  </a:cubicBezTo>
                  <a:cubicBezTo>
                    <a:pt x="18007" y="840"/>
                    <a:pt x="17888" y="721"/>
                    <a:pt x="17741" y="721"/>
                  </a:cubicBezTo>
                  <a:lnTo>
                    <a:pt x="5738" y="721"/>
                  </a:lnTo>
                  <a:cubicBezTo>
                    <a:pt x="5624" y="302"/>
                    <a:pt x="5246" y="0"/>
                    <a:pt x="4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9">
              <a:extLst>
                <a:ext uri="{FF2B5EF4-FFF2-40B4-BE49-F238E27FC236}">
                  <a16:creationId xmlns:a16="http://schemas.microsoft.com/office/drawing/2014/main" id="{822AEFFB-DE6C-2DEF-3BE2-77183C939C77}"/>
                </a:ext>
              </a:extLst>
            </p:cNvPr>
            <p:cNvSpPr/>
            <p:nvPr/>
          </p:nvSpPr>
          <p:spPr>
            <a:xfrm>
              <a:off x="6498476" y="3568460"/>
              <a:ext cx="149950" cy="17645"/>
            </a:xfrm>
            <a:custGeom>
              <a:avLst/>
              <a:gdLst/>
              <a:ahLst/>
              <a:cxnLst/>
              <a:rect l="l" t="t" r="r" b="b"/>
              <a:pathLst>
                <a:path w="4521" h="532" extrusionOk="0">
                  <a:moveTo>
                    <a:pt x="267" y="0"/>
                  </a:moveTo>
                  <a:cubicBezTo>
                    <a:pt x="120" y="0"/>
                    <a:pt x="1" y="119"/>
                    <a:pt x="1" y="266"/>
                  </a:cubicBezTo>
                  <a:cubicBezTo>
                    <a:pt x="1" y="413"/>
                    <a:pt x="120" y="531"/>
                    <a:pt x="267" y="531"/>
                  </a:cubicBezTo>
                  <a:lnTo>
                    <a:pt x="4254" y="531"/>
                  </a:lnTo>
                  <a:cubicBezTo>
                    <a:pt x="4401" y="531"/>
                    <a:pt x="4520" y="413"/>
                    <a:pt x="4520" y="266"/>
                  </a:cubicBezTo>
                  <a:cubicBezTo>
                    <a:pt x="4520" y="119"/>
                    <a:pt x="4401" y="0"/>
                    <a:pt x="4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9">
              <a:extLst>
                <a:ext uri="{FF2B5EF4-FFF2-40B4-BE49-F238E27FC236}">
                  <a16:creationId xmlns:a16="http://schemas.microsoft.com/office/drawing/2014/main" id="{2810757A-B69F-8267-3A8D-E325A1ADC4E9}"/>
                </a:ext>
              </a:extLst>
            </p:cNvPr>
            <p:cNvSpPr/>
            <p:nvPr/>
          </p:nvSpPr>
          <p:spPr>
            <a:xfrm>
              <a:off x="6342059" y="3417183"/>
              <a:ext cx="118839" cy="168922"/>
            </a:xfrm>
            <a:custGeom>
              <a:avLst/>
              <a:gdLst/>
              <a:ahLst/>
              <a:cxnLst/>
              <a:rect l="l" t="t" r="r" b="b"/>
              <a:pathLst>
                <a:path w="3583" h="5093" extrusionOk="0">
                  <a:moveTo>
                    <a:pt x="981" y="532"/>
                  </a:moveTo>
                  <a:cubicBezTo>
                    <a:pt x="1229" y="532"/>
                    <a:pt x="1430" y="737"/>
                    <a:pt x="1430" y="987"/>
                  </a:cubicBezTo>
                  <a:cubicBezTo>
                    <a:pt x="1430" y="1239"/>
                    <a:pt x="1229" y="1442"/>
                    <a:pt x="981" y="1442"/>
                  </a:cubicBezTo>
                  <a:cubicBezTo>
                    <a:pt x="733" y="1442"/>
                    <a:pt x="532" y="1239"/>
                    <a:pt x="532" y="987"/>
                  </a:cubicBezTo>
                  <a:cubicBezTo>
                    <a:pt x="532" y="737"/>
                    <a:pt x="733" y="532"/>
                    <a:pt x="981" y="532"/>
                  </a:cubicBezTo>
                  <a:close/>
                  <a:moveTo>
                    <a:pt x="981" y="1"/>
                  </a:moveTo>
                  <a:cubicBezTo>
                    <a:pt x="440" y="1"/>
                    <a:pt x="1" y="443"/>
                    <a:pt x="1" y="987"/>
                  </a:cubicBezTo>
                  <a:cubicBezTo>
                    <a:pt x="1" y="1445"/>
                    <a:pt x="312" y="1832"/>
                    <a:pt x="734" y="1942"/>
                  </a:cubicBezTo>
                  <a:lnTo>
                    <a:pt x="734" y="4650"/>
                  </a:lnTo>
                  <a:cubicBezTo>
                    <a:pt x="734" y="4894"/>
                    <a:pt x="932" y="5092"/>
                    <a:pt x="1178" y="5092"/>
                  </a:cubicBezTo>
                  <a:lnTo>
                    <a:pt x="3316" y="5092"/>
                  </a:lnTo>
                  <a:cubicBezTo>
                    <a:pt x="3463" y="5092"/>
                    <a:pt x="3582" y="4974"/>
                    <a:pt x="3582" y="4826"/>
                  </a:cubicBezTo>
                  <a:cubicBezTo>
                    <a:pt x="3582" y="4680"/>
                    <a:pt x="3463" y="4561"/>
                    <a:pt x="3316" y="4561"/>
                  </a:cubicBezTo>
                  <a:lnTo>
                    <a:pt x="1266" y="4561"/>
                  </a:lnTo>
                  <a:lnTo>
                    <a:pt x="1266" y="1932"/>
                  </a:lnTo>
                  <a:cubicBezTo>
                    <a:pt x="1668" y="1809"/>
                    <a:pt x="1962" y="1432"/>
                    <a:pt x="1962" y="987"/>
                  </a:cubicBezTo>
                  <a:cubicBezTo>
                    <a:pt x="1962" y="443"/>
                    <a:pt x="1521" y="1"/>
                    <a:pt x="9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9">
              <a:extLst>
                <a:ext uri="{FF2B5EF4-FFF2-40B4-BE49-F238E27FC236}">
                  <a16:creationId xmlns:a16="http://schemas.microsoft.com/office/drawing/2014/main" id="{F4CA4346-D8A2-2818-8BC4-CAD51FD159C3}"/>
                </a:ext>
              </a:extLst>
            </p:cNvPr>
            <p:cNvSpPr/>
            <p:nvPr/>
          </p:nvSpPr>
          <p:spPr>
            <a:xfrm>
              <a:off x="6341561" y="3597515"/>
              <a:ext cx="306866" cy="65506"/>
            </a:xfrm>
            <a:custGeom>
              <a:avLst/>
              <a:gdLst/>
              <a:ahLst/>
              <a:cxnLst/>
              <a:rect l="l" t="t" r="r" b="b"/>
              <a:pathLst>
                <a:path w="9252" h="1975" extrusionOk="0">
                  <a:moveTo>
                    <a:pt x="996" y="532"/>
                  </a:moveTo>
                  <a:cubicBezTo>
                    <a:pt x="1241" y="532"/>
                    <a:pt x="1438" y="727"/>
                    <a:pt x="1444" y="976"/>
                  </a:cubicBezTo>
                  <a:cubicBezTo>
                    <a:pt x="1451" y="1226"/>
                    <a:pt x="1255" y="1436"/>
                    <a:pt x="1008" y="1443"/>
                  </a:cubicBezTo>
                  <a:lnTo>
                    <a:pt x="995" y="1443"/>
                  </a:lnTo>
                  <a:cubicBezTo>
                    <a:pt x="751" y="1443"/>
                    <a:pt x="554" y="1248"/>
                    <a:pt x="547" y="999"/>
                  </a:cubicBezTo>
                  <a:cubicBezTo>
                    <a:pt x="541" y="749"/>
                    <a:pt x="737" y="539"/>
                    <a:pt x="984" y="532"/>
                  </a:cubicBezTo>
                  <a:close/>
                  <a:moveTo>
                    <a:pt x="7012" y="532"/>
                  </a:moveTo>
                  <a:cubicBezTo>
                    <a:pt x="7257" y="532"/>
                    <a:pt x="7455" y="727"/>
                    <a:pt x="7461" y="976"/>
                  </a:cubicBezTo>
                  <a:cubicBezTo>
                    <a:pt x="7468" y="1226"/>
                    <a:pt x="7272" y="1436"/>
                    <a:pt x="7024" y="1443"/>
                  </a:cubicBezTo>
                  <a:lnTo>
                    <a:pt x="7012" y="1443"/>
                  </a:lnTo>
                  <a:cubicBezTo>
                    <a:pt x="6767" y="1443"/>
                    <a:pt x="6570" y="1248"/>
                    <a:pt x="6563" y="999"/>
                  </a:cubicBezTo>
                  <a:cubicBezTo>
                    <a:pt x="6556" y="749"/>
                    <a:pt x="6752" y="539"/>
                    <a:pt x="7000" y="532"/>
                  </a:cubicBezTo>
                  <a:close/>
                  <a:moveTo>
                    <a:pt x="996" y="0"/>
                  </a:moveTo>
                  <a:cubicBezTo>
                    <a:pt x="987" y="0"/>
                    <a:pt x="978" y="0"/>
                    <a:pt x="969" y="1"/>
                  </a:cubicBezTo>
                  <a:cubicBezTo>
                    <a:pt x="429" y="16"/>
                    <a:pt x="0" y="470"/>
                    <a:pt x="15" y="1014"/>
                  </a:cubicBezTo>
                  <a:cubicBezTo>
                    <a:pt x="29" y="1553"/>
                    <a:pt x="460" y="1975"/>
                    <a:pt x="995" y="1975"/>
                  </a:cubicBezTo>
                  <a:cubicBezTo>
                    <a:pt x="1004" y="1975"/>
                    <a:pt x="1013" y="1975"/>
                    <a:pt x="1022" y="1974"/>
                  </a:cubicBezTo>
                  <a:cubicBezTo>
                    <a:pt x="1462" y="1962"/>
                    <a:pt x="1827" y="1658"/>
                    <a:pt x="1940" y="1253"/>
                  </a:cubicBezTo>
                  <a:lnTo>
                    <a:pt x="6066" y="1253"/>
                  </a:lnTo>
                  <a:cubicBezTo>
                    <a:pt x="6180" y="1673"/>
                    <a:pt x="6558" y="1975"/>
                    <a:pt x="7011" y="1975"/>
                  </a:cubicBezTo>
                  <a:cubicBezTo>
                    <a:pt x="7020" y="1975"/>
                    <a:pt x="7030" y="1975"/>
                    <a:pt x="7039" y="1974"/>
                  </a:cubicBezTo>
                  <a:cubicBezTo>
                    <a:pt x="7478" y="1962"/>
                    <a:pt x="7843" y="1658"/>
                    <a:pt x="7957" y="1253"/>
                  </a:cubicBezTo>
                  <a:lnTo>
                    <a:pt x="8985" y="1253"/>
                  </a:lnTo>
                  <a:cubicBezTo>
                    <a:pt x="9131" y="1253"/>
                    <a:pt x="9250" y="1134"/>
                    <a:pt x="9250" y="988"/>
                  </a:cubicBezTo>
                  <a:cubicBezTo>
                    <a:pt x="9251" y="841"/>
                    <a:pt x="9132" y="722"/>
                    <a:pt x="8985" y="722"/>
                  </a:cubicBezTo>
                  <a:lnTo>
                    <a:pt x="7957" y="722"/>
                  </a:lnTo>
                  <a:cubicBezTo>
                    <a:pt x="7843" y="302"/>
                    <a:pt x="7465" y="0"/>
                    <a:pt x="7012" y="0"/>
                  </a:cubicBezTo>
                  <a:cubicBezTo>
                    <a:pt x="7003" y="0"/>
                    <a:pt x="6995" y="0"/>
                    <a:pt x="6985" y="1"/>
                  </a:cubicBezTo>
                  <a:cubicBezTo>
                    <a:pt x="6546" y="12"/>
                    <a:pt x="6180" y="316"/>
                    <a:pt x="6067" y="722"/>
                  </a:cubicBezTo>
                  <a:lnTo>
                    <a:pt x="1941" y="722"/>
                  </a:lnTo>
                  <a:cubicBezTo>
                    <a:pt x="1826" y="302"/>
                    <a:pt x="1449" y="0"/>
                    <a:pt x="9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9">
              <a:extLst>
                <a:ext uri="{FF2B5EF4-FFF2-40B4-BE49-F238E27FC236}">
                  <a16:creationId xmlns:a16="http://schemas.microsoft.com/office/drawing/2014/main" id="{95AD5688-7DE5-5AEF-6443-C8A30DDB1598}"/>
                </a:ext>
              </a:extLst>
            </p:cNvPr>
            <p:cNvSpPr/>
            <p:nvPr/>
          </p:nvSpPr>
          <p:spPr>
            <a:xfrm>
              <a:off x="6342025" y="3270682"/>
              <a:ext cx="65108" cy="65506"/>
            </a:xfrm>
            <a:custGeom>
              <a:avLst/>
              <a:gdLst/>
              <a:ahLst/>
              <a:cxnLst/>
              <a:rect l="l" t="t" r="r" b="b"/>
              <a:pathLst>
                <a:path w="1963" h="1975" extrusionOk="0">
                  <a:moveTo>
                    <a:pt x="982" y="532"/>
                  </a:moveTo>
                  <a:cubicBezTo>
                    <a:pt x="1230" y="532"/>
                    <a:pt x="1431" y="737"/>
                    <a:pt x="1431" y="987"/>
                  </a:cubicBezTo>
                  <a:cubicBezTo>
                    <a:pt x="1431" y="1239"/>
                    <a:pt x="1230" y="1443"/>
                    <a:pt x="982" y="1443"/>
                  </a:cubicBezTo>
                  <a:cubicBezTo>
                    <a:pt x="734" y="1443"/>
                    <a:pt x="533" y="1239"/>
                    <a:pt x="533" y="987"/>
                  </a:cubicBezTo>
                  <a:cubicBezTo>
                    <a:pt x="533" y="737"/>
                    <a:pt x="734" y="532"/>
                    <a:pt x="982" y="532"/>
                  </a:cubicBezTo>
                  <a:close/>
                  <a:moveTo>
                    <a:pt x="982" y="1"/>
                  </a:moveTo>
                  <a:cubicBezTo>
                    <a:pt x="441" y="1"/>
                    <a:pt x="1" y="444"/>
                    <a:pt x="1" y="987"/>
                  </a:cubicBezTo>
                  <a:cubicBezTo>
                    <a:pt x="1" y="1532"/>
                    <a:pt x="441" y="1975"/>
                    <a:pt x="982" y="1975"/>
                  </a:cubicBezTo>
                  <a:cubicBezTo>
                    <a:pt x="1522" y="1975"/>
                    <a:pt x="1963" y="1532"/>
                    <a:pt x="1963" y="987"/>
                  </a:cubicBezTo>
                  <a:cubicBezTo>
                    <a:pt x="1963" y="443"/>
                    <a:pt x="1522" y="1"/>
                    <a:pt x="9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1" name="Google Shape;2121;p59">
            <a:extLst>
              <a:ext uri="{FF2B5EF4-FFF2-40B4-BE49-F238E27FC236}">
                <a16:creationId xmlns:a16="http://schemas.microsoft.com/office/drawing/2014/main" id="{BA1F4852-E0E7-6EC7-A321-81FD6BC25C8B}"/>
              </a:ext>
            </a:extLst>
          </p:cNvPr>
          <p:cNvGrpSpPr/>
          <p:nvPr/>
        </p:nvGrpSpPr>
        <p:grpSpPr>
          <a:xfrm>
            <a:off x="5285601" y="2447393"/>
            <a:ext cx="484249" cy="536704"/>
            <a:chOff x="2645541" y="4001992"/>
            <a:chExt cx="543184" cy="602023"/>
          </a:xfrm>
        </p:grpSpPr>
        <p:sp>
          <p:nvSpPr>
            <p:cNvPr id="2122" name="Google Shape;2122;p59">
              <a:extLst>
                <a:ext uri="{FF2B5EF4-FFF2-40B4-BE49-F238E27FC236}">
                  <a16:creationId xmlns:a16="http://schemas.microsoft.com/office/drawing/2014/main" id="{6018BFAF-AFC5-02D3-18C1-8D4F0E3BA9D2}"/>
                </a:ext>
              </a:extLst>
            </p:cNvPr>
            <p:cNvSpPr/>
            <p:nvPr/>
          </p:nvSpPr>
          <p:spPr>
            <a:xfrm>
              <a:off x="2709819" y="4234132"/>
              <a:ext cx="74527" cy="54262"/>
            </a:xfrm>
            <a:custGeom>
              <a:avLst/>
              <a:gdLst/>
              <a:ahLst/>
              <a:cxnLst/>
              <a:rect l="l" t="t" r="r" b="b"/>
              <a:pathLst>
                <a:path w="2247" h="1636" extrusionOk="0">
                  <a:moveTo>
                    <a:pt x="1898" y="0"/>
                  </a:moveTo>
                  <a:cubicBezTo>
                    <a:pt x="1671" y="0"/>
                    <a:pt x="1447" y="39"/>
                    <a:pt x="1232" y="116"/>
                  </a:cubicBezTo>
                  <a:cubicBezTo>
                    <a:pt x="688" y="312"/>
                    <a:pt x="259" y="734"/>
                    <a:pt x="53" y="1275"/>
                  </a:cubicBezTo>
                  <a:cubicBezTo>
                    <a:pt x="1" y="1412"/>
                    <a:pt x="69" y="1566"/>
                    <a:pt x="207" y="1618"/>
                  </a:cubicBezTo>
                  <a:cubicBezTo>
                    <a:pt x="238" y="1630"/>
                    <a:pt x="270" y="1636"/>
                    <a:pt x="301" y="1636"/>
                  </a:cubicBezTo>
                  <a:cubicBezTo>
                    <a:pt x="408" y="1636"/>
                    <a:pt x="509" y="1570"/>
                    <a:pt x="550" y="1464"/>
                  </a:cubicBezTo>
                  <a:cubicBezTo>
                    <a:pt x="701" y="1068"/>
                    <a:pt x="1014" y="760"/>
                    <a:pt x="1411" y="617"/>
                  </a:cubicBezTo>
                  <a:cubicBezTo>
                    <a:pt x="1569" y="560"/>
                    <a:pt x="1732" y="532"/>
                    <a:pt x="1898" y="532"/>
                  </a:cubicBezTo>
                  <a:cubicBezTo>
                    <a:pt x="1920" y="532"/>
                    <a:pt x="1941" y="532"/>
                    <a:pt x="1963" y="533"/>
                  </a:cubicBezTo>
                  <a:cubicBezTo>
                    <a:pt x="1966" y="533"/>
                    <a:pt x="1970" y="533"/>
                    <a:pt x="1974" y="533"/>
                  </a:cubicBezTo>
                  <a:cubicBezTo>
                    <a:pt x="2115" y="533"/>
                    <a:pt x="2234" y="422"/>
                    <a:pt x="2240" y="279"/>
                  </a:cubicBezTo>
                  <a:cubicBezTo>
                    <a:pt x="2246" y="133"/>
                    <a:pt x="2133" y="8"/>
                    <a:pt x="1986" y="2"/>
                  </a:cubicBezTo>
                  <a:cubicBezTo>
                    <a:pt x="1957" y="1"/>
                    <a:pt x="1927" y="0"/>
                    <a:pt x="18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9">
              <a:extLst>
                <a:ext uri="{FF2B5EF4-FFF2-40B4-BE49-F238E27FC236}">
                  <a16:creationId xmlns:a16="http://schemas.microsoft.com/office/drawing/2014/main" id="{5393FE6F-127A-F66A-30C8-3C4AA066D186}"/>
                </a:ext>
              </a:extLst>
            </p:cNvPr>
            <p:cNvSpPr/>
            <p:nvPr/>
          </p:nvSpPr>
          <p:spPr>
            <a:xfrm>
              <a:off x="2862721" y="4064115"/>
              <a:ext cx="251144" cy="228922"/>
            </a:xfrm>
            <a:custGeom>
              <a:avLst/>
              <a:gdLst/>
              <a:ahLst/>
              <a:cxnLst/>
              <a:rect l="l" t="t" r="r" b="b"/>
              <a:pathLst>
                <a:path w="7572" h="6902" extrusionOk="0">
                  <a:moveTo>
                    <a:pt x="5880" y="2326"/>
                  </a:moveTo>
                  <a:cubicBezTo>
                    <a:pt x="6519" y="2326"/>
                    <a:pt x="7040" y="2847"/>
                    <a:pt x="7040" y="3487"/>
                  </a:cubicBezTo>
                  <a:cubicBezTo>
                    <a:pt x="7040" y="3749"/>
                    <a:pt x="6953" y="3991"/>
                    <a:pt x="6806" y="4185"/>
                  </a:cubicBezTo>
                  <a:lnTo>
                    <a:pt x="6806" y="3553"/>
                  </a:lnTo>
                  <a:cubicBezTo>
                    <a:pt x="6806" y="3049"/>
                    <a:pt x="6396" y="2639"/>
                    <a:pt x="5893" y="2639"/>
                  </a:cubicBezTo>
                  <a:cubicBezTo>
                    <a:pt x="5389" y="2639"/>
                    <a:pt x="4979" y="3049"/>
                    <a:pt x="4979" y="3553"/>
                  </a:cubicBezTo>
                  <a:lnTo>
                    <a:pt x="4979" y="4218"/>
                  </a:lnTo>
                  <a:cubicBezTo>
                    <a:pt x="4817" y="4019"/>
                    <a:pt x="4719" y="3765"/>
                    <a:pt x="4719" y="3487"/>
                  </a:cubicBezTo>
                  <a:cubicBezTo>
                    <a:pt x="4719" y="2847"/>
                    <a:pt x="5239" y="2326"/>
                    <a:pt x="5880" y="2326"/>
                  </a:cubicBezTo>
                  <a:close/>
                  <a:moveTo>
                    <a:pt x="4714" y="4713"/>
                  </a:moveTo>
                  <a:cubicBezTo>
                    <a:pt x="4796" y="4790"/>
                    <a:pt x="4885" y="4859"/>
                    <a:pt x="4979" y="4919"/>
                  </a:cubicBezTo>
                  <a:lnTo>
                    <a:pt x="4979" y="5676"/>
                  </a:lnTo>
                  <a:lnTo>
                    <a:pt x="4714" y="5676"/>
                  </a:lnTo>
                  <a:lnTo>
                    <a:pt x="4714" y="4713"/>
                  </a:lnTo>
                  <a:close/>
                  <a:moveTo>
                    <a:pt x="1710" y="1"/>
                  </a:moveTo>
                  <a:cubicBezTo>
                    <a:pt x="1207" y="1"/>
                    <a:pt x="797" y="410"/>
                    <a:pt x="797" y="914"/>
                  </a:cubicBezTo>
                  <a:lnTo>
                    <a:pt x="797" y="5676"/>
                  </a:lnTo>
                  <a:lnTo>
                    <a:pt x="532" y="5676"/>
                  </a:lnTo>
                  <a:lnTo>
                    <a:pt x="532" y="4048"/>
                  </a:lnTo>
                  <a:cubicBezTo>
                    <a:pt x="532" y="3901"/>
                    <a:pt x="413" y="3782"/>
                    <a:pt x="267" y="3782"/>
                  </a:cubicBezTo>
                  <a:cubicBezTo>
                    <a:pt x="120" y="3782"/>
                    <a:pt x="1" y="3901"/>
                    <a:pt x="1" y="4048"/>
                  </a:cubicBezTo>
                  <a:lnTo>
                    <a:pt x="1" y="5942"/>
                  </a:lnTo>
                  <a:cubicBezTo>
                    <a:pt x="1" y="6089"/>
                    <a:pt x="120" y="6208"/>
                    <a:pt x="267" y="6208"/>
                  </a:cubicBezTo>
                  <a:lnTo>
                    <a:pt x="1063" y="6208"/>
                  </a:lnTo>
                  <a:cubicBezTo>
                    <a:pt x="1210" y="6208"/>
                    <a:pt x="1328" y="6089"/>
                    <a:pt x="1328" y="5942"/>
                  </a:cubicBezTo>
                  <a:lnTo>
                    <a:pt x="1328" y="914"/>
                  </a:lnTo>
                  <a:cubicBezTo>
                    <a:pt x="1328" y="704"/>
                    <a:pt x="1500" y="532"/>
                    <a:pt x="1710" y="532"/>
                  </a:cubicBezTo>
                  <a:cubicBezTo>
                    <a:pt x="1921" y="532"/>
                    <a:pt x="2092" y="704"/>
                    <a:pt x="2092" y="914"/>
                  </a:cubicBezTo>
                  <a:lnTo>
                    <a:pt x="2092" y="5942"/>
                  </a:lnTo>
                  <a:cubicBezTo>
                    <a:pt x="2092" y="6089"/>
                    <a:pt x="2210" y="6208"/>
                    <a:pt x="2357" y="6208"/>
                  </a:cubicBezTo>
                  <a:lnTo>
                    <a:pt x="3154" y="6208"/>
                  </a:lnTo>
                  <a:cubicBezTo>
                    <a:pt x="3301" y="6208"/>
                    <a:pt x="3420" y="6089"/>
                    <a:pt x="3420" y="5942"/>
                  </a:cubicBezTo>
                  <a:lnTo>
                    <a:pt x="3420" y="2183"/>
                  </a:lnTo>
                  <a:cubicBezTo>
                    <a:pt x="3420" y="1973"/>
                    <a:pt x="3591" y="1803"/>
                    <a:pt x="3802" y="1803"/>
                  </a:cubicBezTo>
                  <a:cubicBezTo>
                    <a:pt x="4012" y="1803"/>
                    <a:pt x="4183" y="1973"/>
                    <a:pt x="4183" y="2183"/>
                  </a:cubicBezTo>
                  <a:lnTo>
                    <a:pt x="4183" y="5942"/>
                  </a:lnTo>
                  <a:cubicBezTo>
                    <a:pt x="4183" y="6089"/>
                    <a:pt x="4302" y="6208"/>
                    <a:pt x="4448" y="6208"/>
                  </a:cubicBezTo>
                  <a:lnTo>
                    <a:pt x="5245" y="6208"/>
                  </a:lnTo>
                  <a:cubicBezTo>
                    <a:pt x="5392" y="6208"/>
                    <a:pt x="5511" y="6089"/>
                    <a:pt x="5511" y="5942"/>
                  </a:cubicBezTo>
                  <a:lnTo>
                    <a:pt x="5511" y="3553"/>
                  </a:lnTo>
                  <a:cubicBezTo>
                    <a:pt x="5511" y="3343"/>
                    <a:pt x="5683" y="3171"/>
                    <a:pt x="5892" y="3171"/>
                  </a:cubicBezTo>
                  <a:cubicBezTo>
                    <a:pt x="6103" y="3171"/>
                    <a:pt x="6274" y="3343"/>
                    <a:pt x="6274" y="3553"/>
                  </a:cubicBezTo>
                  <a:lnTo>
                    <a:pt x="6274" y="6635"/>
                  </a:lnTo>
                  <a:cubicBezTo>
                    <a:pt x="6274" y="6782"/>
                    <a:pt x="6393" y="6901"/>
                    <a:pt x="6540" y="6901"/>
                  </a:cubicBezTo>
                  <a:cubicBezTo>
                    <a:pt x="6687" y="6901"/>
                    <a:pt x="6806" y="6782"/>
                    <a:pt x="6806" y="6635"/>
                  </a:cubicBezTo>
                  <a:lnTo>
                    <a:pt x="6806" y="4903"/>
                  </a:lnTo>
                  <a:cubicBezTo>
                    <a:pt x="7267" y="4600"/>
                    <a:pt x="7572" y="4079"/>
                    <a:pt x="7572" y="3487"/>
                  </a:cubicBezTo>
                  <a:cubicBezTo>
                    <a:pt x="7572" y="2554"/>
                    <a:pt x="6813" y="1794"/>
                    <a:pt x="5880" y="1794"/>
                  </a:cubicBezTo>
                  <a:cubicBezTo>
                    <a:pt x="5428" y="1794"/>
                    <a:pt x="5018" y="1972"/>
                    <a:pt x="4714" y="2260"/>
                  </a:cubicBezTo>
                  <a:lnTo>
                    <a:pt x="4714" y="2183"/>
                  </a:lnTo>
                  <a:cubicBezTo>
                    <a:pt x="4714" y="1680"/>
                    <a:pt x="4305" y="1271"/>
                    <a:pt x="3802" y="1271"/>
                  </a:cubicBezTo>
                  <a:cubicBezTo>
                    <a:pt x="3299" y="1271"/>
                    <a:pt x="2889" y="1680"/>
                    <a:pt x="2889" y="2183"/>
                  </a:cubicBezTo>
                  <a:lnTo>
                    <a:pt x="2889" y="5676"/>
                  </a:lnTo>
                  <a:lnTo>
                    <a:pt x="2624" y="5676"/>
                  </a:lnTo>
                  <a:lnTo>
                    <a:pt x="2624" y="914"/>
                  </a:lnTo>
                  <a:cubicBezTo>
                    <a:pt x="2624" y="410"/>
                    <a:pt x="2214" y="1"/>
                    <a:pt x="17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9">
              <a:extLst>
                <a:ext uri="{FF2B5EF4-FFF2-40B4-BE49-F238E27FC236}">
                  <a16:creationId xmlns:a16="http://schemas.microsoft.com/office/drawing/2014/main" id="{16631779-0344-9A97-D026-10E2C47FEDA5}"/>
                </a:ext>
              </a:extLst>
            </p:cNvPr>
            <p:cNvSpPr/>
            <p:nvPr/>
          </p:nvSpPr>
          <p:spPr>
            <a:xfrm>
              <a:off x="2663783" y="4098775"/>
              <a:ext cx="424677" cy="441260"/>
            </a:xfrm>
            <a:custGeom>
              <a:avLst/>
              <a:gdLst/>
              <a:ahLst/>
              <a:cxnLst/>
              <a:rect l="l" t="t" r="r" b="b"/>
              <a:pathLst>
                <a:path w="12804" h="13304" extrusionOk="0">
                  <a:moveTo>
                    <a:pt x="3290" y="3672"/>
                  </a:moveTo>
                  <a:cubicBezTo>
                    <a:pt x="3637" y="3672"/>
                    <a:pt x="3982" y="3749"/>
                    <a:pt x="4305" y="3900"/>
                  </a:cubicBezTo>
                  <a:cubicBezTo>
                    <a:pt x="4447" y="3968"/>
                    <a:pt x="4581" y="4048"/>
                    <a:pt x="4704" y="4139"/>
                  </a:cubicBezTo>
                  <a:lnTo>
                    <a:pt x="4704" y="4679"/>
                  </a:lnTo>
                  <a:cubicBezTo>
                    <a:pt x="4693" y="4667"/>
                    <a:pt x="4681" y="4655"/>
                    <a:pt x="4670" y="4643"/>
                  </a:cubicBezTo>
                  <a:cubicBezTo>
                    <a:pt x="4618" y="4593"/>
                    <a:pt x="4551" y="4568"/>
                    <a:pt x="4484" y="4568"/>
                  </a:cubicBezTo>
                  <a:cubicBezTo>
                    <a:pt x="4415" y="4568"/>
                    <a:pt x="4346" y="4595"/>
                    <a:pt x="4294" y="4648"/>
                  </a:cubicBezTo>
                  <a:cubicBezTo>
                    <a:pt x="4192" y="4754"/>
                    <a:pt x="4194" y="4922"/>
                    <a:pt x="4299" y="5025"/>
                  </a:cubicBezTo>
                  <a:cubicBezTo>
                    <a:pt x="4456" y="5178"/>
                    <a:pt x="4575" y="5360"/>
                    <a:pt x="4649" y="5569"/>
                  </a:cubicBezTo>
                  <a:cubicBezTo>
                    <a:pt x="4657" y="5589"/>
                    <a:pt x="4664" y="5610"/>
                    <a:pt x="4670" y="5630"/>
                  </a:cubicBezTo>
                  <a:lnTo>
                    <a:pt x="4320" y="5280"/>
                  </a:lnTo>
                  <a:cubicBezTo>
                    <a:pt x="4087" y="5047"/>
                    <a:pt x="3778" y="4919"/>
                    <a:pt x="3448" y="4919"/>
                  </a:cubicBezTo>
                  <a:cubicBezTo>
                    <a:pt x="3120" y="4919"/>
                    <a:pt x="2810" y="5047"/>
                    <a:pt x="2578" y="5280"/>
                  </a:cubicBezTo>
                  <a:cubicBezTo>
                    <a:pt x="2097" y="5761"/>
                    <a:pt x="2097" y="6542"/>
                    <a:pt x="2578" y="7023"/>
                  </a:cubicBezTo>
                  <a:lnTo>
                    <a:pt x="3035" y="7482"/>
                  </a:lnTo>
                  <a:cubicBezTo>
                    <a:pt x="2912" y="7459"/>
                    <a:pt x="2790" y="7421"/>
                    <a:pt x="2673" y="7366"/>
                  </a:cubicBezTo>
                  <a:cubicBezTo>
                    <a:pt x="2323" y="7201"/>
                    <a:pt x="2058" y="6911"/>
                    <a:pt x="1929" y="6547"/>
                  </a:cubicBezTo>
                  <a:cubicBezTo>
                    <a:pt x="1889" y="6439"/>
                    <a:pt x="1787" y="6372"/>
                    <a:pt x="1677" y="6372"/>
                  </a:cubicBezTo>
                  <a:cubicBezTo>
                    <a:pt x="1648" y="6372"/>
                    <a:pt x="1617" y="6377"/>
                    <a:pt x="1588" y="6387"/>
                  </a:cubicBezTo>
                  <a:cubicBezTo>
                    <a:pt x="1450" y="6437"/>
                    <a:pt x="1378" y="6589"/>
                    <a:pt x="1428" y="6728"/>
                  </a:cubicBezTo>
                  <a:cubicBezTo>
                    <a:pt x="1606" y="7224"/>
                    <a:pt x="1968" y="7621"/>
                    <a:pt x="2446" y="7847"/>
                  </a:cubicBezTo>
                  <a:cubicBezTo>
                    <a:pt x="2715" y="7973"/>
                    <a:pt x="3002" y="8037"/>
                    <a:pt x="3289" y="8037"/>
                  </a:cubicBezTo>
                  <a:cubicBezTo>
                    <a:pt x="3382" y="8037"/>
                    <a:pt x="3477" y="8030"/>
                    <a:pt x="3570" y="8016"/>
                  </a:cubicBezTo>
                  <a:lnTo>
                    <a:pt x="3913" y="8360"/>
                  </a:lnTo>
                  <a:cubicBezTo>
                    <a:pt x="3706" y="8416"/>
                    <a:pt x="3497" y="8443"/>
                    <a:pt x="3290" y="8443"/>
                  </a:cubicBezTo>
                  <a:cubicBezTo>
                    <a:pt x="2313" y="8443"/>
                    <a:pt x="1394" y="7837"/>
                    <a:pt x="1045" y="6866"/>
                  </a:cubicBezTo>
                  <a:cubicBezTo>
                    <a:pt x="599" y="5628"/>
                    <a:pt x="1244" y="4260"/>
                    <a:pt x="2481" y="3814"/>
                  </a:cubicBezTo>
                  <a:cubicBezTo>
                    <a:pt x="2745" y="3719"/>
                    <a:pt x="3018" y="3672"/>
                    <a:pt x="3290" y="3672"/>
                  </a:cubicBezTo>
                  <a:close/>
                  <a:moveTo>
                    <a:pt x="5618" y="1"/>
                  </a:moveTo>
                  <a:cubicBezTo>
                    <a:pt x="5114" y="1"/>
                    <a:pt x="4704" y="410"/>
                    <a:pt x="4704" y="915"/>
                  </a:cubicBezTo>
                  <a:lnTo>
                    <a:pt x="4704" y="1370"/>
                  </a:lnTo>
                  <a:lnTo>
                    <a:pt x="3798" y="550"/>
                  </a:lnTo>
                  <a:cubicBezTo>
                    <a:pt x="3676" y="440"/>
                    <a:pt x="3476" y="363"/>
                    <a:pt x="3311" y="363"/>
                  </a:cubicBezTo>
                  <a:lnTo>
                    <a:pt x="813" y="363"/>
                  </a:lnTo>
                  <a:cubicBezTo>
                    <a:pt x="666" y="363"/>
                    <a:pt x="547" y="482"/>
                    <a:pt x="547" y="629"/>
                  </a:cubicBezTo>
                  <a:cubicBezTo>
                    <a:pt x="547" y="776"/>
                    <a:pt x="666" y="894"/>
                    <a:pt x="813" y="894"/>
                  </a:cubicBezTo>
                  <a:lnTo>
                    <a:pt x="3311" y="894"/>
                  </a:lnTo>
                  <a:cubicBezTo>
                    <a:pt x="3342" y="894"/>
                    <a:pt x="3417" y="924"/>
                    <a:pt x="3441" y="944"/>
                  </a:cubicBezTo>
                  <a:lnTo>
                    <a:pt x="4704" y="2087"/>
                  </a:lnTo>
                  <a:lnTo>
                    <a:pt x="4704" y="3509"/>
                  </a:lnTo>
                  <a:cubicBezTo>
                    <a:pt x="4647" y="3477"/>
                    <a:pt x="4590" y="3448"/>
                    <a:pt x="4531" y="3420"/>
                  </a:cubicBezTo>
                  <a:cubicBezTo>
                    <a:pt x="4137" y="3234"/>
                    <a:pt x="3715" y="3140"/>
                    <a:pt x="3291" y="3140"/>
                  </a:cubicBezTo>
                  <a:cubicBezTo>
                    <a:pt x="2958" y="3140"/>
                    <a:pt x="2624" y="3198"/>
                    <a:pt x="2301" y="3314"/>
                  </a:cubicBezTo>
                  <a:cubicBezTo>
                    <a:pt x="788" y="3858"/>
                    <a:pt x="0" y="5532"/>
                    <a:pt x="545" y="7045"/>
                  </a:cubicBezTo>
                  <a:cubicBezTo>
                    <a:pt x="972" y="8234"/>
                    <a:pt x="2096" y="8976"/>
                    <a:pt x="3292" y="8976"/>
                  </a:cubicBezTo>
                  <a:cubicBezTo>
                    <a:pt x="3619" y="8976"/>
                    <a:pt x="3951" y="8920"/>
                    <a:pt x="4276" y="8803"/>
                  </a:cubicBezTo>
                  <a:cubicBezTo>
                    <a:pt x="4295" y="8796"/>
                    <a:pt x="4315" y="8789"/>
                    <a:pt x="4334" y="8780"/>
                  </a:cubicBezTo>
                  <a:lnTo>
                    <a:pt x="4714" y="9160"/>
                  </a:lnTo>
                  <a:cubicBezTo>
                    <a:pt x="4810" y="10265"/>
                    <a:pt x="5607" y="11180"/>
                    <a:pt x="6677" y="11431"/>
                  </a:cubicBezTo>
                  <a:lnTo>
                    <a:pt x="6677" y="12844"/>
                  </a:lnTo>
                  <a:cubicBezTo>
                    <a:pt x="6677" y="13097"/>
                    <a:pt x="6884" y="13303"/>
                    <a:pt x="7136" y="13303"/>
                  </a:cubicBezTo>
                  <a:lnTo>
                    <a:pt x="10373" y="13303"/>
                  </a:lnTo>
                  <a:cubicBezTo>
                    <a:pt x="10625" y="13303"/>
                    <a:pt x="10832" y="13097"/>
                    <a:pt x="10832" y="12844"/>
                  </a:cubicBezTo>
                  <a:lnTo>
                    <a:pt x="10832" y="11431"/>
                  </a:lnTo>
                  <a:cubicBezTo>
                    <a:pt x="11970" y="11162"/>
                    <a:pt x="12804" y="10128"/>
                    <a:pt x="12804" y="8938"/>
                  </a:cubicBezTo>
                  <a:lnTo>
                    <a:pt x="12804" y="7256"/>
                  </a:lnTo>
                  <a:cubicBezTo>
                    <a:pt x="12804" y="7109"/>
                    <a:pt x="12685" y="6991"/>
                    <a:pt x="12538" y="6991"/>
                  </a:cubicBezTo>
                  <a:cubicBezTo>
                    <a:pt x="12391" y="6991"/>
                    <a:pt x="12272" y="7109"/>
                    <a:pt x="12272" y="7256"/>
                  </a:cubicBezTo>
                  <a:lnTo>
                    <a:pt x="12272" y="8938"/>
                  </a:lnTo>
                  <a:cubicBezTo>
                    <a:pt x="12272" y="9943"/>
                    <a:pt x="11523" y="10807"/>
                    <a:pt x="10529" y="10947"/>
                  </a:cubicBezTo>
                  <a:cubicBezTo>
                    <a:pt x="10397" y="10965"/>
                    <a:pt x="10300" y="11077"/>
                    <a:pt x="10300" y="11210"/>
                  </a:cubicBezTo>
                  <a:lnTo>
                    <a:pt x="10300" y="12771"/>
                  </a:lnTo>
                  <a:lnTo>
                    <a:pt x="7209" y="12771"/>
                  </a:lnTo>
                  <a:lnTo>
                    <a:pt x="7209" y="11211"/>
                  </a:lnTo>
                  <a:cubicBezTo>
                    <a:pt x="7209" y="11077"/>
                    <a:pt x="7112" y="10965"/>
                    <a:pt x="6980" y="10947"/>
                  </a:cubicBezTo>
                  <a:cubicBezTo>
                    <a:pt x="6015" y="10811"/>
                    <a:pt x="5282" y="10005"/>
                    <a:pt x="5238" y="9031"/>
                  </a:cubicBezTo>
                  <a:cubicBezTo>
                    <a:pt x="5236" y="8965"/>
                    <a:pt x="5208" y="8902"/>
                    <a:pt x="5161" y="8855"/>
                  </a:cubicBezTo>
                  <a:lnTo>
                    <a:pt x="2952" y="6647"/>
                  </a:lnTo>
                  <a:cubicBezTo>
                    <a:pt x="2679" y="6374"/>
                    <a:pt x="2679" y="5929"/>
                    <a:pt x="2952" y="5656"/>
                  </a:cubicBezTo>
                  <a:cubicBezTo>
                    <a:pt x="3085" y="5524"/>
                    <a:pt x="3261" y="5451"/>
                    <a:pt x="3448" y="5451"/>
                  </a:cubicBezTo>
                  <a:cubicBezTo>
                    <a:pt x="3635" y="5451"/>
                    <a:pt x="3812" y="5524"/>
                    <a:pt x="3943" y="5656"/>
                  </a:cubicBezTo>
                  <a:lnTo>
                    <a:pt x="4782" y="6495"/>
                  </a:lnTo>
                  <a:cubicBezTo>
                    <a:pt x="4833" y="6546"/>
                    <a:pt x="4901" y="6573"/>
                    <a:pt x="4970" y="6573"/>
                  </a:cubicBezTo>
                  <a:cubicBezTo>
                    <a:pt x="5004" y="6573"/>
                    <a:pt x="5039" y="6566"/>
                    <a:pt x="5071" y="6552"/>
                  </a:cubicBezTo>
                  <a:cubicBezTo>
                    <a:pt x="5171" y="6511"/>
                    <a:pt x="5236" y="6414"/>
                    <a:pt x="5236" y="6307"/>
                  </a:cubicBezTo>
                  <a:lnTo>
                    <a:pt x="5236" y="2568"/>
                  </a:lnTo>
                  <a:lnTo>
                    <a:pt x="5399" y="2716"/>
                  </a:lnTo>
                  <a:cubicBezTo>
                    <a:pt x="5449" y="2762"/>
                    <a:pt x="5514" y="2784"/>
                    <a:pt x="5578" y="2784"/>
                  </a:cubicBezTo>
                  <a:cubicBezTo>
                    <a:pt x="5650" y="2784"/>
                    <a:pt x="5722" y="2755"/>
                    <a:pt x="5775" y="2697"/>
                  </a:cubicBezTo>
                  <a:cubicBezTo>
                    <a:pt x="5873" y="2588"/>
                    <a:pt x="5864" y="2420"/>
                    <a:pt x="5755" y="2321"/>
                  </a:cubicBezTo>
                  <a:lnTo>
                    <a:pt x="5236" y="1851"/>
                  </a:lnTo>
                  <a:lnTo>
                    <a:pt x="5236" y="915"/>
                  </a:lnTo>
                  <a:cubicBezTo>
                    <a:pt x="5236" y="704"/>
                    <a:pt x="5407" y="533"/>
                    <a:pt x="5618" y="533"/>
                  </a:cubicBezTo>
                  <a:cubicBezTo>
                    <a:pt x="5828" y="533"/>
                    <a:pt x="5999" y="704"/>
                    <a:pt x="5999" y="915"/>
                  </a:cubicBezTo>
                  <a:lnTo>
                    <a:pt x="5999" y="1442"/>
                  </a:lnTo>
                  <a:cubicBezTo>
                    <a:pt x="5999" y="1589"/>
                    <a:pt x="6118" y="1708"/>
                    <a:pt x="6265" y="1708"/>
                  </a:cubicBezTo>
                  <a:cubicBezTo>
                    <a:pt x="6411" y="1708"/>
                    <a:pt x="6530" y="1589"/>
                    <a:pt x="6530" y="1442"/>
                  </a:cubicBezTo>
                  <a:lnTo>
                    <a:pt x="6530" y="915"/>
                  </a:lnTo>
                  <a:cubicBezTo>
                    <a:pt x="6530" y="410"/>
                    <a:pt x="6121" y="1"/>
                    <a:pt x="56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9">
              <a:extLst>
                <a:ext uri="{FF2B5EF4-FFF2-40B4-BE49-F238E27FC236}">
                  <a16:creationId xmlns:a16="http://schemas.microsoft.com/office/drawing/2014/main" id="{5C65AAF4-E4EA-6E0F-1B86-C01ED29F01FE}"/>
                </a:ext>
              </a:extLst>
            </p:cNvPr>
            <p:cNvSpPr/>
            <p:nvPr/>
          </p:nvSpPr>
          <p:spPr>
            <a:xfrm>
              <a:off x="2854098" y="4319140"/>
              <a:ext cx="82056" cy="105605"/>
            </a:xfrm>
            <a:custGeom>
              <a:avLst/>
              <a:gdLst/>
              <a:ahLst/>
              <a:cxnLst/>
              <a:rect l="l" t="t" r="r" b="b"/>
              <a:pathLst>
                <a:path w="2474" h="3184" extrusionOk="0">
                  <a:moveTo>
                    <a:pt x="267" y="1"/>
                  </a:moveTo>
                  <a:cubicBezTo>
                    <a:pt x="120" y="1"/>
                    <a:pt x="1" y="120"/>
                    <a:pt x="1" y="267"/>
                  </a:cubicBezTo>
                  <a:cubicBezTo>
                    <a:pt x="1" y="413"/>
                    <a:pt x="120" y="532"/>
                    <a:pt x="267" y="532"/>
                  </a:cubicBezTo>
                  <a:lnTo>
                    <a:pt x="1011" y="532"/>
                  </a:lnTo>
                  <a:cubicBezTo>
                    <a:pt x="1525" y="532"/>
                    <a:pt x="1941" y="950"/>
                    <a:pt x="1941" y="1463"/>
                  </a:cubicBezTo>
                  <a:lnTo>
                    <a:pt x="1941" y="2918"/>
                  </a:lnTo>
                  <a:cubicBezTo>
                    <a:pt x="1941" y="3065"/>
                    <a:pt x="2061" y="3184"/>
                    <a:pt x="2207" y="3184"/>
                  </a:cubicBezTo>
                  <a:cubicBezTo>
                    <a:pt x="2354" y="3184"/>
                    <a:pt x="2473" y="3065"/>
                    <a:pt x="2473" y="2918"/>
                  </a:cubicBezTo>
                  <a:lnTo>
                    <a:pt x="2473" y="1463"/>
                  </a:lnTo>
                  <a:cubicBezTo>
                    <a:pt x="2473" y="656"/>
                    <a:pt x="1817" y="1"/>
                    <a:pt x="10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9">
              <a:extLst>
                <a:ext uri="{FF2B5EF4-FFF2-40B4-BE49-F238E27FC236}">
                  <a16:creationId xmlns:a16="http://schemas.microsoft.com/office/drawing/2014/main" id="{6FB44AD5-5261-4508-4378-300BB98F09A4}"/>
                </a:ext>
              </a:extLst>
            </p:cNvPr>
            <p:cNvSpPr/>
            <p:nvPr/>
          </p:nvSpPr>
          <p:spPr>
            <a:xfrm>
              <a:off x="2645541" y="4001992"/>
              <a:ext cx="189884" cy="189884"/>
            </a:xfrm>
            <a:custGeom>
              <a:avLst/>
              <a:gdLst/>
              <a:ahLst/>
              <a:cxnLst/>
              <a:rect l="l" t="t" r="r" b="b"/>
              <a:pathLst>
                <a:path w="5725" h="5725" extrusionOk="0">
                  <a:moveTo>
                    <a:pt x="266" y="1"/>
                  </a:moveTo>
                  <a:cubicBezTo>
                    <a:pt x="119" y="1"/>
                    <a:pt x="0" y="120"/>
                    <a:pt x="0" y="267"/>
                  </a:cubicBezTo>
                  <a:lnTo>
                    <a:pt x="0" y="5459"/>
                  </a:lnTo>
                  <a:cubicBezTo>
                    <a:pt x="0" y="5606"/>
                    <a:pt x="119" y="5725"/>
                    <a:pt x="266" y="5725"/>
                  </a:cubicBezTo>
                  <a:cubicBezTo>
                    <a:pt x="413" y="5725"/>
                    <a:pt x="532" y="5606"/>
                    <a:pt x="532" y="5459"/>
                  </a:cubicBezTo>
                  <a:lnTo>
                    <a:pt x="532" y="533"/>
                  </a:lnTo>
                  <a:lnTo>
                    <a:pt x="5458" y="533"/>
                  </a:lnTo>
                  <a:cubicBezTo>
                    <a:pt x="5605" y="533"/>
                    <a:pt x="5724" y="414"/>
                    <a:pt x="5724" y="267"/>
                  </a:cubicBezTo>
                  <a:cubicBezTo>
                    <a:pt x="5724" y="120"/>
                    <a:pt x="5605" y="1"/>
                    <a:pt x="54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9">
              <a:extLst>
                <a:ext uri="{FF2B5EF4-FFF2-40B4-BE49-F238E27FC236}">
                  <a16:creationId xmlns:a16="http://schemas.microsoft.com/office/drawing/2014/main" id="{6D4D1445-DD98-6F63-988D-A213E326A946}"/>
                </a:ext>
              </a:extLst>
            </p:cNvPr>
            <p:cNvSpPr/>
            <p:nvPr/>
          </p:nvSpPr>
          <p:spPr>
            <a:xfrm>
              <a:off x="2645541" y="4414098"/>
              <a:ext cx="189884" cy="189917"/>
            </a:xfrm>
            <a:custGeom>
              <a:avLst/>
              <a:gdLst/>
              <a:ahLst/>
              <a:cxnLst/>
              <a:rect l="l" t="t" r="r" b="b"/>
              <a:pathLst>
                <a:path w="5725" h="5726" extrusionOk="0">
                  <a:moveTo>
                    <a:pt x="266" y="0"/>
                  </a:moveTo>
                  <a:cubicBezTo>
                    <a:pt x="119" y="0"/>
                    <a:pt x="0" y="120"/>
                    <a:pt x="0" y="266"/>
                  </a:cubicBezTo>
                  <a:lnTo>
                    <a:pt x="0" y="5460"/>
                  </a:lnTo>
                  <a:cubicBezTo>
                    <a:pt x="0" y="5606"/>
                    <a:pt x="119" y="5726"/>
                    <a:pt x="266" y="5726"/>
                  </a:cubicBezTo>
                  <a:lnTo>
                    <a:pt x="5458" y="5726"/>
                  </a:lnTo>
                  <a:cubicBezTo>
                    <a:pt x="5605" y="5726"/>
                    <a:pt x="5724" y="5606"/>
                    <a:pt x="5724" y="5460"/>
                  </a:cubicBezTo>
                  <a:cubicBezTo>
                    <a:pt x="5724" y="5312"/>
                    <a:pt x="5605" y="5194"/>
                    <a:pt x="5458" y="5194"/>
                  </a:cubicBezTo>
                  <a:lnTo>
                    <a:pt x="532" y="5194"/>
                  </a:lnTo>
                  <a:lnTo>
                    <a:pt x="532" y="266"/>
                  </a:lnTo>
                  <a:cubicBezTo>
                    <a:pt x="532" y="120"/>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9">
              <a:extLst>
                <a:ext uri="{FF2B5EF4-FFF2-40B4-BE49-F238E27FC236}">
                  <a16:creationId xmlns:a16="http://schemas.microsoft.com/office/drawing/2014/main" id="{94A8C0F8-9738-04A6-18DC-AC4B447B9EEE}"/>
                </a:ext>
              </a:extLst>
            </p:cNvPr>
            <p:cNvSpPr/>
            <p:nvPr/>
          </p:nvSpPr>
          <p:spPr>
            <a:xfrm>
              <a:off x="2998841" y="4001992"/>
              <a:ext cx="189884" cy="189884"/>
            </a:xfrm>
            <a:custGeom>
              <a:avLst/>
              <a:gdLst/>
              <a:ahLst/>
              <a:cxnLst/>
              <a:rect l="l" t="t" r="r" b="b"/>
              <a:pathLst>
                <a:path w="5725" h="5725" extrusionOk="0">
                  <a:moveTo>
                    <a:pt x="266" y="1"/>
                  </a:moveTo>
                  <a:cubicBezTo>
                    <a:pt x="120" y="1"/>
                    <a:pt x="1" y="120"/>
                    <a:pt x="1" y="267"/>
                  </a:cubicBezTo>
                  <a:cubicBezTo>
                    <a:pt x="1" y="413"/>
                    <a:pt x="120" y="532"/>
                    <a:pt x="266" y="532"/>
                  </a:cubicBezTo>
                  <a:lnTo>
                    <a:pt x="5194" y="532"/>
                  </a:lnTo>
                  <a:lnTo>
                    <a:pt x="5194" y="5459"/>
                  </a:lnTo>
                  <a:cubicBezTo>
                    <a:pt x="5194" y="5606"/>
                    <a:pt x="5312" y="5725"/>
                    <a:pt x="5459" y="5725"/>
                  </a:cubicBezTo>
                  <a:cubicBezTo>
                    <a:pt x="5606" y="5725"/>
                    <a:pt x="5725" y="5606"/>
                    <a:pt x="5725" y="5459"/>
                  </a:cubicBezTo>
                  <a:lnTo>
                    <a:pt x="5725" y="266"/>
                  </a:lnTo>
                  <a:cubicBezTo>
                    <a:pt x="5725" y="120"/>
                    <a:pt x="5606" y="1"/>
                    <a:pt x="54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9">
              <a:extLst>
                <a:ext uri="{FF2B5EF4-FFF2-40B4-BE49-F238E27FC236}">
                  <a16:creationId xmlns:a16="http://schemas.microsoft.com/office/drawing/2014/main" id="{E5B63AD8-751F-D88E-60DE-F2FCC75C264D}"/>
                </a:ext>
              </a:extLst>
            </p:cNvPr>
            <p:cNvSpPr/>
            <p:nvPr/>
          </p:nvSpPr>
          <p:spPr>
            <a:xfrm>
              <a:off x="2998841" y="4414098"/>
              <a:ext cx="189884" cy="189884"/>
            </a:xfrm>
            <a:custGeom>
              <a:avLst/>
              <a:gdLst/>
              <a:ahLst/>
              <a:cxnLst/>
              <a:rect l="l" t="t" r="r" b="b"/>
              <a:pathLst>
                <a:path w="5725" h="5725" extrusionOk="0">
                  <a:moveTo>
                    <a:pt x="5459" y="0"/>
                  </a:moveTo>
                  <a:cubicBezTo>
                    <a:pt x="5312" y="0"/>
                    <a:pt x="5194" y="120"/>
                    <a:pt x="5194" y="266"/>
                  </a:cubicBezTo>
                  <a:lnTo>
                    <a:pt x="5194" y="5194"/>
                  </a:lnTo>
                  <a:lnTo>
                    <a:pt x="266" y="5194"/>
                  </a:lnTo>
                  <a:cubicBezTo>
                    <a:pt x="120" y="5194"/>
                    <a:pt x="1" y="5312"/>
                    <a:pt x="1" y="5460"/>
                  </a:cubicBezTo>
                  <a:cubicBezTo>
                    <a:pt x="1" y="5605"/>
                    <a:pt x="120" y="5725"/>
                    <a:pt x="266" y="5725"/>
                  </a:cubicBezTo>
                  <a:lnTo>
                    <a:pt x="5459" y="5725"/>
                  </a:lnTo>
                  <a:cubicBezTo>
                    <a:pt x="5606" y="5725"/>
                    <a:pt x="5725" y="5605"/>
                    <a:pt x="5725" y="5460"/>
                  </a:cubicBezTo>
                  <a:lnTo>
                    <a:pt x="5725" y="266"/>
                  </a:lnTo>
                  <a:cubicBezTo>
                    <a:pt x="5725" y="120"/>
                    <a:pt x="5606" y="0"/>
                    <a:pt x="54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9">
              <a:extLst>
                <a:ext uri="{FF2B5EF4-FFF2-40B4-BE49-F238E27FC236}">
                  <a16:creationId xmlns:a16="http://schemas.microsoft.com/office/drawing/2014/main" id="{E147D4D6-9F61-B21B-FF05-620E9C82B290}"/>
                </a:ext>
              </a:extLst>
            </p:cNvPr>
            <p:cNvSpPr/>
            <p:nvPr/>
          </p:nvSpPr>
          <p:spPr>
            <a:xfrm>
              <a:off x="3073136" y="4486967"/>
              <a:ext cx="77380" cy="17678"/>
            </a:xfrm>
            <a:custGeom>
              <a:avLst/>
              <a:gdLst/>
              <a:ahLst/>
              <a:cxnLst/>
              <a:rect l="l" t="t" r="r" b="b"/>
              <a:pathLst>
                <a:path w="2333" h="533" extrusionOk="0">
                  <a:moveTo>
                    <a:pt x="267" y="1"/>
                  </a:moveTo>
                  <a:cubicBezTo>
                    <a:pt x="120" y="1"/>
                    <a:pt x="1" y="120"/>
                    <a:pt x="1" y="267"/>
                  </a:cubicBezTo>
                  <a:cubicBezTo>
                    <a:pt x="1" y="413"/>
                    <a:pt x="120" y="533"/>
                    <a:pt x="267" y="533"/>
                  </a:cubicBezTo>
                  <a:lnTo>
                    <a:pt x="2067" y="533"/>
                  </a:lnTo>
                  <a:cubicBezTo>
                    <a:pt x="2213" y="533"/>
                    <a:pt x="2333" y="413"/>
                    <a:pt x="2333" y="267"/>
                  </a:cubicBezTo>
                  <a:cubicBezTo>
                    <a:pt x="2333" y="120"/>
                    <a:pt x="2213" y="1"/>
                    <a:pt x="2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9">
              <a:extLst>
                <a:ext uri="{FF2B5EF4-FFF2-40B4-BE49-F238E27FC236}">
                  <a16:creationId xmlns:a16="http://schemas.microsoft.com/office/drawing/2014/main" id="{FFEF5E41-A04F-7A97-716C-9A6815829527}"/>
                </a:ext>
              </a:extLst>
            </p:cNvPr>
            <p:cNvSpPr/>
            <p:nvPr/>
          </p:nvSpPr>
          <p:spPr>
            <a:xfrm>
              <a:off x="3073136" y="4516851"/>
              <a:ext cx="77380" cy="17645"/>
            </a:xfrm>
            <a:custGeom>
              <a:avLst/>
              <a:gdLst/>
              <a:ahLst/>
              <a:cxnLst/>
              <a:rect l="l" t="t" r="r" b="b"/>
              <a:pathLst>
                <a:path w="2333" h="532" extrusionOk="0">
                  <a:moveTo>
                    <a:pt x="267" y="0"/>
                  </a:moveTo>
                  <a:cubicBezTo>
                    <a:pt x="120" y="0"/>
                    <a:pt x="1" y="119"/>
                    <a:pt x="1" y="266"/>
                  </a:cubicBezTo>
                  <a:cubicBezTo>
                    <a:pt x="1" y="413"/>
                    <a:pt x="120" y="532"/>
                    <a:pt x="267" y="532"/>
                  </a:cubicBezTo>
                  <a:lnTo>
                    <a:pt x="2067" y="532"/>
                  </a:lnTo>
                  <a:cubicBezTo>
                    <a:pt x="2213" y="532"/>
                    <a:pt x="2333" y="413"/>
                    <a:pt x="2333" y="266"/>
                  </a:cubicBezTo>
                  <a:cubicBezTo>
                    <a:pt x="2333" y="119"/>
                    <a:pt x="2213" y="0"/>
                    <a:pt x="2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9">
              <a:extLst>
                <a:ext uri="{FF2B5EF4-FFF2-40B4-BE49-F238E27FC236}">
                  <a16:creationId xmlns:a16="http://schemas.microsoft.com/office/drawing/2014/main" id="{D1629850-F616-6EBE-B957-99B76AEB8AF9}"/>
                </a:ext>
              </a:extLst>
            </p:cNvPr>
            <p:cNvSpPr/>
            <p:nvPr/>
          </p:nvSpPr>
          <p:spPr>
            <a:xfrm>
              <a:off x="3073136" y="4546702"/>
              <a:ext cx="77380" cy="17678"/>
            </a:xfrm>
            <a:custGeom>
              <a:avLst/>
              <a:gdLst/>
              <a:ahLst/>
              <a:cxnLst/>
              <a:rect l="l" t="t" r="r" b="b"/>
              <a:pathLst>
                <a:path w="2333" h="533" extrusionOk="0">
                  <a:moveTo>
                    <a:pt x="267" y="1"/>
                  </a:moveTo>
                  <a:cubicBezTo>
                    <a:pt x="120" y="1"/>
                    <a:pt x="1" y="120"/>
                    <a:pt x="1" y="266"/>
                  </a:cubicBezTo>
                  <a:cubicBezTo>
                    <a:pt x="1" y="413"/>
                    <a:pt x="120" y="532"/>
                    <a:pt x="267" y="532"/>
                  </a:cubicBezTo>
                  <a:lnTo>
                    <a:pt x="2067" y="532"/>
                  </a:lnTo>
                  <a:cubicBezTo>
                    <a:pt x="2213" y="532"/>
                    <a:pt x="2333" y="413"/>
                    <a:pt x="2333" y="266"/>
                  </a:cubicBezTo>
                  <a:cubicBezTo>
                    <a:pt x="2333" y="120"/>
                    <a:pt x="2213" y="1"/>
                    <a:pt x="2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9">
              <a:extLst>
                <a:ext uri="{FF2B5EF4-FFF2-40B4-BE49-F238E27FC236}">
                  <a16:creationId xmlns:a16="http://schemas.microsoft.com/office/drawing/2014/main" id="{DE0A2F2E-BB0B-EC1E-045C-D6C74C6F52DE}"/>
                </a:ext>
              </a:extLst>
            </p:cNvPr>
            <p:cNvSpPr/>
            <p:nvPr/>
          </p:nvSpPr>
          <p:spPr>
            <a:xfrm>
              <a:off x="3067763" y="4041594"/>
              <a:ext cx="17678" cy="17678"/>
            </a:xfrm>
            <a:custGeom>
              <a:avLst/>
              <a:gdLst/>
              <a:ahLst/>
              <a:cxnLst/>
              <a:rect l="l" t="t" r="r" b="b"/>
              <a:pathLst>
                <a:path w="533" h="533" extrusionOk="0">
                  <a:moveTo>
                    <a:pt x="267" y="1"/>
                  </a:moveTo>
                  <a:cubicBezTo>
                    <a:pt x="197" y="1"/>
                    <a:pt x="128" y="30"/>
                    <a:pt x="79" y="79"/>
                  </a:cubicBezTo>
                  <a:cubicBezTo>
                    <a:pt x="29" y="128"/>
                    <a:pt x="1" y="197"/>
                    <a:pt x="1" y="267"/>
                  </a:cubicBezTo>
                  <a:cubicBezTo>
                    <a:pt x="1" y="337"/>
                    <a:pt x="29" y="405"/>
                    <a:pt x="79" y="455"/>
                  </a:cubicBezTo>
                  <a:cubicBezTo>
                    <a:pt x="128" y="504"/>
                    <a:pt x="197" y="533"/>
                    <a:pt x="267" y="533"/>
                  </a:cubicBezTo>
                  <a:cubicBezTo>
                    <a:pt x="337" y="533"/>
                    <a:pt x="405" y="504"/>
                    <a:pt x="454" y="455"/>
                  </a:cubicBezTo>
                  <a:cubicBezTo>
                    <a:pt x="505" y="405"/>
                    <a:pt x="532" y="337"/>
                    <a:pt x="532" y="267"/>
                  </a:cubicBezTo>
                  <a:cubicBezTo>
                    <a:pt x="532" y="197"/>
                    <a:pt x="505" y="128"/>
                    <a:pt x="454" y="79"/>
                  </a:cubicBezTo>
                  <a:cubicBezTo>
                    <a:pt x="405" y="30"/>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9">
              <a:extLst>
                <a:ext uri="{FF2B5EF4-FFF2-40B4-BE49-F238E27FC236}">
                  <a16:creationId xmlns:a16="http://schemas.microsoft.com/office/drawing/2014/main" id="{E3C47590-5837-F5D0-EAEF-296D9AB4D695}"/>
                </a:ext>
              </a:extLst>
            </p:cNvPr>
            <p:cNvSpPr/>
            <p:nvPr/>
          </p:nvSpPr>
          <p:spPr>
            <a:xfrm>
              <a:off x="3100333" y="4041594"/>
              <a:ext cx="17678" cy="17678"/>
            </a:xfrm>
            <a:custGeom>
              <a:avLst/>
              <a:gdLst/>
              <a:ahLst/>
              <a:cxnLst/>
              <a:rect l="l" t="t" r="r" b="b"/>
              <a:pathLst>
                <a:path w="533" h="533" extrusionOk="0">
                  <a:moveTo>
                    <a:pt x="266" y="1"/>
                  </a:moveTo>
                  <a:cubicBezTo>
                    <a:pt x="196" y="1"/>
                    <a:pt x="128" y="30"/>
                    <a:pt x="78" y="79"/>
                  </a:cubicBezTo>
                  <a:cubicBezTo>
                    <a:pt x="29" y="128"/>
                    <a:pt x="0" y="197"/>
                    <a:pt x="0" y="267"/>
                  </a:cubicBezTo>
                  <a:cubicBezTo>
                    <a:pt x="0" y="337"/>
                    <a:pt x="29" y="405"/>
                    <a:pt x="78" y="455"/>
                  </a:cubicBezTo>
                  <a:cubicBezTo>
                    <a:pt x="128" y="504"/>
                    <a:pt x="196" y="533"/>
                    <a:pt x="266" y="533"/>
                  </a:cubicBezTo>
                  <a:cubicBezTo>
                    <a:pt x="336" y="533"/>
                    <a:pt x="404" y="504"/>
                    <a:pt x="454" y="455"/>
                  </a:cubicBezTo>
                  <a:cubicBezTo>
                    <a:pt x="503" y="405"/>
                    <a:pt x="532" y="337"/>
                    <a:pt x="532" y="267"/>
                  </a:cubicBezTo>
                  <a:cubicBezTo>
                    <a:pt x="532" y="197"/>
                    <a:pt x="503" y="128"/>
                    <a:pt x="454" y="79"/>
                  </a:cubicBezTo>
                  <a:cubicBezTo>
                    <a:pt x="404" y="30"/>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9">
              <a:extLst>
                <a:ext uri="{FF2B5EF4-FFF2-40B4-BE49-F238E27FC236}">
                  <a16:creationId xmlns:a16="http://schemas.microsoft.com/office/drawing/2014/main" id="{CBDC3FC0-16B1-AC24-1F31-79A2B7A38468}"/>
                </a:ext>
              </a:extLst>
            </p:cNvPr>
            <p:cNvSpPr/>
            <p:nvPr/>
          </p:nvSpPr>
          <p:spPr>
            <a:xfrm>
              <a:off x="3132871" y="4041594"/>
              <a:ext cx="17678" cy="17678"/>
            </a:xfrm>
            <a:custGeom>
              <a:avLst/>
              <a:gdLst/>
              <a:ahLst/>
              <a:cxnLst/>
              <a:rect l="l" t="t" r="r" b="b"/>
              <a:pathLst>
                <a:path w="533" h="533" extrusionOk="0">
                  <a:moveTo>
                    <a:pt x="267" y="1"/>
                  </a:moveTo>
                  <a:cubicBezTo>
                    <a:pt x="196" y="1"/>
                    <a:pt x="128" y="30"/>
                    <a:pt x="78" y="79"/>
                  </a:cubicBezTo>
                  <a:cubicBezTo>
                    <a:pt x="28" y="128"/>
                    <a:pt x="1" y="197"/>
                    <a:pt x="1" y="267"/>
                  </a:cubicBezTo>
                  <a:cubicBezTo>
                    <a:pt x="1" y="337"/>
                    <a:pt x="28" y="405"/>
                    <a:pt x="78" y="455"/>
                  </a:cubicBezTo>
                  <a:cubicBezTo>
                    <a:pt x="128" y="504"/>
                    <a:pt x="196" y="533"/>
                    <a:pt x="267" y="533"/>
                  </a:cubicBezTo>
                  <a:cubicBezTo>
                    <a:pt x="337" y="533"/>
                    <a:pt x="404" y="504"/>
                    <a:pt x="455" y="455"/>
                  </a:cubicBezTo>
                  <a:cubicBezTo>
                    <a:pt x="504" y="405"/>
                    <a:pt x="533" y="337"/>
                    <a:pt x="533" y="267"/>
                  </a:cubicBezTo>
                  <a:cubicBezTo>
                    <a:pt x="533" y="197"/>
                    <a:pt x="504" y="128"/>
                    <a:pt x="455" y="79"/>
                  </a:cubicBezTo>
                  <a:cubicBezTo>
                    <a:pt x="404" y="30"/>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9">
              <a:extLst>
                <a:ext uri="{FF2B5EF4-FFF2-40B4-BE49-F238E27FC236}">
                  <a16:creationId xmlns:a16="http://schemas.microsoft.com/office/drawing/2014/main" id="{BBD41FFF-CAE9-D6C6-FECF-73E7BC37F957}"/>
                </a:ext>
              </a:extLst>
            </p:cNvPr>
            <p:cNvSpPr/>
            <p:nvPr/>
          </p:nvSpPr>
          <p:spPr>
            <a:xfrm>
              <a:off x="2686569" y="4504579"/>
              <a:ext cx="59801" cy="59801"/>
            </a:xfrm>
            <a:custGeom>
              <a:avLst/>
              <a:gdLst/>
              <a:ahLst/>
              <a:cxnLst/>
              <a:rect l="l" t="t" r="r" b="b"/>
              <a:pathLst>
                <a:path w="1803" h="1803" extrusionOk="0">
                  <a:moveTo>
                    <a:pt x="1270" y="531"/>
                  </a:moveTo>
                  <a:lnTo>
                    <a:pt x="1270" y="1271"/>
                  </a:lnTo>
                  <a:lnTo>
                    <a:pt x="531" y="1271"/>
                  </a:lnTo>
                  <a:lnTo>
                    <a:pt x="531" y="531"/>
                  </a:lnTo>
                  <a:close/>
                  <a:moveTo>
                    <a:pt x="443" y="0"/>
                  </a:moveTo>
                  <a:cubicBezTo>
                    <a:pt x="198" y="0"/>
                    <a:pt x="0" y="199"/>
                    <a:pt x="0" y="443"/>
                  </a:cubicBezTo>
                  <a:lnTo>
                    <a:pt x="0" y="1360"/>
                  </a:lnTo>
                  <a:cubicBezTo>
                    <a:pt x="0" y="1604"/>
                    <a:pt x="198" y="1802"/>
                    <a:pt x="443" y="1802"/>
                  </a:cubicBezTo>
                  <a:lnTo>
                    <a:pt x="1360" y="1802"/>
                  </a:lnTo>
                  <a:cubicBezTo>
                    <a:pt x="1603" y="1802"/>
                    <a:pt x="1802" y="1604"/>
                    <a:pt x="1802" y="1360"/>
                  </a:cubicBezTo>
                  <a:lnTo>
                    <a:pt x="1802" y="443"/>
                  </a:lnTo>
                  <a:cubicBezTo>
                    <a:pt x="1802" y="199"/>
                    <a:pt x="1603" y="0"/>
                    <a:pt x="1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9">
              <a:extLst>
                <a:ext uri="{FF2B5EF4-FFF2-40B4-BE49-F238E27FC236}">
                  <a16:creationId xmlns:a16="http://schemas.microsoft.com/office/drawing/2014/main" id="{E50020F3-E657-6DAF-9ED0-63BE847B9866}"/>
                </a:ext>
              </a:extLst>
            </p:cNvPr>
            <p:cNvSpPr/>
            <p:nvPr/>
          </p:nvSpPr>
          <p:spPr>
            <a:xfrm>
              <a:off x="2681892" y="4086636"/>
              <a:ext cx="106435" cy="17645"/>
            </a:xfrm>
            <a:custGeom>
              <a:avLst/>
              <a:gdLst/>
              <a:ahLst/>
              <a:cxnLst/>
              <a:rect l="l" t="t" r="r" b="b"/>
              <a:pathLst>
                <a:path w="3209" h="532" extrusionOk="0">
                  <a:moveTo>
                    <a:pt x="267" y="0"/>
                  </a:moveTo>
                  <a:cubicBezTo>
                    <a:pt x="120" y="0"/>
                    <a:pt x="1" y="119"/>
                    <a:pt x="1" y="266"/>
                  </a:cubicBezTo>
                  <a:cubicBezTo>
                    <a:pt x="1" y="413"/>
                    <a:pt x="120" y="531"/>
                    <a:pt x="267" y="531"/>
                  </a:cubicBezTo>
                  <a:lnTo>
                    <a:pt x="2942" y="531"/>
                  </a:lnTo>
                  <a:cubicBezTo>
                    <a:pt x="3089" y="531"/>
                    <a:pt x="3208" y="412"/>
                    <a:pt x="3208" y="266"/>
                  </a:cubicBezTo>
                  <a:cubicBezTo>
                    <a:pt x="3208" y="119"/>
                    <a:pt x="3089" y="0"/>
                    <a:pt x="29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9">
              <a:extLst>
                <a:ext uri="{FF2B5EF4-FFF2-40B4-BE49-F238E27FC236}">
                  <a16:creationId xmlns:a16="http://schemas.microsoft.com/office/drawing/2014/main" id="{57162400-C958-BFD9-645A-88F9E4349BD7}"/>
                </a:ext>
              </a:extLst>
            </p:cNvPr>
            <p:cNvSpPr/>
            <p:nvPr/>
          </p:nvSpPr>
          <p:spPr>
            <a:xfrm>
              <a:off x="2681892" y="4062423"/>
              <a:ext cx="106435" cy="17678"/>
            </a:xfrm>
            <a:custGeom>
              <a:avLst/>
              <a:gdLst/>
              <a:ahLst/>
              <a:cxnLst/>
              <a:rect l="l" t="t" r="r" b="b"/>
              <a:pathLst>
                <a:path w="3209" h="533" extrusionOk="0">
                  <a:moveTo>
                    <a:pt x="267" y="0"/>
                  </a:moveTo>
                  <a:cubicBezTo>
                    <a:pt x="120" y="0"/>
                    <a:pt x="1" y="119"/>
                    <a:pt x="1" y="266"/>
                  </a:cubicBezTo>
                  <a:cubicBezTo>
                    <a:pt x="1" y="413"/>
                    <a:pt x="120" y="532"/>
                    <a:pt x="267" y="532"/>
                  </a:cubicBezTo>
                  <a:lnTo>
                    <a:pt x="2942" y="532"/>
                  </a:lnTo>
                  <a:cubicBezTo>
                    <a:pt x="3089" y="532"/>
                    <a:pt x="3208" y="413"/>
                    <a:pt x="3208" y="266"/>
                  </a:cubicBezTo>
                  <a:cubicBezTo>
                    <a:pt x="3208" y="119"/>
                    <a:pt x="3089" y="0"/>
                    <a:pt x="29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9">
              <a:extLst>
                <a:ext uri="{FF2B5EF4-FFF2-40B4-BE49-F238E27FC236}">
                  <a16:creationId xmlns:a16="http://schemas.microsoft.com/office/drawing/2014/main" id="{A5E67F8C-54EC-6D14-F333-805C6C228344}"/>
                </a:ext>
              </a:extLst>
            </p:cNvPr>
            <p:cNvSpPr/>
            <p:nvPr/>
          </p:nvSpPr>
          <p:spPr>
            <a:xfrm>
              <a:off x="2681892" y="4038244"/>
              <a:ext cx="106435" cy="17678"/>
            </a:xfrm>
            <a:custGeom>
              <a:avLst/>
              <a:gdLst/>
              <a:ahLst/>
              <a:cxnLst/>
              <a:rect l="l" t="t" r="r" b="b"/>
              <a:pathLst>
                <a:path w="3209" h="533" extrusionOk="0">
                  <a:moveTo>
                    <a:pt x="267" y="0"/>
                  </a:moveTo>
                  <a:cubicBezTo>
                    <a:pt x="120" y="0"/>
                    <a:pt x="1" y="119"/>
                    <a:pt x="1" y="266"/>
                  </a:cubicBezTo>
                  <a:cubicBezTo>
                    <a:pt x="1" y="413"/>
                    <a:pt x="120" y="532"/>
                    <a:pt x="267" y="532"/>
                  </a:cubicBezTo>
                  <a:lnTo>
                    <a:pt x="2942" y="532"/>
                  </a:lnTo>
                  <a:cubicBezTo>
                    <a:pt x="3089" y="532"/>
                    <a:pt x="3208" y="413"/>
                    <a:pt x="3208" y="266"/>
                  </a:cubicBezTo>
                  <a:cubicBezTo>
                    <a:pt x="3208" y="119"/>
                    <a:pt x="3089" y="0"/>
                    <a:pt x="29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0" name="Google Shape;2140;p59">
            <a:extLst>
              <a:ext uri="{FF2B5EF4-FFF2-40B4-BE49-F238E27FC236}">
                <a16:creationId xmlns:a16="http://schemas.microsoft.com/office/drawing/2014/main" id="{28008B64-38C8-DBB9-7110-43D8331B04B0}"/>
              </a:ext>
            </a:extLst>
          </p:cNvPr>
          <p:cNvGrpSpPr/>
          <p:nvPr/>
        </p:nvGrpSpPr>
        <p:grpSpPr>
          <a:xfrm>
            <a:off x="1011700" y="1197775"/>
            <a:ext cx="76825" cy="76800"/>
            <a:chOff x="3104875" y="1099400"/>
            <a:chExt cx="76825" cy="76800"/>
          </a:xfrm>
        </p:grpSpPr>
        <p:sp>
          <p:nvSpPr>
            <p:cNvPr id="2141" name="Google Shape;2141;p59">
              <a:extLst>
                <a:ext uri="{FF2B5EF4-FFF2-40B4-BE49-F238E27FC236}">
                  <a16:creationId xmlns:a16="http://schemas.microsoft.com/office/drawing/2014/main" id="{2A7A186D-436A-8CD5-7BC2-5009092F0DD4}"/>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9">
              <a:extLst>
                <a:ext uri="{FF2B5EF4-FFF2-40B4-BE49-F238E27FC236}">
                  <a16:creationId xmlns:a16="http://schemas.microsoft.com/office/drawing/2014/main" id="{A6950F27-CC7D-3AF9-CEA1-129F5C774EC6}"/>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3" name="Google Shape;2143;p59">
            <a:extLst>
              <a:ext uri="{FF2B5EF4-FFF2-40B4-BE49-F238E27FC236}">
                <a16:creationId xmlns:a16="http://schemas.microsoft.com/office/drawing/2014/main" id="{FAE4D420-7C23-1641-6B26-5EBB275CDA96}"/>
              </a:ext>
            </a:extLst>
          </p:cNvPr>
          <p:cNvGrpSpPr/>
          <p:nvPr/>
        </p:nvGrpSpPr>
        <p:grpSpPr>
          <a:xfrm>
            <a:off x="7230363" y="422723"/>
            <a:ext cx="76825" cy="76800"/>
            <a:chOff x="3104875" y="1099400"/>
            <a:chExt cx="76825" cy="76800"/>
          </a:xfrm>
        </p:grpSpPr>
        <p:sp>
          <p:nvSpPr>
            <p:cNvPr id="2144" name="Google Shape;2144;p59">
              <a:extLst>
                <a:ext uri="{FF2B5EF4-FFF2-40B4-BE49-F238E27FC236}">
                  <a16:creationId xmlns:a16="http://schemas.microsoft.com/office/drawing/2014/main" id="{8AA06754-26F7-7941-D344-7195CFE848BE}"/>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9">
              <a:extLst>
                <a:ext uri="{FF2B5EF4-FFF2-40B4-BE49-F238E27FC236}">
                  <a16:creationId xmlns:a16="http://schemas.microsoft.com/office/drawing/2014/main" id="{2CC04EB1-05EB-85A6-D923-37F7DBC5173E}"/>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6" name="Google Shape;2146;p59">
            <a:extLst>
              <a:ext uri="{FF2B5EF4-FFF2-40B4-BE49-F238E27FC236}">
                <a16:creationId xmlns:a16="http://schemas.microsoft.com/office/drawing/2014/main" id="{8E7D6A4F-81CA-94F8-BBBB-B3FA76A4701D}"/>
              </a:ext>
            </a:extLst>
          </p:cNvPr>
          <p:cNvGrpSpPr/>
          <p:nvPr/>
        </p:nvGrpSpPr>
        <p:grpSpPr>
          <a:xfrm>
            <a:off x="7149100" y="4197150"/>
            <a:ext cx="76825" cy="76800"/>
            <a:chOff x="3104875" y="1099400"/>
            <a:chExt cx="76825" cy="76800"/>
          </a:xfrm>
        </p:grpSpPr>
        <p:sp>
          <p:nvSpPr>
            <p:cNvPr id="2147" name="Google Shape;2147;p59">
              <a:extLst>
                <a:ext uri="{FF2B5EF4-FFF2-40B4-BE49-F238E27FC236}">
                  <a16:creationId xmlns:a16="http://schemas.microsoft.com/office/drawing/2014/main" id="{F7F02B63-11EE-76F8-E460-BABC7F2192A4}"/>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9">
              <a:extLst>
                <a:ext uri="{FF2B5EF4-FFF2-40B4-BE49-F238E27FC236}">
                  <a16:creationId xmlns:a16="http://schemas.microsoft.com/office/drawing/2014/main" id="{6C33AE60-1AAF-DA37-696E-972679F0ED56}"/>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149" name="Google Shape;2149;p59">
            <a:extLst>
              <a:ext uri="{FF2B5EF4-FFF2-40B4-BE49-F238E27FC236}">
                <a16:creationId xmlns:a16="http://schemas.microsoft.com/office/drawing/2014/main" id="{FBD18189-43FE-73E3-8002-4CAD585B6FDF}"/>
              </a:ext>
            </a:extLst>
          </p:cNvPr>
          <p:cNvPicPr preferRelativeResize="0"/>
          <p:nvPr/>
        </p:nvPicPr>
        <p:blipFill rotWithShape="1">
          <a:blip r:embed="rId3">
            <a:alphaModFix/>
          </a:blip>
          <a:srcRect l="18647" t="7960" r="8852" b="8336"/>
          <a:stretch/>
        </p:blipFill>
        <p:spPr>
          <a:xfrm rot="-1406513">
            <a:off x="3245558" y="4028870"/>
            <a:ext cx="1175233" cy="763227"/>
          </a:xfrm>
          <a:prstGeom prst="rect">
            <a:avLst/>
          </a:prstGeom>
          <a:noFill/>
          <a:ln>
            <a:noFill/>
          </a:ln>
        </p:spPr>
      </p:pic>
      <p:pic>
        <p:nvPicPr>
          <p:cNvPr id="2150" name="Google Shape;2150;p59">
            <a:extLst>
              <a:ext uri="{FF2B5EF4-FFF2-40B4-BE49-F238E27FC236}">
                <a16:creationId xmlns:a16="http://schemas.microsoft.com/office/drawing/2014/main" id="{0F145D60-8231-97D4-94E3-D95DFCCCC276}"/>
              </a:ext>
            </a:extLst>
          </p:cNvPr>
          <p:cNvPicPr preferRelativeResize="0"/>
          <p:nvPr/>
        </p:nvPicPr>
        <p:blipFill rotWithShape="1">
          <a:blip r:embed="rId4">
            <a:alphaModFix/>
          </a:blip>
          <a:srcRect l="22009" r="18455"/>
          <a:stretch/>
        </p:blipFill>
        <p:spPr>
          <a:xfrm rot="1913061">
            <a:off x="8124770" y="3670401"/>
            <a:ext cx="861581" cy="814058"/>
          </a:xfrm>
          <a:prstGeom prst="rect">
            <a:avLst/>
          </a:prstGeom>
          <a:noFill/>
          <a:ln>
            <a:noFill/>
          </a:ln>
        </p:spPr>
      </p:pic>
      <p:pic>
        <p:nvPicPr>
          <p:cNvPr id="2151" name="Google Shape;2151;p59">
            <a:extLst>
              <a:ext uri="{FF2B5EF4-FFF2-40B4-BE49-F238E27FC236}">
                <a16:creationId xmlns:a16="http://schemas.microsoft.com/office/drawing/2014/main" id="{E185154D-72DC-B409-F56B-FD7761F76B1C}"/>
              </a:ext>
            </a:extLst>
          </p:cNvPr>
          <p:cNvPicPr preferRelativeResize="0"/>
          <p:nvPr/>
        </p:nvPicPr>
        <p:blipFill rotWithShape="1">
          <a:blip r:embed="rId3">
            <a:alphaModFix/>
          </a:blip>
          <a:srcRect l="18647" t="7960" r="8852" b="8336"/>
          <a:stretch/>
        </p:blipFill>
        <p:spPr>
          <a:xfrm rot="9084173">
            <a:off x="-15382" y="1426384"/>
            <a:ext cx="1175231" cy="763226"/>
          </a:xfrm>
          <a:prstGeom prst="rect">
            <a:avLst/>
          </a:prstGeom>
          <a:noFill/>
          <a:ln>
            <a:noFill/>
          </a:ln>
        </p:spPr>
      </p:pic>
    </p:spTree>
    <p:extLst>
      <p:ext uri="{BB962C8B-B14F-4D97-AF65-F5344CB8AC3E}">
        <p14:creationId xmlns:p14="http://schemas.microsoft.com/office/powerpoint/2010/main" val="9080415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996">
          <a:extLst>
            <a:ext uri="{FF2B5EF4-FFF2-40B4-BE49-F238E27FC236}">
              <a16:creationId xmlns:a16="http://schemas.microsoft.com/office/drawing/2014/main" id="{2E8182FA-0582-073D-FE43-8A3AF6877920}"/>
            </a:ext>
          </a:extLst>
        </p:cNvPr>
        <p:cNvGrpSpPr/>
        <p:nvPr/>
      </p:nvGrpSpPr>
      <p:grpSpPr>
        <a:xfrm>
          <a:off x="0" y="0"/>
          <a:ext cx="0" cy="0"/>
          <a:chOff x="0" y="0"/>
          <a:chExt cx="0" cy="0"/>
        </a:xfrm>
      </p:grpSpPr>
      <p:pic>
        <p:nvPicPr>
          <p:cNvPr id="1997" name="Google Shape;1997;p58">
            <a:extLst>
              <a:ext uri="{FF2B5EF4-FFF2-40B4-BE49-F238E27FC236}">
                <a16:creationId xmlns:a16="http://schemas.microsoft.com/office/drawing/2014/main" id="{12915E3E-D7D6-F13B-EF6F-B2F722EBFF3C}"/>
              </a:ext>
            </a:extLst>
          </p:cNvPr>
          <p:cNvPicPr preferRelativeResize="0"/>
          <p:nvPr/>
        </p:nvPicPr>
        <p:blipFill rotWithShape="1">
          <a:blip r:embed="rId3">
            <a:alphaModFix/>
          </a:blip>
          <a:srcRect l="24331" t="5721" r="23342" b="4591"/>
          <a:stretch/>
        </p:blipFill>
        <p:spPr>
          <a:xfrm rot="2268295">
            <a:off x="7629705" y="-125658"/>
            <a:ext cx="1573807" cy="1517310"/>
          </a:xfrm>
          <a:prstGeom prst="rect">
            <a:avLst/>
          </a:prstGeom>
          <a:noFill/>
          <a:ln>
            <a:noFill/>
          </a:ln>
        </p:spPr>
      </p:pic>
      <p:sp>
        <p:nvSpPr>
          <p:cNvPr id="1998" name="Google Shape;1998;p58">
            <a:extLst>
              <a:ext uri="{FF2B5EF4-FFF2-40B4-BE49-F238E27FC236}">
                <a16:creationId xmlns:a16="http://schemas.microsoft.com/office/drawing/2014/main" id="{471286DE-E21B-E38C-DAE2-05F4A17BF96C}"/>
              </a:ext>
            </a:extLst>
          </p:cNvPr>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dirty="0" err="1"/>
              <a:t>Feature</a:t>
            </a:r>
            <a:r>
              <a:rPr lang="pl-PL" dirty="0"/>
              <a:t> Engineering</a:t>
            </a:r>
            <a:endParaRPr dirty="0"/>
          </a:p>
        </p:txBody>
      </p:sp>
      <p:sp>
        <p:nvSpPr>
          <p:cNvPr id="1999" name="Google Shape;1999;p58">
            <a:extLst>
              <a:ext uri="{FF2B5EF4-FFF2-40B4-BE49-F238E27FC236}">
                <a16:creationId xmlns:a16="http://schemas.microsoft.com/office/drawing/2014/main" id="{382961F1-DED5-0933-0E2F-305D8ABA940A}"/>
              </a:ext>
            </a:extLst>
          </p:cNvPr>
          <p:cNvSpPr/>
          <p:nvPr/>
        </p:nvSpPr>
        <p:spPr>
          <a:xfrm>
            <a:off x="6409538" y="1392671"/>
            <a:ext cx="1652700" cy="638700"/>
          </a:xfrm>
          <a:prstGeom prst="roundRect">
            <a:avLst>
              <a:gd name="adj" fmla="val 5000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8">
            <a:extLst>
              <a:ext uri="{FF2B5EF4-FFF2-40B4-BE49-F238E27FC236}">
                <a16:creationId xmlns:a16="http://schemas.microsoft.com/office/drawing/2014/main" id="{5944B2D8-13D5-76E0-4C53-202116669FC7}"/>
              </a:ext>
            </a:extLst>
          </p:cNvPr>
          <p:cNvSpPr/>
          <p:nvPr/>
        </p:nvSpPr>
        <p:spPr>
          <a:xfrm>
            <a:off x="6409357" y="2124108"/>
            <a:ext cx="1652700" cy="638700"/>
          </a:xfrm>
          <a:prstGeom prst="roundRect">
            <a:avLst>
              <a:gd name="adj" fmla="val 5000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8">
            <a:extLst>
              <a:ext uri="{FF2B5EF4-FFF2-40B4-BE49-F238E27FC236}">
                <a16:creationId xmlns:a16="http://schemas.microsoft.com/office/drawing/2014/main" id="{C5F7B278-E33E-1E7C-DADC-5B15D086039E}"/>
              </a:ext>
            </a:extLst>
          </p:cNvPr>
          <p:cNvSpPr/>
          <p:nvPr/>
        </p:nvSpPr>
        <p:spPr>
          <a:xfrm>
            <a:off x="6409357" y="2855545"/>
            <a:ext cx="1652936" cy="638700"/>
          </a:xfrm>
          <a:prstGeom prst="roundRect">
            <a:avLst>
              <a:gd name="adj" fmla="val 5000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8">
            <a:extLst>
              <a:ext uri="{FF2B5EF4-FFF2-40B4-BE49-F238E27FC236}">
                <a16:creationId xmlns:a16="http://schemas.microsoft.com/office/drawing/2014/main" id="{B5D0D5BB-9141-E781-B78C-1A5895994598}"/>
              </a:ext>
            </a:extLst>
          </p:cNvPr>
          <p:cNvSpPr txBox="1"/>
          <p:nvPr/>
        </p:nvSpPr>
        <p:spPr>
          <a:xfrm>
            <a:off x="1128841" y="1469771"/>
            <a:ext cx="3497867" cy="484500"/>
          </a:xfrm>
          <a:prstGeom prst="rect">
            <a:avLst/>
          </a:prstGeom>
          <a:noFill/>
          <a:ln>
            <a:noFill/>
          </a:ln>
        </p:spPr>
        <p:txBody>
          <a:bodyPr spcFirstLastPara="1" wrap="square" lIns="91425" tIns="91425" rIns="91425" bIns="91425" anchor="ctr" anchorCtr="0">
            <a:noAutofit/>
          </a:bodyPr>
          <a:lstStyle/>
          <a:p>
            <a:pPr marL="171450" lvl="0" indent="-171450" rtl="0">
              <a:spcBef>
                <a:spcPts val="0"/>
              </a:spcBef>
              <a:spcAft>
                <a:spcPts val="0"/>
              </a:spcAft>
              <a:buFont typeface="Arial" panose="020B0604020202020204" pitchFamily="34" charset="0"/>
              <a:buChar char="•"/>
            </a:pPr>
            <a:r>
              <a:rPr lang="pl-PL" sz="800" dirty="0" err="1">
                <a:solidFill>
                  <a:schemeClr val="dk1"/>
                </a:solidFill>
                <a:latin typeface="Montserrat"/>
                <a:ea typeface="Montserrat"/>
                <a:cs typeface="Montserrat"/>
                <a:sym typeface="Montserrat"/>
              </a:rPr>
              <a:t>Preprocessing</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steps</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e.g</a:t>
            </a:r>
            <a:r>
              <a:rPr lang="pl-PL" sz="800" dirty="0">
                <a:solidFill>
                  <a:schemeClr val="dk1"/>
                </a:solidFill>
                <a:latin typeface="Montserrat"/>
                <a:ea typeface="Montserrat"/>
                <a:cs typeface="Montserrat"/>
                <a:sym typeface="Montserrat"/>
              </a:rPr>
              <a:t>., log </a:t>
            </a:r>
            <a:r>
              <a:rPr lang="pl-PL" sz="800" dirty="0" err="1">
                <a:solidFill>
                  <a:schemeClr val="dk1"/>
                </a:solidFill>
                <a:latin typeface="Montserrat"/>
                <a:ea typeface="Montserrat"/>
                <a:cs typeface="Montserrat"/>
                <a:sym typeface="Montserrat"/>
              </a:rPr>
              <a:t>transform</a:t>
            </a:r>
            <a:r>
              <a:rPr lang="pl-PL" sz="800" dirty="0">
                <a:solidFill>
                  <a:schemeClr val="dk1"/>
                </a:solidFill>
                <a:latin typeface="Montserrat"/>
                <a:ea typeface="Montserrat"/>
                <a:cs typeface="Montserrat"/>
                <a:sym typeface="Montserrat"/>
              </a:rPr>
              <a:t>, target </a:t>
            </a:r>
            <a:r>
              <a:rPr lang="pl-PL" sz="800" dirty="0" err="1">
                <a:solidFill>
                  <a:schemeClr val="dk1"/>
                </a:solidFill>
                <a:latin typeface="Montserrat"/>
                <a:ea typeface="Montserrat"/>
                <a:cs typeface="Montserrat"/>
                <a:sym typeface="Montserrat"/>
              </a:rPr>
              <a:t>encoding</a:t>
            </a:r>
            <a:r>
              <a:rPr lang="pl-PL" sz="800" dirty="0">
                <a:solidFill>
                  <a:schemeClr val="dk1"/>
                </a:solidFill>
                <a:latin typeface="Montserrat"/>
                <a:ea typeface="Montserrat"/>
                <a:cs typeface="Montserrat"/>
                <a:sym typeface="Montserrat"/>
              </a:rPr>
              <a:t>),</a:t>
            </a:r>
          </a:p>
          <a:p>
            <a:pPr marL="171450" lvl="0" indent="-171450" rtl="0">
              <a:spcBef>
                <a:spcPts val="0"/>
              </a:spcBef>
              <a:spcAft>
                <a:spcPts val="0"/>
              </a:spcAft>
              <a:buFont typeface="Arial" panose="020B0604020202020204" pitchFamily="34" charset="0"/>
              <a:buChar char="•"/>
            </a:pPr>
            <a:r>
              <a:rPr lang="pl-PL" sz="800" dirty="0">
                <a:solidFill>
                  <a:schemeClr val="dk1"/>
                </a:solidFill>
                <a:latin typeface="Montserrat"/>
                <a:ea typeface="Montserrat"/>
                <a:cs typeface="Montserrat"/>
                <a:sym typeface="Montserrat"/>
              </a:rPr>
              <a:t>SMOTENC to </a:t>
            </a:r>
            <a:r>
              <a:rPr lang="pl-PL" sz="800" dirty="0" err="1">
                <a:solidFill>
                  <a:schemeClr val="dk1"/>
                </a:solidFill>
                <a:latin typeface="Montserrat"/>
                <a:ea typeface="Montserrat"/>
                <a:cs typeface="Montserrat"/>
                <a:sym typeface="Montserrat"/>
              </a:rPr>
              <a:t>balance</a:t>
            </a:r>
            <a:r>
              <a:rPr lang="pl-PL" sz="800" dirty="0">
                <a:solidFill>
                  <a:schemeClr val="dk1"/>
                </a:solidFill>
                <a:latin typeface="Montserrat"/>
                <a:ea typeface="Montserrat"/>
                <a:cs typeface="Montserrat"/>
                <a:sym typeface="Montserrat"/>
              </a:rPr>
              <a:t> the </a:t>
            </a:r>
            <a:r>
              <a:rPr lang="pl-PL" sz="800" dirty="0" err="1">
                <a:solidFill>
                  <a:schemeClr val="dk1"/>
                </a:solidFill>
                <a:latin typeface="Montserrat"/>
                <a:ea typeface="Montserrat"/>
                <a:cs typeface="Montserrat"/>
                <a:sym typeface="Montserrat"/>
              </a:rPr>
              <a:t>dataset</a:t>
            </a:r>
            <a:r>
              <a:rPr lang="pl-PL" sz="800" dirty="0">
                <a:solidFill>
                  <a:schemeClr val="dk1"/>
                </a:solidFill>
                <a:latin typeface="Montserrat"/>
                <a:ea typeface="Montserrat"/>
                <a:cs typeface="Montserrat"/>
                <a:sym typeface="Montserrat"/>
              </a:rPr>
              <a:t> by </a:t>
            </a:r>
            <a:r>
              <a:rPr lang="pl-PL" sz="800" dirty="0" err="1">
                <a:solidFill>
                  <a:schemeClr val="dk1"/>
                </a:solidFill>
                <a:latin typeface="Montserrat"/>
                <a:ea typeface="Montserrat"/>
                <a:cs typeface="Montserrat"/>
                <a:sym typeface="Montserrat"/>
              </a:rPr>
              <a:t>oversampling</a:t>
            </a:r>
            <a:r>
              <a:rPr lang="pl-PL" sz="800" dirty="0">
                <a:solidFill>
                  <a:schemeClr val="dk1"/>
                </a:solidFill>
                <a:latin typeface="Montserrat"/>
                <a:ea typeface="Montserrat"/>
                <a:cs typeface="Montserrat"/>
                <a:sym typeface="Montserrat"/>
              </a:rPr>
              <a:t> the </a:t>
            </a:r>
            <a:r>
              <a:rPr lang="pl-PL" sz="800" dirty="0" err="1">
                <a:solidFill>
                  <a:schemeClr val="dk1"/>
                </a:solidFill>
                <a:latin typeface="Montserrat"/>
                <a:ea typeface="Montserrat"/>
                <a:cs typeface="Montserrat"/>
                <a:sym typeface="Montserrat"/>
              </a:rPr>
              <a:t>minority</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class</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respecting</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categorical</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features</a:t>
            </a:r>
            <a:r>
              <a:rPr lang="pl-PL" sz="800" dirty="0">
                <a:solidFill>
                  <a:schemeClr val="dk1"/>
                </a:solidFill>
                <a:latin typeface="Montserrat"/>
                <a:ea typeface="Montserrat"/>
                <a:cs typeface="Montserrat"/>
                <a:sym typeface="Montserrat"/>
              </a:rPr>
              <a:t>,</a:t>
            </a:r>
          </a:p>
          <a:p>
            <a:pPr marL="171450" lvl="0" indent="-171450" rtl="0">
              <a:spcBef>
                <a:spcPts val="0"/>
              </a:spcBef>
              <a:spcAft>
                <a:spcPts val="0"/>
              </a:spcAft>
              <a:buFont typeface="Arial" panose="020B0604020202020204" pitchFamily="34" charset="0"/>
              <a:buChar char="•"/>
            </a:pPr>
            <a:r>
              <a:rPr lang="pl-PL" sz="800" dirty="0">
                <a:solidFill>
                  <a:schemeClr val="dk1"/>
                </a:solidFill>
                <a:latin typeface="Montserrat"/>
                <a:ea typeface="Montserrat"/>
                <a:cs typeface="Montserrat"/>
                <a:sym typeface="Montserrat"/>
              </a:rPr>
              <a:t>The </a:t>
            </a:r>
            <a:r>
              <a:rPr lang="pl-PL" sz="800" dirty="0" err="1">
                <a:solidFill>
                  <a:schemeClr val="dk1"/>
                </a:solidFill>
                <a:latin typeface="Montserrat"/>
                <a:ea typeface="Montserrat"/>
                <a:cs typeface="Montserrat"/>
                <a:sym typeface="Montserrat"/>
              </a:rPr>
              <a:t>chosen</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classifier</a:t>
            </a:r>
            <a:r>
              <a:rPr lang="pl-PL" sz="800" dirty="0">
                <a:solidFill>
                  <a:schemeClr val="dk1"/>
                </a:solidFill>
                <a:latin typeface="Montserrat"/>
                <a:ea typeface="Montserrat"/>
                <a:cs typeface="Montserrat"/>
                <a:sym typeface="Montserrat"/>
              </a:rPr>
              <a:t> model (</a:t>
            </a:r>
            <a:r>
              <a:rPr lang="pl-PL" sz="800" dirty="0" err="1">
                <a:solidFill>
                  <a:schemeClr val="dk1"/>
                </a:solidFill>
                <a:latin typeface="Montserrat"/>
                <a:ea typeface="Montserrat"/>
                <a:cs typeface="Montserrat"/>
                <a:sym typeface="Montserrat"/>
              </a:rPr>
              <a:t>e.g</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Logistic</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Regression</a:t>
            </a:r>
            <a:r>
              <a:rPr lang="pl-PL" sz="800" dirty="0">
                <a:solidFill>
                  <a:schemeClr val="dk1"/>
                </a:solidFill>
                <a:latin typeface="Montserrat"/>
                <a:ea typeface="Montserrat"/>
                <a:cs typeface="Montserrat"/>
                <a:sym typeface="Montserrat"/>
              </a:rPr>
              <a:t>, etc.).</a:t>
            </a:r>
            <a:endParaRPr sz="800" dirty="0">
              <a:solidFill>
                <a:schemeClr val="dk1"/>
              </a:solidFill>
              <a:latin typeface="Montserrat"/>
              <a:ea typeface="Montserrat"/>
              <a:cs typeface="Montserrat"/>
              <a:sym typeface="Montserrat"/>
            </a:endParaRPr>
          </a:p>
        </p:txBody>
      </p:sp>
      <p:sp>
        <p:nvSpPr>
          <p:cNvPr id="2003" name="Google Shape;2003;p58">
            <a:extLst>
              <a:ext uri="{FF2B5EF4-FFF2-40B4-BE49-F238E27FC236}">
                <a16:creationId xmlns:a16="http://schemas.microsoft.com/office/drawing/2014/main" id="{3D9E89DA-E196-26C9-991B-668EE9B4C99B}"/>
              </a:ext>
            </a:extLst>
          </p:cNvPr>
          <p:cNvSpPr txBox="1"/>
          <p:nvPr/>
        </p:nvSpPr>
        <p:spPr>
          <a:xfrm>
            <a:off x="4391017" y="1469771"/>
            <a:ext cx="1790949" cy="484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pl-PL" sz="1200" dirty="0" err="1">
                <a:solidFill>
                  <a:schemeClr val="dk1"/>
                </a:solidFill>
                <a:latin typeface="Montserrat Black"/>
                <a:ea typeface="Montserrat Black"/>
                <a:cs typeface="Montserrat Black"/>
                <a:sym typeface="Montserrat Black"/>
              </a:rPr>
              <a:t>Define</a:t>
            </a:r>
            <a:r>
              <a:rPr lang="pl-PL" sz="1200" dirty="0">
                <a:solidFill>
                  <a:schemeClr val="dk1"/>
                </a:solidFill>
                <a:latin typeface="Montserrat Black"/>
                <a:ea typeface="Montserrat Black"/>
                <a:cs typeface="Montserrat Black"/>
                <a:sym typeface="Montserrat Black"/>
              </a:rPr>
              <a:t> the Modeling </a:t>
            </a:r>
            <a:r>
              <a:rPr lang="pl-PL" sz="1200" dirty="0" err="1">
                <a:solidFill>
                  <a:schemeClr val="dk1"/>
                </a:solidFill>
                <a:latin typeface="Montserrat Black"/>
                <a:ea typeface="Montserrat Black"/>
                <a:cs typeface="Montserrat Black"/>
                <a:sym typeface="Montserrat Black"/>
              </a:rPr>
              <a:t>Pipeline</a:t>
            </a:r>
            <a:endParaRPr sz="1200" dirty="0">
              <a:solidFill>
                <a:schemeClr val="dk1"/>
              </a:solidFill>
              <a:latin typeface="Montserrat Black"/>
              <a:ea typeface="Montserrat Black"/>
              <a:cs typeface="Montserrat Black"/>
              <a:sym typeface="Montserrat Black"/>
            </a:endParaRPr>
          </a:p>
        </p:txBody>
      </p:sp>
      <p:sp>
        <p:nvSpPr>
          <p:cNvPr id="2004" name="Google Shape;2004;p58">
            <a:extLst>
              <a:ext uri="{FF2B5EF4-FFF2-40B4-BE49-F238E27FC236}">
                <a16:creationId xmlns:a16="http://schemas.microsoft.com/office/drawing/2014/main" id="{1F675C57-9D29-9504-F6B5-542663E5B82A}"/>
              </a:ext>
            </a:extLst>
          </p:cNvPr>
          <p:cNvSpPr txBox="1"/>
          <p:nvPr/>
        </p:nvSpPr>
        <p:spPr>
          <a:xfrm>
            <a:off x="1128840" y="2201207"/>
            <a:ext cx="3630729" cy="4845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pl-PL" sz="800" dirty="0" err="1">
                <a:solidFill>
                  <a:schemeClr val="dk1"/>
                </a:solidFill>
                <a:latin typeface="Montserrat"/>
                <a:ea typeface="Montserrat"/>
                <a:cs typeface="Montserrat"/>
                <a:sym typeface="Montserrat"/>
              </a:rPr>
              <a:t>GridSearchCV</a:t>
            </a:r>
            <a:r>
              <a:rPr lang="pl-PL" sz="800" dirty="0">
                <a:solidFill>
                  <a:schemeClr val="dk1"/>
                </a:solidFill>
                <a:latin typeface="Montserrat"/>
                <a:ea typeface="Montserrat"/>
                <a:cs typeface="Montserrat"/>
                <a:sym typeface="Montserrat"/>
              </a:rPr>
              <a:t> Set:</a:t>
            </a:r>
          </a:p>
          <a:p>
            <a:pPr marL="171450" lvl="0" indent="-171450" rtl="0">
              <a:spcBef>
                <a:spcPts val="0"/>
              </a:spcBef>
              <a:spcAft>
                <a:spcPts val="0"/>
              </a:spcAft>
              <a:buFont typeface="Arial" panose="020B0604020202020204" pitchFamily="34" charset="0"/>
              <a:buChar char="•"/>
            </a:pPr>
            <a:r>
              <a:rPr lang="pl-PL" sz="800" dirty="0" err="1">
                <a:solidFill>
                  <a:schemeClr val="dk1"/>
                </a:solidFill>
                <a:latin typeface="Montserrat"/>
                <a:ea typeface="Montserrat"/>
                <a:cs typeface="Montserrat"/>
                <a:sym typeface="Montserrat"/>
              </a:rPr>
              <a:t>Parameter</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grid</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param_grid</a:t>
            </a:r>
            <a:r>
              <a:rPr lang="pl-PL" sz="800" dirty="0">
                <a:solidFill>
                  <a:schemeClr val="dk1"/>
                </a:solidFill>
                <a:latin typeface="Montserrat"/>
                <a:ea typeface="Montserrat"/>
                <a:cs typeface="Montserrat"/>
                <a:sym typeface="Montserrat"/>
              </a:rPr>
              <a:t>) with </a:t>
            </a:r>
            <a:r>
              <a:rPr lang="pl-PL" sz="800" dirty="0" err="1">
                <a:solidFill>
                  <a:schemeClr val="dk1"/>
                </a:solidFill>
                <a:latin typeface="Montserrat"/>
                <a:ea typeface="Montserrat"/>
                <a:cs typeface="Montserrat"/>
                <a:sym typeface="Montserrat"/>
              </a:rPr>
              <a:t>proper</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prefix</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classifier</a:t>
            </a:r>
            <a:r>
              <a:rPr lang="pl-PL" sz="800" dirty="0">
                <a:solidFill>
                  <a:schemeClr val="dk1"/>
                </a:solidFill>
                <a:latin typeface="Montserrat"/>
                <a:ea typeface="Montserrat"/>
                <a:cs typeface="Montserrat"/>
                <a:sym typeface="Montserrat"/>
              </a:rPr>
              <a:t>__)</a:t>
            </a:r>
          </a:p>
          <a:p>
            <a:pPr marL="171450" lvl="0" indent="-171450" rtl="0">
              <a:spcBef>
                <a:spcPts val="0"/>
              </a:spcBef>
              <a:spcAft>
                <a:spcPts val="0"/>
              </a:spcAft>
              <a:buFont typeface="Arial" panose="020B0604020202020204" pitchFamily="34" charset="0"/>
              <a:buChar char="•"/>
            </a:pPr>
            <a:r>
              <a:rPr lang="pl-PL" sz="800" dirty="0" err="1">
                <a:solidFill>
                  <a:schemeClr val="dk1"/>
                </a:solidFill>
                <a:latin typeface="Montserrat"/>
                <a:ea typeface="Montserrat"/>
                <a:cs typeface="Montserrat"/>
                <a:sym typeface="Montserrat"/>
              </a:rPr>
              <a:t>Scoring</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metric</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balanced_accuracy</a:t>
            </a:r>
            <a:r>
              <a:rPr lang="pl-PL" sz="800" dirty="0">
                <a:solidFill>
                  <a:schemeClr val="dk1"/>
                </a:solidFill>
                <a:latin typeface="Montserrat"/>
                <a:ea typeface="Montserrat"/>
                <a:cs typeface="Montserrat"/>
                <a:sym typeface="Montserrat"/>
              </a:rPr>
              <a:t> (to handle </a:t>
            </a:r>
            <a:r>
              <a:rPr lang="pl-PL" sz="800" dirty="0" err="1">
                <a:solidFill>
                  <a:schemeClr val="dk1"/>
                </a:solidFill>
                <a:latin typeface="Montserrat"/>
                <a:ea typeface="Montserrat"/>
                <a:cs typeface="Montserrat"/>
                <a:sym typeface="Montserrat"/>
              </a:rPr>
              <a:t>class</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imbalance</a:t>
            </a:r>
            <a:r>
              <a:rPr lang="pl-PL" sz="800" dirty="0">
                <a:solidFill>
                  <a:schemeClr val="dk1"/>
                </a:solidFill>
                <a:latin typeface="Montserrat"/>
                <a:ea typeface="Montserrat"/>
                <a:cs typeface="Montserrat"/>
                <a:sym typeface="Montserrat"/>
              </a:rPr>
              <a:t>)</a:t>
            </a:r>
          </a:p>
          <a:p>
            <a:pPr marL="171450" lvl="0" indent="-171450" rtl="0">
              <a:spcBef>
                <a:spcPts val="0"/>
              </a:spcBef>
              <a:spcAft>
                <a:spcPts val="0"/>
              </a:spcAft>
              <a:buFont typeface="Arial" panose="020B0604020202020204" pitchFamily="34" charset="0"/>
              <a:buChar char="•"/>
            </a:pPr>
            <a:r>
              <a:rPr lang="pl-PL" sz="800" dirty="0">
                <a:solidFill>
                  <a:schemeClr val="dk1"/>
                </a:solidFill>
                <a:latin typeface="Montserrat"/>
                <a:ea typeface="Montserrat"/>
                <a:cs typeface="Montserrat"/>
                <a:sym typeface="Montserrat"/>
              </a:rPr>
              <a:t>7-fold cross-</a:t>
            </a:r>
            <a:r>
              <a:rPr lang="pl-PL" sz="800" dirty="0" err="1">
                <a:solidFill>
                  <a:schemeClr val="dk1"/>
                </a:solidFill>
                <a:latin typeface="Montserrat"/>
                <a:ea typeface="Montserrat"/>
                <a:cs typeface="Montserrat"/>
                <a:sym typeface="Montserrat"/>
              </a:rPr>
              <a:t>validation</a:t>
            </a:r>
            <a:endParaRPr lang="pl-PL" sz="800" dirty="0">
              <a:solidFill>
                <a:schemeClr val="dk1"/>
              </a:solidFill>
              <a:latin typeface="Montserrat"/>
              <a:ea typeface="Montserrat"/>
              <a:cs typeface="Montserrat"/>
              <a:sym typeface="Montserrat"/>
            </a:endParaRPr>
          </a:p>
          <a:p>
            <a:pPr marL="171450" lvl="0" indent="-171450" rtl="0">
              <a:spcBef>
                <a:spcPts val="0"/>
              </a:spcBef>
              <a:spcAft>
                <a:spcPts val="0"/>
              </a:spcAft>
              <a:buFont typeface="Arial" panose="020B0604020202020204" pitchFamily="34" charset="0"/>
              <a:buChar char="•"/>
            </a:pPr>
            <a:r>
              <a:rPr lang="pl-PL" sz="800" dirty="0" err="1">
                <a:solidFill>
                  <a:schemeClr val="dk1"/>
                </a:solidFill>
                <a:latin typeface="Montserrat"/>
                <a:ea typeface="Montserrat"/>
                <a:cs typeface="Montserrat"/>
                <a:sym typeface="Montserrat"/>
              </a:rPr>
              <a:t>Parallel</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processing</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n_jobs</a:t>
            </a:r>
            <a:r>
              <a:rPr lang="pl-PL" sz="800" dirty="0">
                <a:solidFill>
                  <a:schemeClr val="dk1"/>
                </a:solidFill>
                <a:latin typeface="Montserrat"/>
                <a:ea typeface="Montserrat"/>
                <a:cs typeface="Montserrat"/>
                <a:sym typeface="Montserrat"/>
              </a:rPr>
              <a:t>=-1)</a:t>
            </a:r>
            <a:endParaRPr sz="800" dirty="0">
              <a:solidFill>
                <a:schemeClr val="dk1"/>
              </a:solidFill>
              <a:latin typeface="Montserrat"/>
              <a:ea typeface="Montserrat"/>
              <a:cs typeface="Montserrat"/>
              <a:sym typeface="Montserrat"/>
            </a:endParaRPr>
          </a:p>
        </p:txBody>
      </p:sp>
      <p:sp>
        <p:nvSpPr>
          <p:cNvPr id="2005" name="Google Shape;2005;p58">
            <a:extLst>
              <a:ext uri="{FF2B5EF4-FFF2-40B4-BE49-F238E27FC236}">
                <a16:creationId xmlns:a16="http://schemas.microsoft.com/office/drawing/2014/main" id="{EF11FCA5-2D62-5FE8-9AC3-131EFA040842}"/>
              </a:ext>
            </a:extLst>
          </p:cNvPr>
          <p:cNvSpPr txBox="1"/>
          <p:nvPr/>
        </p:nvSpPr>
        <p:spPr>
          <a:xfrm>
            <a:off x="4626707" y="2201207"/>
            <a:ext cx="1555259" cy="484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sz="1050" dirty="0">
                <a:solidFill>
                  <a:schemeClr val="dk1"/>
                </a:solidFill>
                <a:latin typeface="Montserrat Black"/>
                <a:ea typeface="Montserrat Black"/>
                <a:cs typeface="Montserrat Black"/>
                <a:sym typeface="Montserrat Black"/>
              </a:rPr>
              <a:t>Grid Search for Hyperparameter Tuning</a:t>
            </a:r>
            <a:endParaRPr sz="1050" dirty="0">
              <a:solidFill>
                <a:schemeClr val="dk1"/>
              </a:solidFill>
              <a:latin typeface="Montserrat Black"/>
              <a:ea typeface="Montserrat Black"/>
              <a:cs typeface="Montserrat Black"/>
              <a:sym typeface="Montserrat Black"/>
            </a:endParaRPr>
          </a:p>
        </p:txBody>
      </p:sp>
      <p:sp>
        <p:nvSpPr>
          <p:cNvPr id="2006" name="Google Shape;2006;p58">
            <a:extLst>
              <a:ext uri="{FF2B5EF4-FFF2-40B4-BE49-F238E27FC236}">
                <a16:creationId xmlns:a16="http://schemas.microsoft.com/office/drawing/2014/main" id="{1E83C16E-5463-2639-C724-87B4FEABF69C}"/>
              </a:ext>
            </a:extLst>
          </p:cNvPr>
          <p:cNvSpPr txBox="1"/>
          <p:nvPr/>
        </p:nvSpPr>
        <p:spPr>
          <a:xfrm>
            <a:off x="1128840" y="2932643"/>
            <a:ext cx="3400427" cy="484500"/>
          </a:xfrm>
          <a:prstGeom prst="rect">
            <a:avLst/>
          </a:prstGeom>
          <a:noFill/>
          <a:ln>
            <a:noFill/>
          </a:ln>
        </p:spPr>
        <p:txBody>
          <a:bodyPr spcFirstLastPara="1" wrap="square" lIns="91425" tIns="91425" rIns="91425" bIns="91425" anchor="ctr" anchorCtr="0">
            <a:noAutofit/>
          </a:bodyPr>
          <a:lstStyle/>
          <a:p>
            <a:pPr marL="171450" lvl="0" indent="-171450" rtl="0">
              <a:spcBef>
                <a:spcPts val="0"/>
              </a:spcBef>
              <a:spcAft>
                <a:spcPts val="0"/>
              </a:spcAft>
              <a:buFont typeface="Arial" panose="020B0604020202020204" pitchFamily="34" charset="0"/>
              <a:buChar char="•"/>
            </a:pPr>
            <a:r>
              <a:rPr lang="en-US" sz="800" dirty="0">
                <a:solidFill>
                  <a:schemeClr val="dk1"/>
                </a:solidFill>
                <a:latin typeface="Montserrat"/>
                <a:ea typeface="Montserrat"/>
                <a:cs typeface="Montserrat"/>
                <a:sym typeface="Montserrat"/>
              </a:rPr>
              <a:t>Fit the full pipeline (preprocessing + SMOTE + classifier) with cross-validation</a:t>
            </a:r>
            <a:endParaRPr lang="pl-PL" sz="800" dirty="0">
              <a:solidFill>
                <a:schemeClr val="dk1"/>
              </a:solidFill>
              <a:latin typeface="Montserrat"/>
              <a:ea typeface="Montserrat"/>
              <a:cs typeface="Montserrat"/>
              <a:sym typeface="Montserrat"/>
            </a:endParaRPr>
          </a:p>
          <a:p>
            <a:pPr marL="171450" lvl="0" indent="-171450" rtl="0">
              <a:spcBef>
                <a:spcPts val="0"/>
              </a:spcBef>
              <a:spcAft>
                <a:spcPts val="0"/>
              </a:spcAft>
              <a:buFont typeface="Arial" panose="020B0604020202020204" pitchFamily="34" charset="0"/>
              <a:buChar char="•"/>
            </a:pPr>
            <a:r>
              <a:rPr lang="en-US" sz="800" dirty="0">
                <a:solidFill>
                  <a:schemeClr val="dk1"/>
                </a:solidFill>
                <a:latin typeface="Montserrat"/>
                <a:ea typeface="Montserrat"/>
                <a:cs typeface="Montserrat"/>
                <a:sym typeface="Montserrat"/>
              </a:rPr>
              <a:t>During this step, both hyperparameter tuning and class balancing are handled automatically within each fold.</a:t>
            </a:r>
            <a:endParaRPr sz="800" dirty="0">
              <a:solidFill>
                <a:schemeClr val="dk1"/>
              </a:solidFill>
              <a:latin typeface="Montserrat"/>
              <a:ea typeface="Montserrat"/>
              <a:cs typeface="Montserrat"/>
              <a:sym typeface="Montserrat"/>
            </a:endParaRPr>
          </a:p>
        </p:txBody>
      </p:sp>
      <p:sp>
        <p:nvSpPr>
          <p:cNvPr id="2007" name="Google Shape;2007;p58">
            <a:extLst>
              <a:ext uri="{FF2B5EF4-FFF2-40B4-BE49-F238E27FC236}">
                <a16:creationId xmlns:a16="http://schemas.microsoft.com/office/drawing/2014/main" id="{86661D3D-621A-0BCF-8ADD-5AA91E1A6A12}"/>
              </a:ext>
            </a:extLst>
          </p:cNvPr>
          <p:cNvSpPr txBox="1"/>
          <p:nvPr/>
        </p:nvSpPr>
        <p:spPr>
          <a:xfrm>
            <a:off x="4724882" y="2932643"/>
            <a:ext cx="1457086" cy="484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sz="1100" dirty="0">
                <a:solidFill>
                  <a:schemeClr val="dk1"/>
                </a:solidFill>
                <a:latin typeface="Montserrat Black"/>
                <a:ea typeface="Montserrat Black"/>
                <a:cs typeface="Montserrat Black"/>
                <a:sym typeface="Montserrat Black"/>
              </a:rPr>
              <a:t>Train and Tune the Model</a:t>
            </a:r>
            <a:endParaRPr sz="1100" dirty="0">
              <a:solidFill>
                <a:schemeClr val="dk1"/>
              </a:solidFill>
              <a:latin typeface="Montserrat Black"/>
              <a:ea typeface="Montserrat Black"/>
              <a:cs typeface="Montserrat Black"/>
              <a:sym typeface="Montserrat Black"/>
            </a:endParaRPr>
          </a:p>
        </p:txBody>
      </p:sp>
      <p:cxnSp>
        <p:nvCxnSpPr>
          <p:cNvPr id="2008" name="Google Shape;2008;p58">
            <a:extLst>
              <a:ext uri="{FF2B5EF4-FFF2-40B4-BE49-F238E27FC236}">
                <a16:creationId xmlns:a16="http://schemas.microsoft.com/office/drawing/2014/main" id="{FAB0FCFE-DB84-D331-44E6-11E32D65C076}"/>
              </a:ext>
            </a:extLst>
          </p:cNvPr>
          <p:cNvCxnSpPr>
            <a:cxnSpLocks/>
            <a:stCxn id="2003" idx="3"/>
            <a:endCxn id="1999" idx="1"/>
          </p:cNvCxnSpPr>
          <p:nvPr/>
        </p:nvCxnSpPr>
        <p:spPr>
          <a:xfrm>
            <a:off x="6181966" y="1712021"/>
            <a:ext cx="227572" cy="0"/>
          </a:xfrm>
          <a:prstGeom prst="straightConnector1">
            <a:avLst/>
          </a:prstGeom>
          <a:noFill/>
          <a:ln w="19050" cap="flat" cmpd="sng">
            <a:solidFill>
              <a:schemeClr val="dk2"/>
            </a:solidFill>
            <a:prstDash val="solid"/>
            <a:round/>
            <a:headEnd type="none" w="med" len="med"/>
            <a:tailEnd type="diamond" w="med" len="med"/>
          </a:ln>
        </p:spPr>
      </p:cxnSp>
      <p:cxnSp>
        <p:nvCxnSpPr>
          <p:cNvPr id="2009" name="Google Shape;2009;p58">
            <a:extLst>
              <a:ext uri="{FF2B5EF4-FFF2-40B4-BE49-F238E27FC236}">
                <a16:creationId xmlns:a16="http://schemas.microsoft.com/office/drawing/2014/main" id="{88A6E3CA-71B5-6D43-DDF1-9AB6147AA9DB}"/>
              </a:ext>
            </a:extLst>
          </p:cNvPr>
          <p:cNvCxnSpPr>
            <a:cxnSpLocks/>
            <a:stCxn id="2005" idx="3"/>
            <a:endCxn id="2000" idx="1"/>
          </p:cNvCxnSpPr>
          <p:nvPr/>
        </p:nvCxnSpPr>
        <p:spPr>
          <a:xfrm>
            <a:off x="6181966" y="2443457"/>
            <a:ext cx="227391" cy="1"/>
          </a:xfrm>
          <a:prstGeom prst="straightConnector1">
            <a:avLst/>
          </a:prstGeom>
          <a:noFill/>
          <a:ln w="19050" cap="flat" cmpd="sng">
            <a:solidFill>
              <a:schemeClr val="dk2"/>
            </a:solidFill>
            <a:prstDash val="solid"/>
            <a:round/>
            <a:headEnd type="none" w="med" len="med"/>
            <a:tailEnd type="diamond" w="med" len="med"/>
          </a:ln>
        </p:spPr>
      </p:cxnSp>
      <p:cxnSp>
        <p:nvCxnSpPr>
          <p:cNvPr id="2010" name="Google Shape;2010;p58">
            <a:extLst>
              <a:ext uri="{FF2B5EF4-FFF2-40B4-BE49-F238E27FC236}">
                <a16:creationId xmlns:a16="http://schemas.microsoft.com/office/drawing/2014/main" id="{879CA1C8-888F-0293-3349-954D600F29CD}"/>
              </a:ext>
            </a:extLst>
          </p:cNvPr>
          <p:cNvCxnSpPr>
            <a:cxnSpLocks/>
            <a:stCxn id="2007" idx="3"/>
            <a:endCxn id="2001" idx="1"/>
          </p:cNvCxnSpPr>
          <p:nvPr/>
        </p:nvCxnSpPr>
        <p:spPr>
          <a:xfrm>
            <a:off x="6181968" y="3174893"/>
            <a:ext cx="227389" cy="2"/>
          </a:xfrm>
          <a:prstGeom prst="straightConnector1">
            <a:avLst/>
          </a:prstGeom>
          <a:noFill/>
          <a:ln w="19050" cap="flat" cmpd="sng">
            <a:solidFill>
              <a:schemeClr val="dk2"/>
            </a:solidFill>
            <a:prstDash val="solid"/>
            <a:round/>
            <a:headEnd type="none" w="med" len="med"/>
            <a:tailEnd type="diamond" w="med" len="med"/>
          </a:ln>
        </p:spPr>
      </p:cxnSp>
      <p:grpSp>
        <p:nvGrpSpPr>
          <p:cNvPr id="2011" name="Google Shape;2011;p58">
            <a:extLst>
              <a:ext uri="{FF2B5EF4-FFF2-40B4-BE49-F238E27FC236}">
                <a16:creationId xmlns:a16="http://schemas.microsoft.com/office/drawing/2014/main" id="{4E5A28DE-D69D-A2E5-7920-952564BAEEEF}"/>
              </a:ext>
            </a:extLst>
          </p:cNvPr>
          <p:cNvGrpSpPr/>
          <p:nvPr/>
        </p:nvGrpSpPr>
        <p:grpSpPr>
          <a:xfrm>
            <a:off x="1279932" y="968946"/>
            <a:ext cx="76825" cy="76800"/>
            <a:chOff x="3104875" y="1099400"/>
            <a:chExt cx="76825" cy="76800"/>
          </a:xfrm>
        </p:grpSpPr>
        <p:sp>
          <p:nvSpPr>
            <p:cNvPr id="2012" name="Google Shape;2012;p58">
              <a:extLst>
                <a:ext uri="{FF2B5EF4-FFF2-40B4-BE49-F238E27FC236}">
                  <a16:creationId xmlns:a16="http://schemas.microsoft.com/office/drawing/2014/main" id="{B9D9366D-EF78-B876-87AD-66EE0A7CE4F3}"/>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8">
              <a:extLst>
                <a:ext uri="{FF2B5EF4-FFF2-40B4-BE49-F238E27FC236}">
                  <a16:creationId xmlns:a16="http://schemas.microsoft.com/office/drawing/2014/main" id="{9979A917-6BE5-DEAC-CC2B-3496D13AE11F}"/>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4" name="Google Shape;2014;p58">
            <a:extLst>
              <a:ext uri="{FF2B5EF4-FFF2-40B4-BE49-F238E27FC236}">
                <a16:creationId xmlns:a16="http://schemas.microsoft.com/office/drawing/2014/main" id="{29681CCD-4D31-1C5B-4F6A-AB3DFA66B3D3}"/>
              </a:ext>
            </a:extLst>
          </p:cNvPr>
          <p:cNvGrpSpPr/>
          <p:nvPr/>
        </p:nvGrpSpPr>
        <p:grpSpPr>
          <a:xfrm>
            <a:off x="5958157" y="1045746"/>
            <a:ext cx="76825" cy="76800"/>
            <a:chOff x="3104875" y="1099400"/>
            <a:chExt cx="76825" cy="76800"/>
          </a:xfrm>
        </p:grpSpPr>
        <p:sp>
          <p:nvSpPr>
            <p:cNvPr id="2015" name="Google Shape;2015;p58">
              <a:extLst>
                <a:ext uri="{FF2B5EF4-FFF2-40B4-BE49-F238E27FC236}">
                  <a16:creationId xmlns:a16="http://schemas.microsoft.com/office/drawing/2014/main" id="{909260E8-D0EB-CEFB-DAF5-19673FC077AA}"/>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8">
              <a:extLst>
                <a:ext uri="{FF2B5EF4-FFF2-40B4-BE49-F238E27FC236}">
                  <a16:creationId xmlns:a16="http://schemas.microsoft.com/office/drawing/2014/main" id="{996DCCA6-1264-1CAB-05B8-B8EAD951EE6A}"/>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020" name="Google Shape;2020;p58">
            <a:extLst>
              <a:ext uri="{FF2B5EF4-FFF2-40B4-BE49-F238E27FC236}">
                <a16:creationId xmlns:a16="http://schemas.microsoft.com/office/drawing/2014/main" id="{861D06DD-34FC-1E46-988E-BC0C63B55F56}"/>
              </a:ext>
            </a:extLst>
          </p:cNvPr>
          <p:cNvPicPr preferRelativeResize="0"/>
          <p:nvPr/>
        </p:nvPicPr>
        <p:blipFill rotWithShape="1">
          <a:blip r:embed="rId4">
            <a:alphaModFix/>
          </a:blip>
          <a:srcRect l="22009" r="18455"/>
          <a:stretch/>
        </p:blipFill>
        <p:spPr>
          <a:xfrm rot="1203246">
            <a:off x="39728" y="3922325"/>
            <a:ext cx="1115441" cy="1053905"/>
          </a:xfrm>
          <a:prstGeom prst="rect">
            <a:avLst/>
          </a:prstGeom>
          <a:noFill/>
          <a:ln>
            <a:noFill/>
          </a:ln>
        </p:spPr>
      </p:pic>
      <p:grpSp>
        <p:nvGrpSpPr>
          <p:cNvPr id="2022" name="Google Shape;2022;p58">
            <a:extLst>
              <a:ext uri="{FF2B5EF4-FFF2-40B4-BE49-F238E27FC236}">
                <a16:creationId xmlns:a16="http://schemas.microsoft.com/office/drawing/2014/main" id="{77764F32-2A90-3B46-E0D0-4EF356DDFF26}"/>
              </a:ext>
            </a:extLst>
          </p:cNvPr>
          <p:cNvGrpSpPr/>
          <p:nvPr/>
        </p:nvGrpSpPr>
        <p:grpSpPr>
          <a:xfrm>
            <a:off x="7384544" y="2214864"/>
            <a:ext cx="395192" cy="457186"/>
            <a:chOff x="1246535" y="1431577"/>
            <a:chExt cx="525871" cy="601957"/>
          </a:xfrm>
        </p:grpSpPr>
        <p:sp>
          <p:nvSpPr>
            <p:cNvPr id="2023" name="Google Shape;2023;p58">
              <a:extLst>
                <a:ext uri="{FF2B5EF4-FFF2-40B4-BE49-F238E27FC236}">
                  <a16:creationId xmlns:a16="http://schemas.microsoft.com/office/drawing/2014/main" id="{42AB9CEB-1580-8033-57EC-736E803C5516}"/>
                </a:ext>
              </a:extLst>
            </p:cNvPr>
            <p:cNvSpPr/>
            <p:nvPr/>
          </p:nvSpPr>
          <p:spPr>
            <a:xfrm>
              <a:off x="1350250" y="1660002"/>
              <a:ext cx="83781" cy="51376"/>
            </a:xfrm>
            <a:custGeom>
              <a:avLst/>
              <a:gdLst/>
              <a:ahLst/>
              <a:cxnLst/>
              <a:rect l="l" t="t" r="r" b="b"/>
              <a:pathLst>
                <a:path w="2526" h="1549" extrusionOk="0">
                  <a:moveTo>
                    <a:pt x="1994" y="532"/>
                  </a:moveTo>
                  <a:lnTo>
                    <a:pt x="1994" y="1017"/>
                  </a:lnTo>
                  <a:lnTo>
                    <a:pt x="532" y="1017"/>
                  </a:lnTo>
                  <a:lnTo>
                    <a:pt x="532" y="532"/>
                  </a:lnTo>
                  <a:close/>
                  <a:moveTo>
                    <a:pt x="373" y="1"/>
                  </a:moveTo>
                  <a:cubicBezTo>
                    <a:pt x="167" y="1"/>
                    <a:pt x="1" y="167"/>
                    <a:pt x="1" y="372"/>
                  </a:cubicBezTo>
                  <a:lnTo>
                    <a:pt x="1" y="1177"/>
                  </a:lnTo>
                  <a:cubicBezTo>
                    <a:pt x="1" y="1382"/>
                    <a:pt x="167" y="1549"/>
                    <a:pt x="373" y="1549"/>
                  </a:cubicBezTo>
                  <a:lnTo>
                    <a:pt x="2153" y="1549"/>
                  </a:lnTo>
                  <a:cubicBezTo>
                    <a:pt x="2358" y="1549"/>
                    <a:pt x="2526" y="1382"/>
                    <a:pt x="2526" y="1177"/>
                  </a:cubicBezTo>
                  <a:lnTo>
                    <a:pt x="2526" y="372"/>
                  </a:lnTo>
                  <a:cubicBezTo>
                    <a:pt x="2526" y="167"/>
                    <a:pt x="2358" y="1"/>
                    <a:pt x="21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8">
              <a:extLst>
                <a:ext uri="{FF2B5EF4-FFF2-40B4-BE49-F238E27FC236}">
                  <a16:creationId xmlns:a16="http://schemas.microsoft.com/office/drawing/2014/main" id="{1BFD0A73-BC6B-B377-A3F3-B48AA5EE7815}"/>
                </a:ext>
              </a:extLst>
            </p:cNvPr>
            <p:cNvSpPr/>
            <p:nvPr/>
          </p:nvSpPr>
          <p:spPr>
            <a:xfrm>
              <a:off x="1460798" y="1660002"/>
              <a:ext cx="83781" cy="51376"/>
            </a:xfrm>
            <a:custGeom>
              <a:avLst/>
              <a:gdLst/>
              <a:ahLst/>
              <a:cxnLst/>
              <a:rect l="l" t="t" r="r" b="b"/>
              <a:pathLst>
                <a:path w="2526" h="1549" extrusionOk="0">
                  <a:moveTo>
                    <a:pt x="1994" y="532"/>
                  </a:moveTo>
                  <a:lnTo>
                    <a:pt x="1994" y="1017"/>
                  </a:lnTo>
                  <a:lnTo>
                    <a:pt x="533" y="1017"/>
                  </a:lnTo>
                  <a:lnTo>
                    <a:pt x="533" y="532"/>
                  </a:lnTo>
                  <a:close/>
                  <a:moveTo>
                    <a:pt x="372" y="1"/>
                  </a:moveTo>
                  <a:cubicBezTo>
                    <a:pt x="167" y="1"/>
                    <a:pt x="1" y="167"/>
                    <a:pt x="1" y="372"/>
                  </a:cubicBezTo>
                  <a:lnTo>
                    <a:pt x="1" y="1177"/>
                  </a:lnTo>
                  <a:cubicBezTo>
                    <a:pt x="1" y="1382"/>
                    <a:pt x="168" y="1549"/>
                    <a:pt x="372" y="1549"/>
                  </a:cubicBezTo>
                  <a:lnTo>
                    <a:pt x="2153" y="1549"/>
                  </a:lnTo>
                  <a:cubicBezTo>
                    <a:pt x="2358" y="1549"/>
                    <a:pt x="2526" y="1382"/>
                    <a:pt x="2526" y="1177"/>
                  </a:cubicBezTo>
                  <a:lnTo>
                    <a:pt x="2526" y="372"/>
                  </a:lnTo>
                  <a:cubicBezTo>
                    <a:pt x="2526" y="167"/>
                    <a:pt x="2358" y="1"/>
                    <a:pt x="21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8">
              <a:extLst>
                <a:ext uri="{FF2B5EF4-FFF2-40B4-BE49-F238E27FC236}">
                  <a16:creationId xmlns:a16="http://schemas.microsoft.com/office/drawing/2014/main" id="{A3CAC611-7A76-FBC2-B36D-A066329D64C1}"/>
                </a:ext>
              </a:extLst>
            </p:cNvPr>
            <p:cNvSpPr/>
            <p:nvPr/>
          </p:nvSpPr>
          <p:spPr>
            <a:xfrm>
              <a:off x="1338807" y="1985342"/>
              <a:ext cx="56352" cy="17645"/>
            </a:xfrm>
            <a:custGeom>
              <a:avLst/>
              <a:gdLst/>
              <a:ahLst/>
              <a:cxnLst/>
              <a:rect l="l" t="t" r="r" b="b"/>
              <a:pathLst>
                <a:path w="1699" h="532" extrusionOk="0">
                  <a:moveTo>
                    <a:pt x="267" y="0"/>
                  </a:moveTo>
                  <a:cubicBezTo>
                    <a:pt x="119" y="0"/>
                    <a:pt x="1" y="119"/>
                    <a:pt x="1" y="266"/>
                  </a:cubicBezTo>
                  <a:cubicBezTo>
                    <a:pt x="1" y="413"/>
                    <a:pt x="119" y="532"/>
                    <a:pt x="267" y="532"/>
                  </a:cubicBezTo>
                  <a:lnTo>
                    <a:pt x="1432" y="532"/>
                  </a:lnTo>
                  <a:cubicBezTo>
                    <a:pt x="1579" y="532"/>
                    <a:pt x="1698" y="413"/>
                    <a:pt x="1698" y="266"/>
                  </a:cubicBezTo>
                  <a:cubicBezTo>
                    <a:pt x="1698" y="119"/>
                    <a:pt x="1579" y="0"/>
                    <a:pt x="1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8">
              <a:extLst>
                <a:ext uri="{FF2B5EF4-FFF2-40B4-BE49-F238E27FC236}">
                  <a16:creationId xmlns:a16="http://schemas.microsoft.com/office/drawing/2014/main" id="{10C70102-ECBD-DE07-3EA0-D15C086DA29A}"/>
                </a:ext>
              </a:extLst>
            </p:cNvPr>
            <p:cNvSpPr/>
            <p:nvPr/>
          </p:nvSpPr>
          <p:spPr>
            <a:xfrm>
              <a:off x="1464446" y="1985342"/>
              <a:ext cx="17678" cy="17645"/>
            </a:xfrm>
            <a:custGeom>
              <a:avLst/>
              <a:gdLst/>
              <a:ahLst/>
              <a:cxnLst/>
              <a:rect l="l" t="t" r="r" b="b"/>
              <a:pathLst>
                <a:path w="533" h="532" extrusionOk="0">
                  <a:moveTo>
                    <a:pt x="267" y="0"/>
                  </a:moveTo>
                  <a:cubicBezTo>
                    <a:pt x="197" y="0"/>
                    <a:pt x="128" y="29"/>
                    <a:pt x="79" y="78"/>
                  </a:cubicBezTo>
                  <a:cubicBezTo>
                    <a:pt x="29" y="127"/>
                    <a:pt x="1" y="196"/>
                    <a:pt x="1" y="266"/>
                  </a:cubicBezTo>
                  <a:cubicBezTo>
                    <a:pt x="1" y="336"/>
                    <a:pt x="29" y="404"/>
                    <a:pt x="79" y="454"/>
                  </a:cubicBezTo>
                  <a:cubicBezTo>
                    <a:pt x="128" y="503"/>
                    <a:pt x="197" y="532"/>
                    <a:pt x="267" y="532"/>
                  </a:cubicBezTo>
                  <a:cubicBezTo>
                    <a:pt x="336" y="532"/>
                    <a:pt x="405" y="503"/>
                    <a:pt x="454" y="454"/>
                  </a:cubicBezTo>
                  <a:cubicBezTo>
                    <a:pt x="504" y="405"/>
                    <a:pt x="532" y="336"/>
                    <a:pt x="532" y="266"/>
                  </a:cubicBezTo>
                  <a:cubicBezTo>
                    <a:pt x="532" y="196"/>
                    <a:pt x="504" y="127"/>
                    <a:pt x="454" y="78"/>
                  </a:cubicBezTo>
                  <a:cubicBezTo>
                    <a:pt x="405" y="29"/>
                    <a:pt x="336"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8">
              <a:extLst>
                <a:ext uri="{FF2B5EF4-FFF2-40B4-BE49-F238E27FC236}">
                  <a16:creationId xmlns:a16="http://schemas.microsoft.com/office/drawing/2014/main" id="{386CE463-69C1-89FA-6E0E-0BAFD363D006}"/>
                </a:ext>
              </a:extLst>
            </p:cNvPr>
            <p:cNvSpPr/>
            <p:nvPr/>
          </p:nvSpPr>
          <p:spPr>
            <a:xfrm>
              <a:off x="1499902" y="1985342"/>
              <a:ext cx="17678" cy="17645"/>
            </a:xfrm>
            <a:custGeom>
              <a:avLst/>
              <a:gdLst/>
              <a:ahLst/>
              <a:cxnLst/>
              <a:rect l="l" t="t" r="r" b="b"/>
              <a:pathLst>
                <a:path w="533" h="532" extrusionOk="0">
                  <a:moveTo>
                    <a:pt x="266" y="0"/>
                  </a:moveTo>
                  <a:cubicBezTo>
                    <a:pt x="197" y="0"/>
                    <a:pt x="128" y="29"/>
                    <a:pt x="77" y="78"/>
                  </a:cubicBezTo>
                  <a:cubicBezTo>
                    <a:pt x="29" y="127"/>
                    <a:pt x="0" y="196"/>
                    <a:pt x="0" y="266"/>
                  </a:cubicBezTo>
                  <a:cubicBezTo>
                    <a:pt x="0" y="336"/>
                    <a:pt x="29" y="404"/>
                    <a:pt x="77" y="454"/>
                  </a:cubicBezTo>
                  <a:cubicBezTo>
                    <a:pt x="128" y="503"/>
                    <a:pt x="197" y="532"/>
                    <a:pt x="266" y="532"/>
                  </a:cubicBezTo>
                  <a:cubicBezTo>
                    <a:pt x="336" y="532"/>
                    <a:pt x="404" y="503"/>
                    <a:pt x="454" y="454"/>
                  </a:cubicBezTo>
                  <a:cubicBezTo>
                    <a:pt x="504" y="405"/>
                    <a:pt x="532" y="336"/>
                    <a:pt x="532" y="266"/>
                  </a:cubicBezTo>
                  <a:cubicBezTo>
                    <a:pt x="532" y="196"/>
                    <a:pt x="504" y="127"/>
                    <a:pt x="454" y="78"/>
                  </a:cubicBezTo>
                  <a:cubicBezTo>
                    <a:pt x="404" y="29"/>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8">
              <a:extLst>
                <a:ext uri="{FF2B5EF4-FFF2-40B4-BE49-F238E27FC236}">
                  <a16:creationId xmlns:a16="http://schemas.microsoft.com/office/drawing/2014/main" id="{66465370-C56A-2AD2-0259-462E99703B58}"/>
                </a:ext>
              </a:extLst>
            </p:cNvPr>
            <p:cNvSpPr/>
            <p:nvPr/>
          </p:nvSpPr>
          <p:spPr>
            <a:xfrm>
              <a:off x="1535358" y="1985342"/>
              <a:ext cx="17645" cy="17645"/>
            </a:xfrm>
            <a:custGeom>
              <a:avLst/>
              <a:gdLst/>
              <a:ahLst/>
              <a:cxnLst/>
              <a:rect l="l" t="t" r="r" b="b"/>
              <a:pathLst>
                <a:path w="532" h="532" extrusionOk="0">
                  <a:moveTo>
                    <a:pt x="265" y="0"/>
                  </a:moveTo>
                  <a:cubicBezTo>
                    <a:pt x="195" y="0"/>
                    <a:pt x="127" y="29"/>
                    <a:pt x="77" y="78"/>
                  </a:cubicBezTo>
                  <a:cubicBezTo>
                    <a:pt x="28" y="127"/>
                    <a:pt x="0" y="196"/>
                    <a:pt x="0" y="266"/>
                  </a:cubicBezTo>
                  <a:cubicBezTo>
                    <a:pt x="0" y="336"/>
                    <a:pt x="28" y="404"/>
                    <a:pt x="77" y="454"/>
                  </a:cubicBezTo>
                  <a:cubicBezTo>
                    <a:pt x="127" y="503"/>
                    <a:pt x="195" y="532"/>
                    <a:pt x="265" y="532"/>
                  </a:cubicBezTo>
                  <a:cubicBezTo>
                    <a:pt x="335" y="532"/>
                    <a:pt x="404" y="503"/>
                    <a:pt x="453" y="454"/>
                  </a:cubicBezTo>
                  <a:cubicBezTo>
                    <a:pt x="503" y="405"/>
                    <a:pt x="531" y="336"/>
                    <a:pt x="531" y="266"/>
                  </a:cubicBezTo>
                  <a:cubicBezTo>
                    <a:pt x="531" y="196"/>
                    <a:pt x="503" y="127"/>
                    <a:pt x="453" y="78"/>
                  </a:cubicBezTo>
                  <a:cubicBezTo>
                    <a:pt x="404" y="29"/>
                    <a:pt x="335"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8">
              <a:extLst>
                <a:ext uri="{FF2B5EF4-FFF2-40B4-BE49-F238E27FC236}">
                  <a16:creationId xmlns:a16="http://schemas.microsoft.com/office/drawing/2014/main" id="{F6E04B11-CE91-3A19-E25B-2551911BB5C8}"/>
                </a:ext>
              </a:extLst>
            </p:cNvPr>
            <p:cNvSpPr/>
            <p:nvPr/>
          </p:nvSpPr>
          <p:spPr>
            <a:xfrm>
              <a:off x="1403186" y="1571776"/>
              <a:ext cx="17678" cy="17678"/>
            </a:xfrm>
            <a:custGeom>
              <a:avLst/>
              <a:gdLst/>
              <a:ahLst/>
              <a:cxnLst/>
              <a:rect l="l" t="t" r="r" b="b"/>
              <a:pathLst>
                <a:path w="533" h="533" extrusionOk="0">
                  <a:moveTo>
                    <a:pt x="266" y="0"/>
                  </a:moveTo>
                  <a:cubicBezTo>
                    <a:pt x="196" y="0"/>
                    <a:pt x="128" y="28"/>
                    <a:pt x="79" y="78"/>
                  </a:cubicBezTo>
                  <a:cubicBezTo>
                    <a:pt x="28" y="128"/>
                    <a:pt x="0" y="195"/>
                    <a:pt x="0" y="266"/>
                  </a:cubicBezTo>
                  <a:cubicBezTo>
                    <a:pt x="0" y="336"/>
                    <a:pt x="28" y="405"/>
                    <a:pt x="79" y="454"/>
                  </a:cubicBezTo>
                  <a:cubicBezTo>
                    <a:pt x="128" y="503"/>
                    <a:pt x="197" y="532"/>
                    <a:pt x="266" y="532"/>
                  </a:cubicBezTo>
                  <a:cubicBezTo>
                    <a:pt x="336" y="532"/>
                    <a:pt x="404" y="503"/>
                    <a:pt x="454" y="454"/>
                  </a:cubicBezTo>
                  <a:cubicBezTo>
                    <a:pt x="504" y="405"/>
                    <a:pt x="532" y="336"/>
                    <a:pt x="532" y="266"/>
                  </a:cubicBezTo>
                  <a:cubicBezTo>
                    <a:pt x="532" y="195"/>
                    <a:pt x="504" y="128"/>
                    <a:pt x="454" y="78"/>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8">
              <a:extLst>
                <a:ext uri="{FF2B5EF4-FFF2-40B4-BE49-F238E27FC236}">
                  <a16:creationId xmlns:a16="http://schemas.microsoft.com/office/drawing/2014/main" id="{25425B18-54FD-0D20-FBB9-5A7A5BD88ADB}"/>
                </a:ext>
              </a:extLst>
            </p:cNvPr>
            <p:cNvSpPr/>
            <p:nvPr/>
          </p:nvSpPr>
          <p:spPr>
            <a:xfrm>
              <a:off x="1438608" y="1571776"/>
              <a:ext cx="17678" cy="17678"/>
            </a:xfrm>
            <a:custGeom>
              <a:avLst/>
              <a:gdLst/>
              <a:ahLst/>
              <a:cxnLst/>
              <a:rect l="l" t="t" r="r" b="b"/>
              <a:pathLst>
                <a:path w="533" h="533" extrusionOk="0">
                  <a:moveTo>
                    <a:pt x="266" y="0"/>
                  </a:moveTo>
                  <a:cubicBezTo>
                    <a:pt x="196" y="0"/>
                    <a:pt x="128" y="28"/>
                    <a:pt x="78" y="78"/>
                  </a:cubicBezTo>
                  <a:cubicBezTo>
                    <a:pt x="29" y="128"/>
                    <a:pt x="0" y="195"/>
                    <a:pt x="0" y="266"/>
                  </a:cubicBezTo>
                  <a:cubicBezTo>
                    <a:pt x="0" y="336"/>
                    <a:pt x="29" y="405"/>
                    <a:pt x="78" y="454"/>
                  </a:cubicBezTo>
                  <a:cubicBezTo>
                    <a:pt x="128" y="503"/>
                    <a:pt x="196" y="532"/>
                    <a:pt x="266" y="532"/>
                  </a:cubicBezTo>
                  <a:cubicBezTo>
                    <a:pt x="337" y="532"/>
                    <a:pt x="405" y="503"/>
                    <a:pt x="455" y="454"/>
                  </a:cubicBezTo>
                  <a:cubicBezTo>
                    <a:pt x="504" y="405"/>
                    <a:pt x="532" y="336"/>
                    <a:pt x="532" y="266"/>
                  </a:cubicBezTo>
                  <a:cubicBezTo>
                    <a:pt x="532" y="196"/>
                    <a:pt x="504" y="128"/>
                    <a:pt x="455" y="78"/>
                  </a:cubicBezTo>
                  <a:cubicBezTo>
                    <a:pt x="405" y="28"/>
                    <a:pt x="337"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8">
              <a:extLst>
                <a:ext uri="{FF2B5EF4-FFF2-40B4-BE49-F238E27FC236}">
                  <a16:creationId xmlns:a16="http://schemas.microsoft.com/office/drawing/2014/main" id="{FD8F39FA-D2A5-1B52-669F-678AA29AA1A6}"/>
                </a:ext>
              </a:extLst>
            </p:cNvPr>
            <p:cNvSpPr/>
            <p:nvPr/>
          </p:nvSpPr>
          <p:spPr>
            <a:xfrm>
              <a:off x="1474065" y="1571776"/>
              <a:ext cx="17645" cy="17678"/>
            </a:xfrm>
            <a:custGeom>
              <a:avLst/>
              <a:gdLst/>
              <a:ahLst/>
              <a:cxnLst/>
              <a:rect l="l" t="t" r="r" b="b"/>
              <a:pathLst>
                <a:path w="532" h="533" extrusionOk="0">
                  <a:moveTo>
                    <a:pt x="266" y="0"/>
                  </a:moveTo>
                  <a:cubicBezTo>
                    <a:pt x="196" y="0"/>
                    <a:pt x="127" y="28"/>
                    <a:pt x="78" y="78"/>
                  </a:cubicBezTo>
                  <a:cubicBezTo>
                    <a:pt x="29" y="128"/>
                    <a:pt x="0" y="196"/>
                    <a:pt x="0" y="266"/>
                  </a:cubicBezTo>
                  <a:cubicBezTo>
                    <a:pt x="0" y="336"/>
                    <a:pt x="29" y="405"/>
                    <a:pt x="78" y="454"/>
                  </a:cubicBezTo>
                  <a:cubicBezTo>
                    <a:pt x="127" y="503"/>
                    <a:pt x="196" y="532"/>
                    <a:pt x="266" y="532"/>
                  </a:cubicBezTo>
                  <a:cubicBezTo>
                    <a:pt x="336" y="532"/>
                    <a:pt x="405" y="503"/>
                    <a:pt x="454" y="454"/>
                  </a:cubicBezTo>
                  <a:cubicBezTo>
                    <a:pt x="503" y="405"/>
                    <a:pt x="532" y="336"/>
                    <a:pt x="532" y="266"/>
                  </a:cubicBezTo>
                  <a:cubicBezTo>
                    <a:pt x="532" y="195"/>
                    <a:pt x="503" y="128"/>
                    <a:pt x="454" y="78"/>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8">
              <a:extLst>
                <a:ext uri="{FF2B5EF4-FFF2-40B4-BE49-F238E27FC236}">
                  <a16:creationId xmlns:a16="http://schemas.microsoft.com/office/drawing/2014/main" id="{42023458-D727-9646-7AC7-F945A6340097}"/>
                </a:ext>
              </a:extLst>
            </p:cNvPr>
            <p:cNvSpPr/>
            <p:nvPr/>
          </p:nvSpPr>
          <p:spPr>
            <a:xfrm>
              <a:off x="1246535" y="1431577"/>
              <a:ext cx="525871" cy="601957"/>
            </a:xfrm>
            <a:custGeom>
              <a:avLst/>
              <a:gdLst/>
              <a:ahLst/>
              <a:cxnLst/>
              <a:rect l="l" t="t" r="r" b="b"/>
              <a:pathLst>
                <a:path w="15855" h="18149" extrusionOk="0">
                  <a:moveTo>
                    <a:pt x="6931" y="1864"/>
                  </a:moveTo>
                  <a:cubicBezTo>
                    <a:pt x="6946" y="1864"/>
                    <a:pt x="6963" y="1865"/>
                    <a:pt x="6978" y="1865"/>
                  </a:cubicBezTo>
                  <a:lnTo>
                    <a:pt x="6978" y="2585"/>
                  </a:lnTo>
                  <a:lnTo>
                    <a:pt x="5137" y="2585"/>
                  </a:lnTo>
                  <a:lnTo>
                    <a:pt x="5137" y="1865"/>
                  </a:lnTo>
                  <a:cubicBezTo>
                    <a:pt x="5153" y="1864"/>
                    <a:pt x="5169" y="1864"/>
                    <a:pt x="5185" y="1864"/>
                  </a:cubicBezTo>
                  <a:close/>
                  <a:moveTo>
                    <a:pt x="15323" y="532"/>
                  </a:moveTo>
                  <a:lnTo>
                    <a:pt x="15323" y="3925"/>
                  </a:lnTo>
                  <a:lnTo>
                    <a:pt x="11009" y="3925"/>
                  </a:lnTo>
                  <a:cubicBezTo>
                    <a:pt x="10933" y="3925"/>
                    <a:pt x="10860" y="3958"/>
                    <a:pt x="10809" y="4016"/>
                  </a:cubicBezTo>
                  <a:lnTo>
                    <a:pt x="10263" y="4640"/>
                  </a:lnTo>
                  <a:lnTo>
                    <a:pt x="10263" y="532"/>
                  </a:lnTo>
                  <a:close/>
                  <a:moveTo>
                    <a:pt x="11140" y="6825"/>
                  </a:moveTo>
                  <a:cubicBezTo>
                    <a:pt x="11384" y="6825"/>
                    <a:pt x="11583" y="7023"/>
                    <a:pt x="11583" y="7268"/>
                  </a:cubicBezTo>
                  <a:lnTo>
                    <a:pt x="11583" y="9382"/>
                  </a:lnTo>
                  <a:cubicBezTo>
                    <a:pt x="11583" y="9626"/>
                    <a:pt x="11384" y="9824"/>
                    <a:pt x="11140" y="9824"/>
                  </a:cubicBezTo>
                  <a:lnTo>
                    <a:pt x="10986" y="9824"/>
                  </a:lnTo>
                  <a:cubicBezTo>
                    <a:pt x="10995" y="9711"/>
                    <a:pt x="11000" y="9595"/>
                    <a:pt x="11000" y="9479"/>
                  </a:cubicBezTo>
                  <a:lnTo>
                    <a:pt x="11000" y="6825"/>
                  </a:lnTo>
                  <a:close/>
                  <a:moveTo>
                    <a:pt x="8826" y="5935"/>
                  </a:moveTo>
                  <a:cubicBezTo>
                    <a:pt x="9221" y="5935"/>
                    <a:pt x="9543" y="6256"/>
                    <a:pt x="9543" y="6651"/>
                  </a:cubicBezTo>
                  <a:lnTo>
                    <a:pt x="9543" y="9287"/>
                  </a:lnTo>
                  <a:cubicBezTo>
                    <a:pt x="9543" y="9681"/>
                    <a:pt x="9222" y="10003"/>
                    <a:pt x="8826" y="10003"/>
                  </a:cubicBezTo>
                  <a:lnTo>
                    <a:pt x="8245" y="10003"/>
                  </a:lnTo>
                  <a:cubicBezTo>
                    <a:pt x="8153" y="9545"/>
                    <a:pt x="7747" y="9200"/>
                    <a:pt x="7263" y="9200"/>
                  </a:cubicBezTo>
                  <a:lnTo>
                    <a:pt x="4940" y="9200"/>
                  </a:lnTo>
                  <a:cubicBezTo>
                    <a:pt x="4454" y="9200"/>
                    <a:pt x="4049" y="9545"/>
                    <a:pt x="3957" y="10003"/>
                  </a:cubicBezTo>
                  <a:lnTo>
                    <a:pt x="3376" y="10003"/>
                  </a:lnTo>
                  <a:cubicBezTo>
                    <a:pt x="2981" y="10003"/>
                    <a:pt x="2660" y="9681"/>
                    <a:pt x="2660" y="9287"/>
                  </a:cubicBezTo>
                  <a:lnTo>
                    <a:pt x="2660" y="6651"/>
                  </a:lnTo>
                  <a:cubicBezTo>
                    <a:pt x="2660" y="6256"/>
                    <a:pt x="2981" y="5935"/>
                    <a:pt x="3376" y="5935"/>
                  </a:cubicBezTo>
                  <a:close/>
                  <a:moveTo>
                    <a:pt x="7263" y="9731"/>
                  </a:moveTo>
                  <a:cubicBezTo>
                    <a:pt x="7522" y="9731"/>
                    <a:pt x="7734" y="9942"/>
                    <a:pt x="7734" y="10202"/>
                  </a:cubicBezTo>
                  <a:cubicBezTo>
                    <a:pt x="7734" y="10462"/>
                    <a:pt x="7522" y="10673"/>
                    <a:pt x="7263" y="10673"/>
                  </a:cubicBezTo>
                  <a:lnTo>
                    <a:pt x="4940" y="10673"/>
                  </a:lnTo>
                  <a:cubicBezTo>
                    <a:pt x="4680" y="10673"/>
                    <a:pt x="4469" y="10462"/>
                    <a:pt x="4469" y="10202"/>
                  </a:cubicBezTo>
                  <a:cubicBezTo>
                    <a:pt x="4469" y="9942"/>
                    <a:pt x="4680" y="9731"/>
                    <a:pt x="4940" y="9731"/>
                  </a:cubicBezTo>
                  <a:close/>
                  <a:moveTo>
                    <a:pt x="2619" y="2962"/>
                  </a:moveTo>
                  <a:lnTo>
                    <a:pt x="2619" y="5660"/>
                  </a:lnTo>
                  <a:cubicBezTo>
                    <a:pt x="2321" y="5889"/>
                    <a:pt x="2128" y="6248"/>
                    <a:pt x="2128" y="6651"/>
                  </a:cubicBezTo>
                  <a:lnTo>
                    <a:pt x="2128" y="9287"/>
                  </a:lnTo>
                  <a:cubicBezTo>
                    <a:pt x="2128" y="9691"/>
                    <a:pt x="2321" y="10050"/>
                    <a:pt x="2619" y="10278"/>
                  </a:cubicBezTo>
                  <a:lnTo>
                    <a:pt x="2619" y="11900"/>
                  </a:lnTo>
                  <a:cubicBezTo>
                    <a:pt x="2017" y="11269"/>
                    <a:pt x="1646" y="10417"/>
                    <a:pt x="1646" y="9479"/>
                  </a:cubicBezTo>
                  <a:lnTo>
                    <a:pt x="1646" y="5383"/>
                  </a:lnTo>
                  <a:cubicBezTo>
                    <a:pt x="1646" y="4446"/>
                    <a:pt x="2017" y="3594"/>
                    <a:pt x="2619" y="2962"/>
                  </a:cubicBezTo>
                  <a:close/>
                  <a:moveTo>
                    <a:pt x="7510" y="1911"/>
                  </a:moveTo>
                  <a:cubicBezTo>
                    <a:pt x="8044" y="1999"/>
                    <a:pt x="8539" y="2207"/>
                    <a:pt x="8965" y="2506"/>
                  </a:cubicBezTo>
                  <a:lnTo>
                    <a:pt x="8965" y="3403"/>
                  </a:lnTo>
                  <a:cubicBezTo>
                    <a:pt x="8965" y="3550"/>
                    <a:pt x="9083" y="3669"/>
                    <a:pt x="9230" y="3669"/>
                  </a:cubicBezTo>
                  <a:cubicBezTo>
                    <a:pt x="9378" y="3669"/>
                    <a:pt x="9496" y="3550"/>
                    <a:pt x="9496" y="3403"/>
                  </a:cubicBezTo>
                  <a:lnTo>
                    <a:pt x="9496" y="2962"/>
                  </a:lnTo>
                  <a:cubicBezTo>
                    <a:pt x="9579" y="3050"/>
                    <a:pt x="9657" y="3140"/>
                    <a:pt x="9730" y="3234"/>
                  </a:cubicBezTo>
                  <a:lnTo>
                    <a:pt x="9730" y="5128"/>
                  </a:lnTo>
                  <a:cubicBezTo>
                    <a:pt x="9730" y="5386"/>
                    <a:pt x="9898" y="5503"/>
                    <a:pt x="10054" y="5503"/>
                  </a:cubicBezTo>
                  <a:cubicBezTo>
                    <a:pt x="10126" y="5503"/>
                    <a:pt x="10235" y="5478"/>
                    <a:pt x="10340" y="5358"/>
                  </a:cubicBezTo>
                  <a:lnTo>
                    <a:pt x="10464" y="5216"/>
                  </a:lnTo>
                  <a:cubicBezTo>
                    <a:pt x="10467" y="5272"/>
                    <a:pt x="10468" y="5327"/>
                    <a:pt x="10468" y="5383"/>
                  </a:cubicBezTo>
                  <a:lnTo>
                    <a:pt x="10468" y="9479"/>
                  </a:lnTo>
                  <a:lnTo>
                    <a:pt x="10469" y="9479"/>
                  </a:lnTo>
                  <a:cubicBezTo>
                    <a:pt x="10469" y="10416"/>
                    <a:pt x="10098" y="11269"/>
                    <a:pt x="9497" y="11900"/>
                  </a:cubicBezTo>
                  <a:lnTo>
                    <a:pt x="9497" y="10339"/>
                  </a:lnTo>
                  <a:cubicBezTo>
                    <a:pt x="9844" y="10117"/>
                    <a:pt x="10075" y="9729"/>
                    <a:pt x="10075" y="9286"/>
                  </a:cubicBezTo>
                  <a:lnTo>
                    <a:pt x="10075" y="6651"/>
                  </a:lnTo>
                  <a:cubicBezTo>
                    <a:pt x="10075" y="6210"/>
                    <a:pt x="9844" y="5821"/>
                    <a:pt x="9497" y="5599"/>
                  </a:cubicBezTo>
                  <a:lnTo>
                    <a:pt x="9497" y="4892"/>
                  </a:lnTo>
                  <a:cubicBezTo>
                    <a:pt x="9497" y="4745"/>
                    <a:pt x="9378" y="4626"/>
                    <a:pt x="9231" y="4626"/>
                  </a:cubicBezTo>
                  <a:cubicBezTo>
                    <a:pt x="9083" y="4626"/>
                    <a:pt x="8965" y="4745"/>
                    <a:pt x="8965" y="4892"/>
                  </a:cubicBezTo>
                  <a:lnTo>
                    <a:pt x="8965" y="5411"/>
                  </a:lnTo>
                  <a:cubicBezTo>
                    <a:pt x="8919" y="5406"/>
                    <a:pt x="8873" y="5403"/>
                    <a:pt x="8826" y="5403"/>
                  </a:cubicBezTo>
                  <a:lnTo>
                    <a:pt x="3376" y="5403"/>
                  </a:lnTo>
                  <a:cubicBezTo>
                    <a:pt x="3299" y="5403"/>
                    <a:pt x="3223" y="5410"/>
                    <a:pt x="3151" y="5424"/>
                  </a:cubicBezTo>
                  <a:lnTo>
                    <a:pt x="3151" y="2504"/>
                  </a:lnTo>
                  <a:cubicBezTo>
                    <a:pt x="3577" y="2207"/>
                    <a:pt x="4070" y="1999"/>
                    <a:pt x="4605" y="1911"/>
                  </a:cubicBezTo>
                  <a:lnTo>
                    <a:pt x="4605" y="2608"/>
                  </a:lnTo>
                  <a:cubicBezTo>
                    <a:pt x="4605" y="2888"/>
                    <a:pt x="4833" y="3115"/>
                    <a:pt x="5114" y="3115"/>
                  </a:cubicBezTo>
                  <a:lnTo>
                    <a:pt x="7001" y="3115"/>
                  </a:lnTo>
                  <a:cubicBezTo>
                    <a:pt x="7282" y="3115"/>
                    <a:pt x="7510" y="2887"/>
                    <a:pt x="7510" y="2608"/>
                  </a:cubicBezTo>
                  <a:lnTo>
                    <a:pt x="7510" y="1911"/>
                  </a:lnTo>
                  <a:close/>
                  <a:moveTo>
                    <a:pt x="3151" y="10514"/>
                  </a:moveTo>
                  <a:cubicBezTo>
                    <a:pt x="3223" y="10527"/>
                    <a:pt x="3299" y="10535"/>
                    <a:pt x="3376" y="10535"/>
                  </a:cubicBezTo>
                  <a:lnTo>
                    <a:pt x="3993" y="10535"/>
                  </a:lnTo>
                  <a:cubicBezTo>
                    <a:pt x="4131" y="10925"/>
                    <a:pt x="4504" y="11205"/>
                    <a:pt x="4939" y="11205"/>
                  </a:cubicBezTo>
                  <a:lnTo>
                    <a:pt x="7263" y="11205"/>
                  </a:lnTo>
                  <a:cubicBezTo>
                    <a:pt x="7699" y="11205"/>
                    <a:pt x="8071" y="10925"/>
                    <a:pt x="8208" y="10535"/>
                  </a:cubicBezTo>
                  <a:lnTo>
                    <a:pt x="8826" y="10535"/>
                  </a:lnTo>
                  <a:cubicBezTo>
                    <a:pt x="8873" y="10535"/>
                    <a:pt x="8919" y="10533"/>
                    <a:pt x="8965" y="10527"/>
                  </a:cubicBezTo>
                  <a:lnTo>
                    <a:pt x="8965" y="12357"/>
                  </a:lnTo>
                  <a:cubicBezTo>
                    <a:pt x="8389" y="12761"/>
                    <a:pt x="7688" y="12999"/>
                    <a:pt x="6931" y="12999"/>
                  </a:cubicBezTo>
                  <a:lnTo>
                    <a:pt x="5185" y="12999"/>
                  </a:lnTo>
                  <a:cubicBezTo>
                    <a:pt x="4428" y="12999"/>
                    <a:pt x="3727" y="12761"/>
                    <a:pt x="3151" y="12357"/>
                  </a:cubicBezTo>
                  <a:lnTo>
                    <a:pt x="3151" y="10514"/>
                  </a:lnTo>
                  <a:close/>
                  <a:moveTo>
                    <a:pt x="7516" y="13489"/>
                  </a:moveTo>
                  <a:lnTo>
                    <a:pt x="7516" y="14261"/>
                  </a:lnTo>
                  <a:lnTo>
                    <a:pt x="4599" y="14261"/>
                  </a:lnTo>
                  <a:lnTo>
                    <a:pt x="4599" y="13489"/>
                  </a:lnTo>
                  <a:cubicBezTo>
                    <a:pt x="4790" y="13515"/>
                    <a:pt x="4986" y="13531"/>
                    <a:pt x="5185" y="13531"/>
                  </a:cubicBezTo>
                  <a:lnTo>
                    <a:pt x="6931" y="13531"/>
                  </a:lnTo>
                  <a:cubicBezTo>
                    <a:pt x="7129" y="13531"/>
                    <a:pt x="7325" y="13515"/>
                    <a:pt x="7516" y="13489"/>
                  </a:cubicBezTo>
                  <a:close/>
                  <a:moveTo>
                    <a:pt x="9365" y="16295"/>
                  </a:moveTo>
                  <a:cubicBezTo>
                    <a:pt x="9631" y="16295"/>
                    <a:pt x="9849" y="16509"/>
                    <a:pt x="9849" y="16774"/>
                  </a:cubicBezTo>
                  <a:lnTo>
                    <a:pt x="9849" y="17618"/>
                  </a:lnTo>
                  <a:lnTo>
                    <a:pt x="2267" y="17618"/>
                  </a:lnTo>
                  <a:lnTo>
                    <a:pt x="2267" y="16774"/>
                  </a:lnTo>
                  <a:cubicBezTo>
                    <a:pt x="2267" y="16509"/>
                    <a:pt x="2483" y="16295"/>
                    <a:pt x="2750" y="16295"/>
                  </a:cubicBezTo>
                  <a:close/>
                  <a:moveTo>
                    <a:pt x="10215" y="0"/>
                  </a:moveTo>
                  <a:cubicBezTo>
                    <a:pt x="9948" y="0"/>
                    <a:pt x="9731" y="217"/>
                    <a:pt x="9731" y="484"/>
                  </a:cubicBezTo>
                  <a:lnTo>
                    <a:pt x="9731" y="2447"/>
                  </a:lnTo>
                  <a:cubicBezTo>
                    <a:pt x="9001" y="1757"/>
                    <a:pt x="8014" y="1332"/>
                    <a:pt x="6931" y="1332"/>
                  </a:cubicBezTo>
                  <a:lnTo>
                    <a:pt x="5185" y="1332"/>
                  </a:lnTo>
                  <a:cubicBezTo>
                    <a:pt x="2940" y="1332"/>
                    <a:pt x="1115" y="3149"/>
                    <a:pt x="1115" y="5383"/>
                  </a:cubicBezTo>
                  <a:lnTo>
                    <a:pt x="1115" y="6293"/>
                  </a:lnTo>
                  <a:lnTo>
                    <a:pt x="975" y="6293"/>
                  </a:lnTo>
                  <a:cubicBezTo>
                    <a:pt x="438" y="6293"/>
                    <a:pt x="0" y="6731"/>
                    <a:pt x="0" y="7268"/>
                  </a:cubicBezTo>
                  <a:lnTo>
                    <a:pt x="0" y="7657"/>
                  </a:lnTo>
                  <a:cubicBezTo>
                    <a:pt x="0" y="7803"/>
                    <a:pt x="120" y="7923"/>
                    <a:pt x="266" y="7923"/>
                  </a:cubicBezTo>
                  <a:cubicBezTo>
                    <a:pt x="413" y="7923"/>
                    <a:pt x="532" y="7803"/>
                    <a:pt x="532" y="7657"/>
                  </a:cubicBezTo>
                  <a:lnTo>
                    <a:pt x="532" y="7269"/>
                  </a:lnTo>
                  <a:cubicBezTo>
                    <a:pt x="532" y="7024"/>
                    <a:pt x="730" y="6825"/>
                    <a:pt x="975" y="6825"/>
                  </a:cubicBezTo>
                  <a:lnTo>
                    <a:pt x="1115" y="6825"/>
                  </a:lnTo>
                  <a:lnTo>
                    <a:pt x="1115" y="9479"/>
                  </a:lnTo>
                  <a:cubicBezTo>
                    <a:pt x="1115" y="9595"/>
                    <a:pt x="1120" y="9711"/>
                    <a:pt x="1130" y="9825"/>
                  </a:cubicBezTo>
                  <a:lnTo>
                    <a:pt x="975" y="9825"/>
                  </a:lnTo>
                  <a:cubicBezTo>
                    <a:pt x="730" y="9825"/>
                    <a:pt x="532" y="9626"/>
                    <a:pt x="532" y="9382"/>
                  </a:cubicBezTo>
                  <a:lnTo>
                    <a:pt x="532" y="9040"/>
                  </a:lnTo>
                  <a:cubicBezTo>
                    <a:pt x="532" y="8893"/>
                    <a:pt x="413" y="8774"/>
                    <a:pt x="266" y="8774"/>
                  </a:cubicBezTo>
                  <a:cubicBezTo>
                    <a:pt x="120" y="8774"/>
                    <a:pt x="0" y="8893"/>
                    <a:pt x="0" y="9040"/>
                  </a:cubicBezTo>
                  <a:lnTo>
                    <a:pt x="0" y="9382"/>
                  </a:lnTo>
                  <a:cubicBezTo>
                    <a:pt x="0" y="9920"/>
                    <a:pt x="438" y="10356"/>
                    <a:pt x="975" y="10356"/>
                  </a:cubicBezTo>
                  <a:lnTo>
                    <a:pt x="1211" y="10356"/>
                  </a:lnTo>
                  <a:cubicBezTo>
                    <a:pt x="1534" y="11808"/>
                    <a:pt x="2642" y="12970"/>
                    <a:pt x="4067" y="13376"/>
                  </a:cubicBezTo>
                  <a:lnTo>
                    <a:pt x="4067" y="14261"/>
                  </a:lnTo>
                  <a:lnTo>
                    <a:pt x="1363" y="14261"/>
                  </a:lnTo>
                  <a:cubicBezTo>
                    <a:pt x="630" y="14261"/>
                    <a:pt x="33" y="14854"/>
                    <a:pt x="33" y="15585"/>
                  </a:cubicBezTo>
                  <a:lnTo>
                    <a:pt x="33" y="17883"/>
                  </a:lnTo>
                  <a:cubicBezTo>
                    <a:pt x="33" y="18030"/>
                    <a:pt x="152" y="18149"/>
                    <a:pt x="299" y="18149"/>
                  </a:cubicBezTo>
                  <a:lnTo>
                    <a:pt x="11816" y="18149"/>
                  </a:lnTo>
                  <a:cubicBezTo>
                    <a:pt x="11963" y="18149"/>
                    <a:pt x="12082" y="18030"/>
                    <a:pt x="12082" y="17883"/>
                  </a:cubicBezTo>
                  <a:lnTo>
                    <a:pt x="12082" y="15585"/>
                  </a:lnTo>
                  <a:cubicBezTo>
                    <a:pt x="12082" y="14854"/>
                    <a:pt x="11486" y="14261"/>
                    <a:pt x="10753" y="14261"/>
                  </a:cubicBezTo>
                  <a:lnTo>
                    <a:pt x="10054" y="14261"/>
                  </a:lnTo>
                  <a:cubicBezTo>
                    <a:pt x="9908" y="14261"/>
                    <a:pt x="9788" y="14380"/>
                    <a:pt x="9788" y="14527"/>
                  </a:cubicBezTo>
                  <a:cubicBezTo>
                    <a:pt x="9788" y="14673"/>
                    <a:pt x="9908" y="14793"/>
                    <a:pt x="10054" y="14793"/>
                  </a:cubicBezTo>
                  <a:lnTo>
                    <a:pt x="10753" y="14793"/>
                  </a:lnTo>
                  <a:cubicBezTo>
                    <a:pt x="11192" y="14793"/>
                    <a:pt x="11550" y="15148"/>
                    <a:pt x="11550" y="15584"/>
                  </a:cubicBezTo>
                  <a:lnTo>
                    <a:pt x="11550" y="17617"/>
                  </a:lnTo>
                  <a:lnTo>
                    <a:pt x="10380" y="17617"/>
                  </a:lnTo>
                  <a:lnTo>
                    <a:pt x="10380" y="16774"/>
                  </a:lnTo>
                  <a:cubicBezTo>
                    <a:pt x="10380" y="16216"/>
                    <a:pt x="9925" y="15762"/>
                    <a:pt x="9364" y="15762"/>
                  </a:cubicBezTo>
                  <a:lnTo>
                    <a:pt x="2750" y="15762"/>
                  </a:lnTo>
                  <a:cubicBezTo>
                    <a:pt x="2191" y="15762"/>
                    <a:pt x="1735" y="16216"/>
                    <a:pt x="1735" y="16774"/>
                  </a:cubicBezTo>
                  <a:lnTo>
                    <a:pt x="1735" y="17617"/>
                  </a:lnTo>
                  <a:lnTo>
                    <a:pt x="564" y="17617"/>
                  </a:lnTo>
                  <a:lnTo>
                    <a:pt x="564" y="15584"/>
                  </a:lnTo>
                  <a:cubicBezTo>
                    <a:pt x="564" y="15148"/>
                    <a:pt x="923" y="14793"/>
                    <a:pt x="1363" y="14793"/>
                  </a:cubicBezTo>
                  <a:lnTo>
                    <a:pt x="8495" y="14793"/>
                  </a:lnTo>
                  <a:cubicBezTo>
                    <a:pt x="8642" y="14793"/>
                    <a:pt x="8761" y="14673"/>
                    <a:pt x="8761" y="14527"/>
                  </a:cubicBezTo>
                  <a:cubicBezTo>
                    <a:pt x="8761" y="14380"/>
                    <a:pt x="8642" y="14261"/>
                    <a:pt x="8495" y="14261"/>
                  </a:cubicBezTo>
                  <a:lnTo>
                    <a:pt x="8048" y="14261"/>
                  </a:lnTo>
                  <a:lnTo>
                    <a:pt x="8048" y="13375"/>
                  </a:lnTo>
                  <a:cubicBezTo>
                    <a:pt x="9473" y="12969"/>
                    <a:pt x="10581" y="11808"/>
                    <a:pt x="10904" y="10356"/>
                  </a:cubicBezTo>
                  <a:lnTo>
                    <a:pt x="11140" y="10356"/>
                  </a:lnTo>
                  <a:cubicBezTo>
                    <a:pt x="11678" y="10356"/>
                    <a:pt x="12115" y="9919"/>
                    <a:pt x="12115" y="9382"/>
                  </a:cubicBezTo>
                  <a:lnTo>
                    <a:pt x="12115" y="7268"/>
                  </a:lnTo>
                  <a:cubicBezTo>
                    <a:pt x="12115" y="6731"/>
                    <a:pt x="11678" y="6293"/>
                    <a:pt x="11140" y="6293"/>
                  </a:cubicBezTo>
                  <a:lnTo>
                    <a:pt x="11001" y="6293"/>
                  </a:lnTo>
                  <a:lnTo>
                    <a:pt x="11001" y="5383"/>
                  </a:lnTo>
                  <a:cubicBezTo>
                    <a:pt x="11001" y="5142"/>
                    <a:pt x="10978" y="4906"/>
                    <a:pt x="10937" y="4676"/>
                  </a:cubicBezTo>
                  <a:lnTo>
                    <a:pt x="11130" y="4457"/>
                  </a:lnTo>
                  <a:lnTo>
                    <a:pt x="15370" y="4457"/>
                  </a:lnTo>
                  <a:cubicBezTo>
                    <a:pt x="15637" y="4457"/>
                    <a:pt x="15854" y="4240"/>
                    <a:pt x="15854" y="3973"/>
                  </a:cubicBezTo>
                  <a:lnTo>
                    <a:pt x="15854" y="484"/>
                  </a:lnTo>
                  <a:cubicBezTo>
                    <a:pt x="15854" y="217"/>
                    <a:pt x="15637" y="0"/>
                    <a:pt x="15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8">
              <a:extLst>
                <a:ext uri="{FF2B5EF4-FFF2-40B4-BE49-F238E27FC236}">
                  <a16:creationId xmlns:a16="http://schemas.microsoft.com/office/drawing/2014/main" id="{480D470B-D300-54A3-4981-966EEE3D6A86}"/>
                </a:ext>
              </a:extLst>
            </p:cNvPr>
            <p:cNvSpPr/>
            <p:nvPr/>
          </p:nvSpPr>
          <p:spPr>
            <a:xfrm>
              <a:off x="1696552" y="1465541"/>
              <a:ext cx="39934" cy="17678"/>
            </a:xfrm>
            <a:custGeom>
              <a:avLst/>
              <a:gdLst/>
              <a:ahLst/>
              <a:cxnLst/>
              <a:rect l="l" t="t" r="r" b="b"/>
              <a:pathLst>
                <a:path w="1204" h="533" extrusionOk="0">
                  <a:moveTo>
                    <a:pt x="267" y="1"/>
                  </a:moveTo>
                  <a:cubicBezTo>
                    <a:pt x="120" y="1"/>
                    <a:pt x="1" y="120"/>
                    <a:pt x="1" y="267"/>
                  </a:cubicBezTo>
                  <a:cubicBezTo>
                    <a:pt x="1" y="414"/>
                    <a:pt x="120" y="533"/>
                    <a:pt x="267" y="533"/>
                  </a:cubicBezTo>
                  <a:lnTo>
                    <a:pt x="937" y="533"/>
                  </a:lnTo>
                  <a:cubicBezTo>
                    <a:pt x="1084" y="533"/>
                    <a:pt x="1203" y="414"/>
                    <a:pt x="1203" y="267"/>
                  </a:cubicBezTo>
                  <a:cubicBezTo>
                    <a:pt x="1203" y="120"/>
                    <a:pt x="1084" y="1"/>
                    <a:pt x="9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8">
              <a:extLst>
                <a:ext uri="{FF2B5EF4-FFF2-40B4-BE49-F238E27FC236}">
                  <a16:creationId xmlns:a16="http://schemas.microsoft.com/office/drawing/2014/main" id="{F64DC26C-9C1D-4DB0-794E-6C278EC4562B}"/>
                </a:ext>
              </a:extLst>
            </p:cNvPr>
            <p:cNvSpPr/>
            <p:nvPr/>
          </p:nvSpPr>
          <p:spPr>
            <a:xfrm>
              <a:off x="1605209" y="1495922"/>
              <a:ext cx="131277" cy="17678"/>
            </a:xfrm>
            <a:custGeom>
              <a:avLst/>
              <a:gdLst/>
              <a:ahLst/>
              <a:cxnLst/>
              <a:rect l="l" t="t" r="r" b="b"/>
              <a:pathLst>
                <a:path w="3958" h="533" extrusionOk="0">
                  <a:moveTo>
                    <a:pt x="266" y="1"/>
                  </a:moveTo>
                  <a:cubicBezTo>
                    <a:pt x="119" y="1"/>
                    <a:pt x="0" y="120"/>
                    <a:pt x="0" y="267"/>
                  </a:cubicBezTo>
                  <a:cubicBezTo>
                    <a:pt x="0" y="414"/>
                    <a:pt x="119" y="533"/>
                    <a:pt x="266" y="533"/>
                  </a:cubicBezTo>
                  <a:lnTo>
                    <a:pt x="3691" y="533"/>
                  </a:lnTo>
                  <a:cubicBezTo>
                    <a:pt x="3838" y="533"/>
                    <a:pt x="3957" y="414"/>
                    <a:pt x="3957" y="267"/>
                  </a:cubicBezTo>
                  <a:cubicBezTo>
                    <a:pt x="3957" y="120"/>
                    <a:pt x="3838" y="1"/>
                    <a:pt x="3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8">
              <a:extLst>
                <a:ext uri="{FF2B5EF4-FFF2-40B4-BE49-F238E27FC236}">
                  <a16:creationId xmlns:a16="http://schemas.microsoft.com/office/drawing/2014/main" id="{F7F752F4-9934-C25E-97B3-227E29823893}"/>
                </a:ext>
              </a:extLst>
            </p:cNvPr>
            <p:cNvSpPr/>
            <p:nvPr/>
          </p:nvSpPr>
          <p:spPr>
            <a:xfrm>
              <a:off x="1605209" y="1527730"/>
              <a:ext cx="131277" cy="17678"/>
            </a:xfrm>
            <a:custGeom>
              <a:avLst/>
              <a:gdLst/>
              <a:ahLst/>
              <a:cxnLst/>
              <a:rect l="l" t="t" r="r" b="b"/>
              <a:pathLst>
                <a:path w="3958" h="533" extrusionOk="0">
                  <a:moveTo>
                    <a:pt x="266" y="1"/>
                  </a:moveTo>
                  <a:cubicBezTo>
                    <a:pt x="119" y="1"/>
                    <a:pt x="0" y="120"/>
                    <a:pt x="0" y="267"/>
                  </a:cubicBezTo>
                  <a:cubicBezTo>
                    <a:pt x="0" y="414"/>
                    <a:pt x="119" y="533"/>
                    <a:pt x="266" y="533"/>
                  </a:cubicBezTo>
                  <a:lnTo>
                    <a:pt x="3691" y="533"/>
                  </a:lnTo>
                  <a:cubicBezTo>
                    <a:pt x="3838" y="533"/>
                    <a:pt x="3957" y="414"/>
                    <a:pt x="3957" y="267"/>
                  </a:cubicBezTo>
                  <a:cubicBezTo>
                    <a:pt x="3957" y="120"/>
                    <a:pt x="3838" y="1"/>
                    <a:pt x="3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8">
              <a:extLst>
                <a:ext uri="{FF2B5EF4-FFF2-40B4-BE49-F238E27FC236}">
                  <a16:creationId xmlns:a16="http://schemas.microsoft.com/office/drawing/2014/main" id="{7873404D-9D3B-0273-EF0B-2F32685F8C2E}"/>
                </a:ext>
              </a:extLst>
            </p:cNvPr>
            <p:cNvSpPr/>
            <p:nvPr/>
          </p:nvSpPr>
          <p:spPr>
            <a:xfrm>
              <a:off x="1605209" y="1465541"/>
              <a:ext cx="79768" cy="17678"/>
            </a:xfrm>
            <a:custGeom>
              <a:avLst/>
              <a:gdLst/>
              <a:ahLst/>
              <a:cxnLst/>
              <a:rect l="l" t="t" r="r" b="b"/>
              <a:pathLst>
                <a:path w="2405" h="533" extrusionOk="0">
                  <a:moveTo>
                    <a:pt x="266" y="1"/>
                  </a:moveTo>
                  <a:cubicBezTo>
                    <a:pt x="119" y="1"/>
                    <a:pt x="0" y="120"/>
                    <a:pt x="0" y="267"/>
                  </a:cubicBezTo>
                  <a:cubicBezTo>
                    <a:pt x="0" y="414"/>
                    <a:pt x="119" y="533"/>
                    <a:pt x="266" y="533"/>
                  </a:cubicBezTo>
                  <a:lnTo>
                    <a:pt x="2139" y="533"/>
                  </a:lnTo>
                  <a:cubicBezTo>
                    <a:pt x="2286" y="533"/>
                    <a:pt x="2405" y="414"/>
                    <a:pt x="2405" y="267"/>
                  </a:cubicBezTo>
                  <a:cubicBezTo>
                    <a:pt x="2405" y="120"/>
                    <a:pt x="2286" y="1"/>
                    <a:pt x="2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7" name="Google Shape;2037;p58">
            <a:extLst>
              <a:ext uri="{FF2B5EF4-FFF2-40B4-BE49-F238E27FC236}">
                <a16:creationId xmlns:a16="http://schemas.microsoft.com/office/drawing/2014/main" id="{F956AFA8-BE31-1B35-6284-AF906A77A7D3}"/>
              </a:ext>
            </a:extLst>
          </p:cNvPr>
          <p:cNvGrpSpPr/>
          <p:nvPr/>
        </p:nvGrpSpPr>
        <p:grpSpPr>
          <a:xfrm>
            <a:off x="7400034" y="2946287"/>
            <a:ext cx="364212" cy="457211"/>
            <a:chOff x="2636386" y="3145176"/>
            <a:chExt cx="478408" cy="601990"/>
          </a:xfrm>
        </p:grpSpPr>
        <p:sp>
          <p:nvSpPr>
            <p:cNvPr id="2038" name="Google Shape;2038;p58">
              <a:extLst>
                <a:ext uri="{FF2B5EF4-FFF2-40B4-BE49-F238E27FC236}">
                  <a16:creationId xmlns:a16="http://schemas.microsoft.com/office/drawing/2014/main" id="{788F3834-EEBA-80BA-6068-6D43CC05F6B3}"/>
                </a:ext>
              </a:extLst>
            </p:cNvPr>
            <p:cNvSpPr/>
            <p:nvPr/>
          </p:nvSpPr>
          <p:spPr>
            <a:xfrm>
              <a:off x="2849653" y="3556785"/>
              <a:ext cx="51874" cy="17678"/>
            </a:xfrm>
            <a:custGeom>
              <a:avLst/>
              <a:gdLst/>
              <a:ahLst/>
              <a:cxnLst/>
              <a:rect l="l" t="t" r="r" b="b"/>
              <a:pathLst>
                <a:path w="1564" h="533" extrusionOk="0">
                  <a:moveTo>
                    <a:pt x="266" y="0"/>
                  </a:moveTo>
                  <a:cubicBezTo>
                    <a:pt x="119" y="0"/>
                    <a:pt x="0" y="119"/>
                    <a:pt x="0" y="266"/>
                  </a:cubicBezTo>
                  <a:cubicBezTo>
                    <a:pt x="0" y="413"/>
                    <a:pt x="119" y="532"/>
                    <a:pt x="266" y="532"/>
                  </a:cubicBezTo>
                  <a:lnTo>
                    <a:pt x="1297" y="532"/>
                  </a:lnTo>
                  <a:cubicBezTo>
                    <a:pt x="1444" y="532"/>
                    <a:pt x="1563" y="413"/>
                    <a:pt x="1563" y="266"/>
                  </a:cubicBezTo>
                  <a:cubicBezTo>
                    <a:pt x="1563" y="119"/>
                    <a:pt x="1444" y="0"/>
                    <a:pt x="1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8">
              <a:extLst>
                <a:ext uri="{FF2B5EF4-FFF2-40B4-BE49-F238E27FC236}">
                  <a16:creationId xmlns:a16="http://schemas.microsoft.com/office/drawing/2014/main" id="{11A7FA39-D55F-127A-12EE-F4FCCCE9A140}"/>
                </a:ext>
              </a:extLst>
            </p:cNvPr>
            <p:cNvSpPr/>
            <p:nvPr/>
          </p:nvSpPr>
          <p:spPr>
            <a:xfrm>
              <a:off x="2895093" y="3384513"/>
              <a:ext cx="120232" cy="79171"/>
            </a:xfrm>
            <a:custGeom>
              <a:avLst/>
              <a:gdLst/>
              <a:ahLst/>
              <a:cxnLst/>
              <a:rect l="l" t="t" r="r" b="b"/>
              <a:pathLst>
                <a:path w="3625" h="2387" extrusionOk="0">
                  <a:moveTo>
                    <a:pt x="1812" y="965"/>
                  </a:moveTo>
                  <a:cubicBezTo>
                    <a:pt x="1939" y="965"/>
                    <a:pt x="2041" y="1068"/>
                    <a:pt x="2041" y="1194"/>
                  </a:cubicBezTo>
                  <a:cubicBezTo>
                    <a:pt x="2041" y="1319"/>
                    <a:pt x="1939" y="1422"/>
                    <a:pt x="1812" y="1422"/>
                  </a:cubicBezTo>
                  <a:cubicBezTo>
                    <a:pt x="1685" y="1422"/>
                    <a:pt x="1582" y="1319"/>
                    <a:pt x="1582" y="1194"/>
                  </a:cubicBezTo>
                  <a:cubicBezTo>
                    <a:pt x="1582" y="1067"/>
                    <a:pt x="1685" y="965"/>
                    <a:pt x="1812" y="965"/>
                  </a:cubicBezTo>
                  <a:close/>
                  <a:moveTo>
                    <a:pt x="2306" y="617"/>
                  </a:moveTo>
                  <a:lnTo>
                    <a:pt x="2306" y="617"/>
                  </a:lnTo>
                  <a:cubicBezTo>
                    <a:pt x="2607" y="722"/>
                    <a:pt x="2870" y="921"/>
                    <a:pt x="3055" y="1194"/>
                  </a:cubicBezTo>
                  <a:cubicBezTo>
                    <a:pt x="2870" y="1466"/>
                    <a:pt x="2608" y="1665"/>
                    <a:pt x="2306" y="1770"/>
                  </a:cubicBezTo>
                  <a:cubicBezTo>
                    <a:pt x="2469" y="1630"/>
                    <a:pt x="2573" y="1424"/>
                    <a:pt x="2573" y="1193"/>
                  </a:cubicBezTo>
                  <a:cubicBezTo>
                    <a:pt x="2573" y="963"/>
                    <a:pt x="2469" y="757"/>
                    <a:pt x="2306" y="617"/>
                  </a:cubicBezTo>
                  <a:close/>
                  <a:moveTo>
                    <a:pt x="1317" y="617"/>
                  </a:moveTo>
                  <a:lnTo>
                    <a:pt x="1317" y="617"/>
                  </a:lnTo>
                  <a:cubicBezTo>
                    <a:pt x="1154" y="757"/>
                    <a:pt x="1050" y="963"/>
                    <a:pt x="1050" y="1194"/>
                  </a:cubicBezTo>
                  <a:cubicBezTo>
                    <a:pt x="1050" y="1424"/>
                    <a:pt x="1154" y="1631"/>
                    <a:pt x="1317" y="1771"/>
                  </a:cubicBezTo>
                  <a:cubicBezTo>
                    <a:pt x="1017" y="1666"/>
                    <a:pt x="754" y="1466"/>
                    <a:pt x="569" y="1194"/>
                  </a:cubicBezTo>
                  <a:cubicBezTo>
                    <a:pt x="754" y="921"/>
                    <a:pt x="1017" y="721"/>
                    <a:pt x="1317" y="617"/>
                  </a:cubicBezTo>
                  <a:close/>
                  <a:moveTo>
                    <a:pt x="1812" y="1"/>
                  </a:moveTo>
                  <a:cubicBezTo>
                    <a:pt x="1109" y="1"/>
                    <a:pt x="465" y="357"/>
                    <a:pt x="91" y="954"/>
                  </a:cubicBezTo>
                  <a:cubicBezTo>
                    <a:pt x="0" y="1100"/>
                    <a:pt x="0" y="1287"/>
                    <a:pt x="91" y="1433"/>
                  </a:cubicBezTo>
                  <a:cubicBezTo>
                    <a:pt x="465" y="2030"/>
                    <a:pt x="1109" y="2386"/>
                    <a:pt x="1812" y="2386"/>
                  </a:cubicBezTo>
                  <a:cubicBezTo>
                    <a:pt x="2516" y="2386"/>
                    <a:pt x="3158" y="2030"/>
                    <a:pt x="3532" y="1433"/>
                  </a:cubicBezTo>
                  <a:cubicBezTo>
                    <a:pt x="3624" y="1287"/>
                    <a:pt x="3624" y="1100"/>
                    <a:pt x="3532" y="954"/>
                  </a:cubicBezTo>
                  <a:cubicBezTo>
                    <a:pt x="3158" y="357"/>
                    <a:pt x="2515" y="1"/>
                    <a:pt x="18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8">
              <a:extLst>
                <a:ext uri="{FF2B5EF4-FFF2-40B4-BE49-F238E27FC236}">
                  <a16:creationId xmlns:a16="http://schemas.microsoft.com/office/drawing/2014/main" id="{7941C889-CF3A-5AF1-26BA-06A1CBF917B9}"/>
                </a:ext>
              </a:extLst>
            </p:cNvPr>
            <p:cNvSpPr/>
            <p:nvPr/>
          </p:nvSpPr>
          <p:spPr>
            <a:xfrm>
              <a:off x="2893335" y="3344745"/>
              <a:ext cx="115821" cy="29121"/>
            </a:xfrm>
            <a:custGeom>
              <a:avLst/>
              <a:gdLst/>
              <a:ahLst/>
              <a:cxnLst/>
              <a:rect l="l" t="t" r="r" b="b"/>
              <a:pathLst>
                <a:path w="3492" h="878" extrusionOk="0">
                  <a:moveTo>
                    <a:pt x="1746" y="1"/>
                  </a:moveTo>
                  <a:cubicBezTo>
                    <a:pt x="1209" y="1"/>
                    <a:pt x="673" y="125"/>
                    <a:pt x="183" y="374"/>
                  </a:cubicBezTo>
                  <a:cubicBezTo>
                    <a:pt x="53" y="441"/>
                    <a:pt x="1" y="601"/>
                    <a:pt x="67" y="732"/>
                  </a:cubicBezTo>
                  <a:cubicBezTo>
                    <a:pt x="115" y="824"/>
                    <a:pt x="208" y="877"/>
                    <a:pt x="305" y="877"/>
                  </a:cubicBezTo>
                  <a:cubicBezTo>
                    <a:pt x="345" y="877"/>
                    <a:pt x="386" y="868"/>
                    <a:pt x="425" y="849"/>
                  </a:cubicBezTo>
                  <a:cubicBezTo>
                    <a:pt x="838" y="638"/>
                    <a:pt x="1292" y="532"/>
                    <a:pt x="1746" y="532"/>
                  </a:cubicBezTo>
                  <a:cubicBezTo>
                    <a:pt x="2200" y="532"/>
                    <a:pt x="2653" y="638"/>
                    <a:pt x="3067" y="849"/>
                  </a:cubicBezTo>
                  <a:cubicBezTo>
                    <a:pt x="3106" y="868"/>
                    <a:pt x="3147" y="878"/>
                    <a:pt x="3188" y="878"/>
                  </a:cubicBezTo>
                  <a:cubicBezTo>
                    <a:pt x="3284" y="878"/>
                    <a:pt x="3378" y="824"/>
                    <a:pt x="3425" y="732"/>
                  </a:cubicBezTo>
                  <a:cubicBezTo>
                    <a:pt x="3492" y="601"/>
                    <a:pt x="3439" y="441"/>
                    <a:pt x="3309" y="374"/>
                  </a:cubicBezTo>
                  <a:cubicBezTo>
                    <a:pt x="2820" y="125"/>
                    <a:pt x="2283" y="1"/>
                    <a:pt x="17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8">
              <a:extLst>
                <a:ext uri="{FF2B5EF4-FFF2-40B4-BE49-F238E27FC236}">
                  <a16:creationId xmlns:a16="http://schemas.microsoft.com/office/drawing/2014/main" id="{BEAF3328-311F-7753-78E4-C6A91C720049}"/>
                </a:ext>
              </a:extLst>
            </p:cNvPr>
            <p:cNvSpPr/>
            <p:nvPr/>
          </p:nvSpPr>
          <p:spPr>
            <a:xfrm>
              <a:off x="2730250" y="3349223"/>
              <a:ext cx="114163" cy="114096"/>
            </a:xfrm>
            <a:custGeom>
              <a:avLst/>
              <a:gdLst/>
              <a:ahLst/>
              <a:cxnLst/>
              <a:rect l="l" t="t" r="r" b="b"/>
              <a:pathLst>
                <a:path w="3442" h="3440" extrusionOk="0">
                  <a:moveTo>
                    <a:pt x="1720" y="532"/>
                  </a:moveTo>
                  <a:cubicBezTo>
                    <a:pt x="2285" y="532"/>
                    <a:pt x="2757" y="926"/>
                    <a:pt x="2879" y="1454"/>
                  </a:cubicBezTo>
                  <a:lnTo>
                    <a:pt x="563" y="1454"/>
                  </a:lnTo>
                  <a:cubicBezTo>
                    <a:pt x="684" y="926"/>
                    <a:pt x="1157" y="532"/>
                    <a:pt x="1720" y="532"/>
                  </a:cubicBezTo>
                  <a:close/>
                  <a:moveTo>
                    <a:pt x="2879" y="1986"/>
                  </a:moveTo>
                  <a:cubicBezTo>
                    <a:pt x="2757" y="2514"/>
                    <a:pt x="2285" y="2908"/>
                    <a:pt x="1720" y="2908"/>
                  </a:cubicBezTo>
                  <a:cubicBezTo>
                    <a:pt x="1157" y="2908"/>
                    <a:pt x="684" y="2514"/>
                    <a:pt x="563" y="1986"/>
                  </a:cubicBezTo>
                  <a:close/>
                  <a:moveTo>
                    <a:pt x="1720" y="0"/>
                  </a:moveTo>
                  <a:cubicBezTo>
                    <a:pt x="773" y="0"/>
                    <a:pt x="1" y="771"/>
                    <a:pt x="1" y="1720"/>
                  </a:cubicBezTo>
                  <a:cubicBezTo>
                    <a:pt x="1" y="2669"/>
                    <a:pt x="773" y="3440"/>
                    <a:pt x="1720" y="3440"/>
                  </a:cubicBezTo>
                  <a:cubicBezTo>
                    <a:pt x="2669" y="3440"/>
                    <a:pt x="3441" y="2669"/>
                    <a:pt x="3441" y="1720"/>
                  </a:cubicBezTo>
                  <a:cubicBezTo>
                    <a:pt x="3441" y="771"/>
                    <a:pt x="2669" y="0"/>
                    <a:pt x="17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8">
              <a:extLst>
                <a:ext uri="{FF2B5EF4-FFF2-40B4-BE49-F238E27FC236}">
                  <a16:creationId xmlns:a16="http://schemas.microsoft.com/office/drawing/2014/main" id="{E24707AE-F8C3-5A8F-83C3-97A2F2F591CA}"/>
                </a:ext>
              </a:extLst>
            </p:cNvPr>
            <p:cNvSpPr/>
            <p:nvPr/>
          </p:nvSpPr>
          <p:spPr>
            <a:xfrm>
              <a:off x="2636386" y="3145176"/>
              <a:ext cx="478408" cy="601990"/>
            </a:xfrm>
            <a:custGeom>
              <a:avLst/>
              <a:gdLst/>
              <a:ahLst/>
              <a:cxnLst/>
              <a:rect l="l" t="t" r="r" b="b"/>
              <a:pathLst>
                <a:path w="14424" h="18150" extrusionOk="0">
                  <a:moveTo>
                    <a:pt x="7369" y="533"/>
                  </a:moveTo>
                  <a:cubicBezTo>
                    <a:pt x="7983" y="533"/>
                    <a:pt x="8481" y="1031"/>
                    <a:pt x="8481" y="1644"/>
                  </a:cubicBezTo>
                  <a:lnTo>
                    <a:pt x="8481" y="2346"/>
                  </a:lnTo>
                  <a:cubicBezTo>
                    <a:pt x="8109" y="2318"/>
                    <a:pt x="7698" y="2305"/>
                    <a:pt x="7238" y="2305"/>
                  </a:cubicBezTo>
                  <a:lnTo>
                    <a:pt x="7185" y="2305"/>
                  </a:lnTo>
                  <a:cubicBezTo>
                    <a:pt x="6070" y="2305"/>
                    <a:pt x="4659" y="2372"/>
                    <a:pt x="3640" y="2887"/>
                  </a:cubicBezTo>
                  <a:cubicBezTo>
                    <a:pt x="3203" y="3108"/>
                    <a:pt x="2859" y="3395"/>
                    <a:pt x="2607" y="3752"/>
                  </a:cubicBezTo>
                  <a:lnTo>
                    <a:pt x="2607" y="1644"/>
                  </a:lnTo>
                  <a:cubicBezTo>
                    <a:pt x="2607" y="1031"/>
                    <a:pt x="3106" y="533"/>
                    <a:pt x="3719" y="533"/>
                  </a:cubicBezTo>
                  <a:close/>
                  <a:moveTo>
                    <a:pt x="5728" y="2898"/>
                  </a:moveTo>
                  <a:lnTo>
                    <a:pt x="5728" y="3998"/>
                  </a:lnTo>
                  <a:lnTo>
                    <a:pt x="3087" y="3998"/>
                  </a:lnTo>
                  <a:cubicBezTo>
                    <a:pt x="3286" y="3739"/>
                    <a:pt x="3549" y="3529"/>
                    <a:pt x="3880" y="3361"/>
                  </a:cubicBezTo>
                  <a:cubicBezTo>
                    <a:pt x="4346" y="3125"/>
                    <a:pt x="4940" y="2975"/>
                    <a:pt x="5728" y="2898"/>
                  </a:cubicBezTo>
                  <a:close/>
                  <a:moveTo>
                    <a:pt x="1304" y="4935"/>
                  </a:moveTo>
                  <a:cubicBezTo>
                    <a:pt x="1456" y="4935"/>
                    <a:pt x="1579" y="5060"/>
                    <a:pt x="1579" y="5212"/>
                  </a:cubicBezTo>
                  <a:cubicBezTo>
                    <a:pt x="1579" y="5363"/>
                    <a:pt x="1456" y="5487"/>
                    <a:pt x="1304" y="5487"/>
                  </a:cubicBezTo>
                  <a:cubicBezTo>
                    <a:pt x="1152" y="5487"/>
                    <a:pt x="1029" y="5363"/>
                    <a:pt x="1029" y="5212"/>
                  </a:cubicBezTo>
                  <a:cubicBezTo>
                    <a:pt x="1029" y="5060"/>
                    <a:pt x="1152" y="4935"/>
                    <a:pt x="1304" y="4935"/>
                  </a:cubicBezTo>
                  <a:close/>
                  <a:moveTo>
                    <a:pt x="2075" y="5448"/>
                  </a:moveTo>
                  <a:lnTo>
                    <a:pt x="2075" y="6797"/>
                  </a:lnTo>
                  <a:cubicBezTo>
                    <a:pt x="2033" y="6895"/>
                    <a:pt x="1996" y="6994"/>
                    <a:pt x="1965" y="7097"/>
                  </a:cubicBezTo>
                  <a:lnTo>
                    <a:pt x="1570" y="7097"/>
                  </a:lnTo>
                  <a:lnTo>
                    <a:pt x="1570" y="5972"/>
                  </a:lnTo>
                  <a:cubicBezTo>
                    <a:pt x="1810" y="5888"/>
                    <a:pt x="2000" y="5693"/>
                    <a:pt x="2075" y="5448"/>
                  </a:cubicBezTo>
                  <a:close/>
                  <a:moveTo>
                    <a:pt x="1861" y="7629"/>
                  </a:moveTo>
                  <a:cubicBezTo>
                    <a:pt x="1854" y="7709"/>
                    <a:pt x="1850" y="7791"/>
                    <a:pt x="1850" y="7872"/>
                  </a:cubicBezTo>
                  <a:cubicBezTo>
                    <a:pt x="1850" y="8254"/>
                    <a:pt x="1930" y="8616"/>
                    <a:pt x="2073" y="8946"/>
                  </a:cubicBezTo>
                  <a:lnTo>
                    <a:pt x="814" y="8946"/>
                  </a:lnTo>
                  <a:lnTo>
                    <a:pt x="814" y="7783"/>
                  </a:lnTo>
                  <a:cubicBezTo>
                    <a:pt x="814" y="7697"/>
                    <a:pt x="883" y="7629"/>
                    <a:pt x="968" y="7629"/>
                  </a:cubicBezTo>
                  <a:close/>
                  <a:moveTo>
                    <a:pt x="5728" y="4530"/>
                  </a:moveTo>
                  <a:lnTo>
                    <a:pt x="5728" y="5441"/>
                  </a:lnTo>
                  <a:cubicBezTo>
                    <a:pt x="5628" y="5392"/>
                    <a:pt x="5525" y="5349"/>
                    <a:pt x="5418" y="5313"/>
                  </a:cubicBezTo>
                  <a:cubicBezTo>
                    <a:pt x="5390" y="5304"/>
                    <a:pt x="5361" y="5299"/>
                    <a:pt x="5332" y="5299"/>
                  </a:cubicBezTo>
                  <a:cubicBezTo>
                    <a:pt x="5222" y="5299"/>
                    <a:pt x="5119" y="5369"/>
                    <a:pt x="5081" y="5480"/>
                  </a:cubicBezTo>
                  <a:cubicBezTo>
                    <a:pt x="5034" y="5618"/>
                    <a:pt x="5109" y="5769"/>
                    <a:pt x="5248" y="5816"/>
                  </a:cubicBezTo>
                  <a:cubicBezTo>
                    <a:pt x="6129" y="6115"/>
                    <a:pt x="6720" y="6941"/>
                    <a:pt x="6720" y="7872"/>
                  </a:cubicBezTo>
                  <a:cubicBezTo>
                    <a:pt x="6720" y="9068"/>
                    <a:pt x="5748" y="10041"/>
                    <a:pt x="4550" y="10041"/>
                  </a:cubicBezTo>
                  <a:cubicBezTo>
                    <a:pt x="3354" y="10041"/>
                    <a:pt x="2381" y="9068"/>
                    <a:pt x="2381" y="7872"/>
                  </a:cubicBezTo>
                  <a:cubicBezTo>
                    <a:pt x="2382" y="6969"/>
                    <a:pt x="2950" y="6152"/>
                    <a:pt x="3795" y="5838"/>
                  </a:cubicBezTo>
                  <a:cubicBezTo>
                    <a:pt x="3932" y="5787"/>
                    <a:pt x="4003" y="5634"/>
                    <a:pt x="3952" y="5496"/>
                  </a:cubicBezTo>
                  <a:cubicBezTo>
                    <a:pt x="3912" y="5389"/>
                    <a:pt x="3810" y="5323"/>
                    <a:pt x="3702" y="5323"/>
                  </a:cubicBezTo>
                  <a:cubicBezTo>
                    <a:pt x="3671" y="5323"/>
                    <a:pt x="3640" y="5328"/>
                    <a:pt x="3610" y="5339"/>
                  </a:cubicBezTo>
                  <a:cubicBezTo>
                    <a:pt x="3223" y="5484"/>
                    <a:pt x="2882" y="5712"/>
                    <a:pt x="2607" y="5999"/>
                  </a:cubicBezTo>
                  <a:lnTo>
                    <a:pt x="2607" y="5683"/>
                  </a:lnTo>
                  <a:cubicBezTo>
                    <a:pt x="2607" y="5239"/>
                    <a:pt x="2667" y="4857"/>
                    <a:pt x="2793" y="4530"/>
                  </a:cubicBezTo>
                  <a:close/>
                  <a:moveTo>
                    <a:pt x="12349" y="7641"/>
                  </a:moveTo>
                  <a:cubicBezTo>
                    <a:pt x="12950" y="7725"/>
                    <a:pt x="13415" y="8243"/>
                    <a:pt x="13415" y="8867"/>
                  </a:cubicBezTo>
                  <a:lnTo>
                    <a:pt x="13415" y="9029"/>
                  </a:lnTo>
                  <a:cubicBezTo>
                    <a:pt x="13415" y="9658"/>
                    <a:pt x="12942" y="10180"/>
                    <a:pt x="12332" y="10257"/>
                  </a:cubicBezTo>
                  <a:cubicBezTo>
                    <a:pt x="12342" y="10125"/>
                    <a:pt x="12349" y="9991"/>
                    <a:pt x="12349" y="9857"/>
                  </a:cubicBezTo>
                  <a:lnTo>
                    <a:pt x="12349" y="9214"/>
                  </a:lnTo>
                  <a:lnTo>
                    <a:pt x="12653" y="9214"/>
                  </a:lnTo>
                  <a:cubicBezTo>
                    <a:pt x="12800" y="9214"/>
                    <a:pt x="12919" y="9095"/>
                    <a:pt x="12919" y="8948"/>
                  </a:cubicBezTo>
                  <a:cubicBezTo>
                    <a:pt x="12919" y="8801"/>
                    <a:pt x="12800" y="8682"/>
                    <a:pt x="12653" y="8682"/>
                  </a:cubicBezTo>
                  <a:lnTo>
                    <a:pt x="12349" y="8682"/>
                  </a:lnTo>
                  <a:lnTo>
                    <a:pt x="12349" y="7641"/>
                  </a:lnTo>
                  <a:close/>
                  <a:moveTo>
                    <a:pt x="2075" y="9478"/>
                  </a:moveTo>
                  <a:lnTo>
                    <a:pt x="2075" y="9857"/>
                  </a:lnTo>
                  <a:cubicBezTo>
                    <a:pt x="2075" y="9994"/>
                    <a:pt x="2081" y="10132"/>
                    <a:pt x="2091" y="10267"/>
                  </a:cubicBezTo>
                  <a:lnTo>
                    <a:pt x="968" y="10267"/>
                  </a:lnTo>
                  <a:cubicBezTo>
                    <a:pt x="883" y="10267"/>
                    <a:pt x="814" y="10199"/>
                    <a:pt x="814" y="10113"/>
                  </a:cubicBezTo>
                  <a:lnTo>
                    <a:pt x="814" y="9478"/>
                  </a:lnTo>
                  <a:close/>
                  <a:moveTo>
                    <a:pt x="4185" y="10548"/>
                  </a:moveTo>
                  <a:cubicBezTo>
                    <a:pt x="4305" y="10564"/>
                    <a:pt x="4427" y="10573"/>
                    <a:pt x="4550" y="10573"/>
                  </a:cubicBezTo>
                  <a:cubicBezTo>
                    <a:pt x="4568" y="10573"/>
                    <a:pt x="4584" y="10573"/>
                    <a:pt x="4601" y="10572"/>
                  </a:cubicBezTo>
                  <a:lnTo>
                    <a:pt x="4601" y="10888"/>
                  </a:lnTo>
                  <a:lnTo>
                    <a:pt x="4185" y="10888"/>
                  </a:lnTo>
                  <a:lnTo>
                    <a:pt x="4185" y="10548"/>
                  </a:lnTo>
                  <a:close/>
                  <a:moveTo>
                    <a:pt x="4601" y="12885"/>
                  </a:moveTo>
                  <a:lnTo>
                    <a:pt x="4601" y="13603"/>
                  </a:lnTo>
                  <a:lnTo>
                    <a:pt x="4223" y="13334"/>
                  </a:lnTo>
                  <a:cubicBezTo>
                    <a:pt x="4207" y="13317"/>
                    <a:pt x="4187" y="13274"/>
                    <a:pt x="4185" y="13254"/>
                  </a:cubicBezTo>
                  <a:lnTo>
                    <a:pt x="4185" y="12885"/>
                  </a:lnTo>
                  <a:close/>
                  <a:moveTo>
                    <a:pt x="2607" y="9745"/>
                  </a:moveTo>
                  <a:cubicBezTo>
                    <a:pt x="2896" y="10045"/>
                    <a:pt x="3253" y="10278"/>
                    <a:pt x="3654" y="10419"/>
                  </a:cubicBezTo>
                  <a:lnTo>
                    <a:pt x="3654" y="10976"/>
                  </a:lnTo>
                  <a:cubicBezTo>
                    <a:pt x="3654" y="11220"/>
                    <a:pt x="3852" y="11419"/>
                    <a:pt x="4097" y="11419"/>
                  </a:cubicBezTo>
                  <a:lnTo>
                    <a:pt x="4689" y="11419"/>
                  </a:lnTo>
                  <a:cubicBezTo>
                    <a:pt x="4933" y="11419"/>
                    <a:pt x="5133" y="11220"/>
                    <a:pt x="5133" y="10976"/>
                  </a:cubicBezTo>
                  <a:lnTo>
                    <a:pt x="5133" y="10510"/>
                  </a:lnTo>
                  <a:cubicBezTo>
                    <a:pt x="5341" y="10464"/>
                    <a:pt x="5540" y="10394"/>
                    <a:pt x="5728" y="10302"/>
                  </a:cubicBezTo>
                  <a:lnTo>
                    <a:pt x="5728" y="14193"/>
                  </a:lnTo>
                  <a:cubicBezTo>
                    <a:pt x="5523" y="14124"/>
                    <a:pt x="5324" y="14041"/>
                    <a:pt x="5132" y="13944"/>
                  </a:cubicBezTo>
                  <a:cubicBezTo>
                    <a:pt x="5132" y="13939"/>
                    <a:pt x="5133" y="13934"/>
                    <a:pt x="5133" y="13930"/>
                  </a:cubicBezTo>
                  <a:lnTo>
                    <a:pt x="5133" y="12796"/>
                  </a:lnTo>
                  <a:cubicBezTo>
                    <a:pt x="5133" y="12552"/>
                    <a:pt x="4933" y="12353"/>
                    <a:pt x="4689" y="12353"/>
                  </a:cubicBezTo>
                  <a:lnTo>
                    <a:pt x="4097" y="12353"/>
                  </a:lnTo>
                  <a:cubicBezTo>
                    <a:pt x="3862" y="12353"/>
                    <a:pt x="3670" y="12535"/>
                    <a:pt x="3655" y="12766"/>
                  </a:cubicBezTo>
                  <a:cubicBezTo>
                    <a:pt x="3001" y="11975"/>
                    <a:pt x="2607" y="10961"/>
                    <a:pt x="2607" y="9857"/>
                  </a:cubicBezTo>
                  <a:lnTo>
                    <a:pt x="2607" y="9745"/>
                  </a:lnTo>
                  <a:close/>
                  <a:moveTo>
                    <a:pt x="5627" y="14719"/>
                  </a:moveTo>
                  <a:cubicBezTo>
                    <a:pt x="6119" y="14876"/>
                    <a:pt x="6642" y="14962"/>
                    <a:pt x="7185" y="14962"/>
                  </a:cubicBezTo>
                  <a:lnTo>
                    <a:pt x="7238" y="14962"/>
                  </a:lnTo>
                  <a:cubicBezTo>
                    <a:pt x="7773" y="14962"/>
                    <a:pt x="8297" y="14881"/>
                    <a:pt x="8796" y="14721"/>
                  </a:cubicBezTo>
                  <a:lnTo>
                    <a:pt x="8796" y="15363"/>
                  </a:lnTo>
                  <a:lnTo>
                    <a:pt x="5627" y="15363"/>
                  </a:lnTo>
                  <a:lnTo>
                    <a:pt x="5627" y="14719"/>
                  </a:lnTo>
                  <a:close/>
                  <a:moveTo>
                    <a:pt x="13448" y="15895"/>
                  </a:moveTo>
                  <a:cubicBezTo>
                    <a:pt x="13693" y="15895"/>
                    <a:pt x="13892" y="16094"/>
                    <a:pt x="13892" y="16338"/>
                  </a:cubicBezTo>
                  <a:lnTo>
                    <a:pt x="13892" y="17619"/>
                  </a:lnTo>
                  <a:lnTo>
                    <a:pt x="533" y="17619"/>
                  </a:lnTo>
                  <a:lnTo>
                    <a:pt x="533" y="16338"/>
                  </a:lnTo>
                  <a:cubicBezTo>
                    <a:pt x="533" y="16094"/>
                    <a:pt x="731" y="15895"/>
                    <a:pt x="975" y="15895"/>
                  </a:cubicBezTo>
                  <a:close/>
                  <a:moveTo>
                    <a:pt x="3719" y="1"/>
                  </a:moveTo>
                  <a:cubicBezTo>
                    <a:pt x="2812" y="1"/>
                    <a:pt x="2075" y="737"/>
                    <a:pt x="2075" y="1643"/>
                  </a:cubicBezTo>
                  <a:lnTo>
                    <a:pt x="2075" y="4973"/>
                  </a:lnTo>
                  <a:cubicBezTo>
                    <a:pt x="1973" y="4644"/>
                    <a:pt x="1666" y="4404"/>
                    <a:pt x="1304" y="4404"/>
                  </a:cubicBezTo>
                  <a:cubicBezTo>
                    <a:pt x="858" y="4404"/>
                    <a:pt x="497" y="4766"/>
                    <a:pt x="497" y="5211"/>
                  </a:cubicBezTo>
                  <a:cubicBezTo>
                    <a:pt x="497" y="5563"/>
                    <a:pt x="723" y="5863"/>
                    <a:pt x="1038" y="5972"/>
                  </a:cubicBezTo>
                  <a:lnTo>
                    <a:pt x="1038" y="7097"/>
                  </a:lnTo>
                  <a:lnTo>
                    <a:pt x="968" y="7097"/>
                  </a:lnTo>
                  <a:cubicBezTo>
                    <a:pt x="589" y="7097"/>
                    <a:pt x="282" y="7405"/>
                    <a:pt x="282" y="7783"/>
                  </a:cubicBezTo>
                  <a:lnTo>
                    <a:pt x="282" y="10113"/>
                  </a:lnTo>
                  <a:cubicBezTo>
                    <a:pt x="282" y="10491"/>
                    <a:pt x="589" y="10798"/>
                    <a:pt x="968" y="10798"/>
                  </a:cubicBezTo>
                  <a:lnTo>
                    <a:pt x="2162" y="10798"/>
                  </a:lnTo>
                  <a:cubicBezTo>
                    <a:pt x="2474" y="12459"/>
                    <a:pt x="3593" y="13840"/>
                    <a:pt x="5097" y="14515"/>
                  </a:cubicBezTo>
                  <a:lnTo>
                    <a:pt x="5097" y="15363"/>
                  </a:lnTo>
                  <a:lnTo>
                    <a:pt x="975" y="15363"/>
                  </a:lnTo>
                  <a:cubicBezTo>
                    <a:pt x="437" y="15363"/>
                    <a:pt x="1" y="15800"/>
                    <a:pt x="1" y="16338"/>
                  </a:cubicBezTo>
                  <a:lnTo>
                    <a:pt x="1" y="17884"/>
                  </a:lnTo>
                  <a:cubicBezTo>
                    <a:pt x="1" y="18031"/>
                    <a:pt x="119" y="18150"/>
                    <a:pt x="267" y="18150"/>
                  </a:cubicBezTo>
                  <a:lnTo>
                    <a:pt x="14158" y="18150"/>
                  </a:lnTo>
                  <a:cubicBezTo>
                    <a:pt x="14304" y="18150"/>
                    <a:pt x="14424" y="18031"/>
                    <a:pt x="14424" y="17884"/>
                  </a:cubicBezTo>
                  <a:lnTo>
                    <a:pt x="14424" y="16338"/>
                  </a:lnTo>
                  <a:cubicBezTo>
                    <a:pt x="14424" y="15800"/>
                    <a:pt x="13986" y="15363"/>
                    <a:pt x="13448" y="15363"/>
                  </a:cubicBezTo>
                  <a:lnTo>
                    <a:pt x="9327" y="15363"/>
                  </a:lnTo>
                  <a:lnTo>
                    <a:pt x="9327" y="14517"/>
                  </a:lnTo>
                  <a:cubicBezTo>
                    <a:pt x="9646" y="14374"/>
                    <a:pt x="9951" y="14199"/>
                    <a:pt x="10240" y="13989"/>
                  </a:cubicBezTo>
                  <a:cubicBezTo>
                    <a:pt x="10358" y="13903"/>
                    <a:pt x="10384" y="13737"/>
                    <a:pt x="10298" y="13618"/>
                  </a:cubicBezTo>
                  <a:cubicBezTo>
                    <a:pt x="10246" y="13546"/>
                    <a:pt x="10165" y="13508"/>
                    <a:pt x="10083" y="13508"/>
                  </a:cubicBezTo>
                  <a:cubicBezTo>
                    <a:pt x="10029" y="13508"/>
                    <a:pt x="9974" y="13525"/>
                    <a:pt x="9927" y="13559"/>
                  </a:cubicBezTo>
                  <a:cubicBezTo>
                    <a:pt x="9142" y="14129"/>
                    <a:pt x="8213" y="14430"/>
                    <a:pt x="7238" y="14430"/>
                  </a:cubicBezTo>
                  <a:lnTo>
                    <a:pt x="7185" y="14430"/>
                  </a:lnTo>
                  <a:cubicBezTo>
                    <a:pt x="6869" y="14430"/>
                    <a:pt x="6559" y="14398"/>
                    <a:pt x="6260" y="14336"/>
                  </a:cubicBezTo>
                  <a:lnTo>
                    <a:pt x="6260" y="12053"/>
                  </a:lnTo>
                  <a:lnTo>
                    <a:pt x="8340" y="12053"/>
                  </a:lnTo>
                  <a:cubicBezTo>
                    <a:pt x="8487" y="12053"/>
                    <a:pt x="8606" y="11934"/>
                    <a:pt x="8606" y="11787"/>
                  </a:cubicBezTo>
                  <a:cubicBezTo>
                    <a:pt x="8606" y="11640"/>
                    <a:pt x="8487" y="11521"/>
                    <a:pt x="8340" y="11521"/>
                  </a:cubicBezTo>
                  <a:lnTo>
                    <a:pt x="6260" y="11521"/>
                  </a:lnTo>
                  <a:lnTo>
                    <a:pt x="6260" y="9961"/>
                  </a:lnTo>
                  <a:cubicBezTo>
                    <a:pt x="6423" y="9828"/>
                    <a:pt x="6571" y="9676"/>
                    <a:pt x="6699" y="9508"/>
                  </a:cubicBezTo>
                  <a:lnTo>
                    <a:pt x="6699" y="9912"/>
                  </a:lnTo>
                  <a:cubicBezTo>
                    <a:pt x="6699" y="10254"/>
                    <a:pt x="6977" y="10533"/>
                    <a:pt x="7320" y="10533"/>
                  </a:cubicBezTo>
                  <a:lnTo>
                    <a:pt x="7882" y="10533"/>
                  </a:lnTo>
                  <a:cubicBezTo>
                    <a:pt x="8029" y="10533"/>
                    <a:pt x="8148" y="10414"/>
                    <a:pt x="8148" y="10267"/>
                  </a:cubicBezTo>
                  <a:cubicBezTo>
                    <a:pt x="8148" y="10121"/>
                    <a:pt x="8029" y="10001"/>
                    <a:pt x="7882" y="10001"/>
                  </a:cubicBezTo>
                  <a:lnTo>
                    <a:pt x="7318" y="10001"/>
                  </a:lnTo>
                  <a:cubicBezTo>
                    <a:pt x="7271" y="10001"/>
                    <a:pt x="7230" y="9960"/>
                    <a:pt x="7230" y="9913"/>
                  </a:cubicBezTo>
                  <a:lnTo>
                    <a:pt x="7230" y="8210"/>
                  </a:lnTo>
                  <a:cubicBezTo>
                    <a:pt x="7245" y="8099"/>
                    <a:pt x="7252" y="7987"/>
                    <a:pt x="7252" y="7872"/>
                  </a:cubicBezTo>
                  <a:cubicBezTo>
                    <a:pt x="7252" y="7043"/>
                    <a:pt x="6875" y="6282"/>
                    <a:pt x="6260" y="5779"/>
                  </a:cubicBezTo>
                  <a:lnTo>
                    <a:pt x="6260" y="2859"/>
                  </a:lnTo>
                  <a:cubicBezTo>
                    <a:pt x="6545" y="2844"/>
                    <a:pt x="6853" y="2837"/>
                    <a:pt x="7185" y="2837"/>
                  </a:cubicBezTo>
                  <a:lnTo>
                    <a:pt x="7238" y="2837"/>
                  </a:lnTo>
                  <a:cubicBezTo>
                    <a:pt x="8273" y="2837"/>
                    <a:pt x="9045" y="2906"/>
                    <a:pt x="9668" y="3053"/>
                  </a:cubicBezTo>
                  <a:cubicBezTo>
                    <a:pt x="9688" y="3058"/>
                    <a:pt x="9709" y="3061"/>
                    <a:pt x="9729" y="3061"/>
                  </a:cubicBezTo>
                  <a:cubicBezTo>
                    <a:pt x="9850" y="3061"/>
                    <a:pt x="9959" y="2978"/>
                    <a:pt x="9987" y="2855"/>
                  </a:cubicBezTo>
                  <a:cubicBezTo>
                    <a:pt x="10021" y="2713"/>
                    <a:pt x="9933" y="2570"/>
                    <a:pt x="9790" y="2536"/>
                  </a:cubicBezTo>
                  <a:cubicBezTo>
                    <a:pt x="9552" y="2480"/>
                    <a:pt x="9295" y="2433"/>
                    <a:pt x="9013" y="2398"/>
                  </a:cubicBezTo>
                  <a:lnTo>
                    <a:pt x="9013" y="1644"/>
                  </a:lnTo>
                  <a:cubicBezTo>
                    <a:pt x="9013" y="1506"/>
                    <a:pt x="8996" y="1373"/>
                    <a:pt x="8963" y="1244"/>
                  </a:cubicBezTo>
                  <a:cubicBezTo>
                    <a:pt x="9183" y="1169"/>
                    <a:pt x="9417" y="1128"/>
                    <a:pt x="9662" y="1128"/>
                  </a:cubicBezTo>
                  <a:cubicBezTo>
                    <a:pt x="10849" y="1128"/>
                    <a:pt x="11817" y="2093"/>
                    <a:pt x="11817" y="3280"/>
                  </a:cubicBezTo>
                  <a:lnTo>
                    <a:pt x="11817" y="3761"/>
                  </a:lnTo>
                  <a:cubicBezTo>
                    <a:pt x="11685" y="3573"/>
                    <a:pt x="11531" y="3404"/>
                    <a:pt x="11352" y="3256"/>
                  </a:cubicBezTo>
                  <a:cubicBezTo>
                    <a:pt x="11302" y="3215"/>
                    <a:pt x="11242" y="3195"/>
                    <a:pt x="11182" y="3195"/>
                  </a:cubicBezTo>
                  <a:cubicBezTo>
                    <a:pt x="11106" y="3195"/>
                    <a:pt x="11030" y="3227"/>
                    <a:pt x="10977" y="3291"/>
                  </a:cubicBezTo>
                  <a:cubicBezTo>
                    <a:pt x="10883" y="3404"/>
                    <a:pt x="10900" y="3572"/>
                    <a:pt x="11013" y="3665"/>
                  </a:cubicBezTo>
                  <a:cubicBezTo>
                    <a:pt x="11554" y="4113"/>
                    <a:pt x="11817" y="4773"/>
                    <a:pt x="11817" y="5682"/>
                  </a:cubicBezTo>
                  <a:lnTo>
                    <a:pt x="11817" y="9857"/>
                  </a:lnTo>
                  <a:cubicBezTo>
                    <a:pt x="11817" y="10712"/>
                    <a:pt x="11579" y="11546"/>
                    <a:pt x="11130" y="12267"/>
                  </a:cubicBezTo>
                  <a:cubicBezTo>
                    <a:pt x="11053" y="12392"/>
                    <a:pt x="11091" y="12556"/>
                    <a:pt x="11215" y="12633"/>
                  </a:cubicBezTo>
                  <a:cubicBezTo>
                    <a:pt x="11259" y="12661"/>
                    <a:pt x="11307" y="12673"/>
                    <a:pt x="11356" y="12673"/>
                  </a:cubicBezTo>
                  <a:cubicBezTo>
                    <a:pt x="11444" y="12673"/>
                    <a:pt x="11531" y="12629"/>
                    <a:pt x="11582" y="12548"/>
                  </a:cubicBezTo>
                  <a:cubicBezTo>
                    <a:pt x="11916" y="12010"/>
                    <a:pt x="12145" y="11416"/>
                    <a:pt x="12261" y="10797"/>
                  </a:cubicBezTo>
                  <a:cubicBezTo>
                    <a:pt x="13198" y="10752"/>
                    <a:pt x="13946" y="9976"/>
                    <a:pt x="13946" y="9029"/>
                  </a:cubicBezTo>
                  <a:lnTo>
                    <a:pt x="13946" y="8867"/>
                  </a:lnTo>
                  <a:cubicBezTo>
                    <a:pt x="13946" y="7949"/>
                    <a:pt x="13244" y="7193"/>
                    <a:pt x="12349" y="7106"/>
                  </a:cubicBezTo>
                  <a:lnTo>
                    <a:pt x="12349" y="3280"/>
                  </a:lnTo>
                  <a:cubicBezTo>
                    <a:pt x="12349" y="1801"/>
                    <a:pt x="11143" y="596"/>
                    <a:pt x="9662" y="596"/>
                  </a:cubicBezTo>
                  <a:cubicBezTo>
                    <a:pt x="9342" y="596"/>
                    <a:pt x="9035" y="652"/>
                    <a:pt x="8751" y="756"/>
                  </a:cubicBezTo>
                  <a:cubicBezTo>
                    <a:pt x="8458" y="302"/>
                    <a:pt x="7948" y="1"/>
                    <a:pt x="7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3" name="Google Shape;2043;p58">
            <a:extLst>
              <a:ext uri="{FF2B5EF4-FFF2-40B4-BE49-F238E27FC236}">
                <a16:creationId xmlns:a16="http://schemas.microsoft.com/office/drawing/2014/main" id="{0783DBB6-3C91-EDBE-E1B8-9995D99AFB31}"/>
              </a:ext>
            </a:extLst>
          </p:cNvPr>
          <p:cNvGrpSpPr/>
          <p:nvPr/>
        </p:nvGrpSpPr>
        <p:grpSpPr>
          <a:xfrm>
            <a:off x="7434897" y="1483415"/>
            <a:ext cx="294485" cy="457211"/>
            <a:chOff x="3375624" y="3145176"/>
            <a:chExt cx="388657" cy="601990"/>
          </a:xfrm>
        </p:grpSpPr>
        <p:sp>
          <p:nvSpPr>
            <p:cNvPr id="2044" name="Google Shape;2044;p58">
              <a:extLst>
                <a:ext uri="{FF2B5EF4-FFF2-40B4-BE49-F238E27FC236}">
                  <a16:creationId xmlns:a16="http://schemas.microsoft.com/office/drawing/2014/main" id="{87DE514C-B06B-28C6-822C-991F621522B0}"/>
                </a:ext>
              </a:extLst>
            </p:cNvPr>
            <p:cNvSpPr/>
            <p:nvPr/>
          </p:nvSpPr>
          <p:spPr>
            <a:xfrm>
              <a:off x="3427663" y="3145176"/>
              <a:ext cx="58640" cy="58441"/>
            </a:xfrm>
            <a:custGeom>
              <a:avLst/>
              <a:gdLst/>
              <a:ahLst/>
              <a:cxnLst/>
              <a:rect l="l" t="t" r="r" b="b"/>
              <a:pathLst>
                <a:path w="1768" h="1762" extrusionOk="0">
                  <a:moveTo>
                    <a:pt x="1235" y="533"/>
                  </a:moveTo>
                  <a:lnTo>
                    <a:pt x="1235" y="1231"/>
                  </a:lnTo>
                  <a:lnTo>
                    <a:pt x="532" y="1231"/>
                  </a:lnTo>
                  <a:lnTo>
                    <a:pt x="532" y="533"/>
                  </a:lnTo>
                  <a:close/>
                  <a:moveTo>
                    <a:pt x="443" y="1"/>
                  </a:moveTo>
                  <a:cubicBezTo>
                    <a:pt x="198" y="1"/>
                    <a:pt x="0" y="199"/>
                    <a:pt x="0" y="443"/>
                  </a:cubicBezTo>
                  <a:lnTo>
                    <a:pt x="0" y="1319"/>
                  </a:lnTo>
                  <a:cubicBezTo>
                    <a:pt x="0" y="1564"/>
                    <a:pt x="198" y="1762"/>
                    <a:pt x="443" y="1762"/>
                  </a:cubicBezTo>
                  <a:lnTo>
                    <a:pt x="1324" y="1762"/>
                  </a:lnTo>
                  <a:cubicBezTo>
                    <a:pt x="1568" y="1762"/>
                    <a:pt x="1767" y="1564"/>
                    <a:pt x="1767" y="1319"/>
                  </a:cubicBezTo>
                  <a:lnTo>
                    <a:pt x="1767" y="443"/>
                  </a:lnTo>
                  <a:cubicBezTo>
                    <a:pt x="1767" y="199"/>
                    <a:pt x="1569"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8">
              <a:extLst>
                <a:ext uri="{FF2B5EF4-FFF2-40B4-BE49-F238E27FC236}">
                  <a16:creationId xmlns:a16="http://schemas.microsoft.com/office/drawing/2014/main" id="{A764F570-5C2A-1D46-A5B4-1DBA360C6EDF}"/>
                </a:ext>
              </a:extLst>
            </p:cNvPr>
            <p:cNvSpPr/>
            <p:nvPr/>
          </p:nvSpPr>
          <p:spPr>
            <a:xfrm>
              <a:off x="3643219" y="3162954"/>
              <a:ext cx="58640" cy="58441"/>
            </a:xfrm>
            <a:custGeom>
              <a:avLst/>
              <a:gdLst/>
              <a:ahLst/>
              <a:cxnLst/>
              <a:rect l="l" t="t" r="r" b="b"/>
              <a:pathLst>
                <a:path w="1768" h="1762" extrusionOk="0">
                  <a:moveTo>
                    <a:pt x="1236" y="533"/>
                  </a:moveTo>
                  <a:lnTo>
                    <a:pt x="1236" y="1231"/>
                  </a:lnTo>
                  <a:lnTo>
                    <a:pt x="531" y="1231"/>
                  </a:lnTo>
                  <a:lnTo>
                    <a:pt x="531" y="533"/>
                  </a:lnTo>
                  <a:close/>
                  <a:moveTo>
                    <a:pt x="443" y="1"/>
                  </a:moveTo>
                  <a:cubicBezTo>
                    <a:pt x="199" y="1"/>
                    <a:pt x="1" y="199"/>
                    <a:pt x="1" y="443"/>
                  </a:cubicBezTo>
                  <a:lnTo>
                    <a:pt x="1" y="1319"/>
                  </a:lnTo>
                  <a:cubicBezTo>
                    <a:pt x="1" y="1564"/>
                    <a:pt x="199" y="1762"/>
                    <a:pt x="443" y="1762"/>
                  </a:cubicBezTo>
                  <a:lnTo>
                    <a:pt x="1324" y="1762"/>
                  </a:lnTo>
                  <a:cubicBezTo>
                    <a:pt x="1568" y="1762"/>
                    <a:pt x="1768" y="1564"/>
                    <a:pt x="1768" y="1319"/>
                  </a:cubicBezTo>
                  <a:lnTo>
                    <a:pt x="1768" y="443"/>
                  </a:lnTo>
                  <a:cubicBezTo>
                    <a:pt x="1768" y="199"/>
                    <a:pt x="1568"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8">
              <a:extLst>
                <a:ext uri="{FF2B5EF4-FFF2-40B4-BE49-F238E27FC236}">
                  <a16:creationId xmlns:a16="http://schemas.microsoft.com/office/drawing/2014/main" id="{5A21A1D3-B4EA-A029-CF27-6459C04C6542}"/>
                </a:ext>
              </a:extLst>
            </p:cNvPr>
            <p:cNvSpPr/>
            <p:nvPr/>
          </p:nvSpPr>
          <p:spPr>
            <a:xfrm>
              <a:off x="3471743" y="3204314"/>
              <a:ext cx="87496" cy="87131"/>
            </a:xfrm>
            <a:custGeom>
              <a:avLst/>
              <a:gdLst/>
              <a:ahLst/>
              <a:cxnLst/>
              <a:rect l="l" t="t" r="r" b="b"/>
              <a:pathLst>
                <a:path w="2638" h="2627" extrusionOk="0">
                  <a:moveTo>
                    <a:pt x="2106" y="532"/>
                  </a:moveTo>
                  <a:lnTo>
                    <a:pt x="2106" y="1229"/>
                  </a:lnTo>
                  <a:lnTo>
                    <a:pt x="1680" y="1229"/>
                  </a:lnTo>
                  <a:cubicBezTo>
                    <a:pt x="1435" y="1229"/>
                    <a:pt x="1237" y="1429"/>
                    <a:pt x="1237" y="1673"/>
                  </a:cubicBezTo>
                  <a:lnTo>
                    <a:pt x="1237" y="2095"/>
                  </a:lnTo>
                  <a:lnTo>
                    <a:pt x="533" y="2095"/>
                  </a:lnTo>
                  <a:lnTo>
                    <a:pt x="533" y="1397"/>
                  </a:lnTo>
                  <a:lnTo>
                    <a:pt x="959" y="1397"/>
                  </a:lnTo>
                  <a:cubicBezTo>
                    <a:pt x="1203" y="1397"/>
                    <a:pt x="1401" y="1199"/>
                    <a:pt x="1401" y="954"/>
                  </a:cubicBezTo>
                  <a:lnTo>
                    <a:pt x="1401" y="532"/>
                  </a:lnTo>
                  <a:close/>
                  <a:moveTo>
                    <a:pt x="1313" y="0"/>
                  </a:moveTo>
                  <a:cubicBezTo>
                    <a:pt x="1069" y="0"/>
                    <a:pt x="871" y="199"/>
                    <a:pt x="871" y="443"/>
                  </a:cubicBezTo>
                  <a:lnTo>
                    <a:pt x="871" y="866"/>
                  </a:lnTo>
                  <a:lnTo>
                    <a:pt x="444" y="866"/>
                  </a:lnTo>
                  <a:cubicBezTo>
                    <a:pt x="200" y="866"/>
                    <a:pt x="1" y="1064"/>
                    <a:pt x="1" y="1308"/>
                  </a:cubicBezTo>
                  <a:lnTo>
                    <a:pt x="1" y="2184"/>
                  </a:lnTo>
                  <a:cubicBezTo>
                    <a:pt x="1" y="2429"/>
                    <a:pt x="200" y="2627"/>
                    <a:pt x="444" y="2627"/>
                  </a:cubicBezTo>
                  <a:lnTo>
                    <a:pt x="1325" y="2627"/>
                  </a:lnTo>
                  <a:cubicBezTo>
                    <a:pt x="1570" y="2627"/>
                    <a:pt x="1769" y="2429"/>
                    <a:pt x="1769" y="2184"/>
                  </a:cubicBezTo>
                  <a:lnTo>
                    <a:pt x="1769" y="1761"/>
                  </a:lnTo>
                  <a:lnTo>
                    <a:pt x="2194" y="1761"/>
                  </a:lnTo>
                  <a:cubicBezTo>
                    <a:pt x="2438" y="1761"/>
                    <a:pt x="2638" y="1563"/>
                    <a:pt x="2638" y="1319"/>
                  </a:cubicBezTo>
                  <a:lnTo>
                    <a:pt x="2638" y="443"/>
                  </a:lnTo>
                  <a:cubicBezTo>
                    <a:pt x="2638" y="199"/>
                    <a:pt x="2438" y="0"/>
                    <a:pt x="2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8">
              <a:extLst>
                <a:ext uri="{FF2B5EF4-FFF2-40B4-BE49-F238E27FC236}">
                  <a16:creationId xmlns:a16="http://schemas.microsoft.com/office/drawing/2014/main" id="{5649CDF7-7C33-5A20-6871-480894545B60}"/>
                </a:ext>
              </a:extLst>
            </p:cNvPr>
            <p:cNvSpPr/>
            <p:nvPr/>
          </p:nvSpPr>
          <p:spPr>
            <a:xfrm>
              <a:off x="3375624" y="3216254"/>
              <a:ext cx="387960" cy="530912"/>
            </a:xfrm>
            <a:custGeom>
              <a:avLst/>
              <a:gdLst/>
              <a:ahLst/>
              <a:cxnLst/>
              <a:rect l="l" t="t" r="r" b="b"/>
              <a:pathLst>
                <a:path w="11697" h="16007" extrusionOk="0">
                  <a:moveTo>
                    <a:pt x="1236" y="533"/>
                  </a:moveTo>
                  <a:lnTo>
                    <a:pt x="1236" y="1231"/>
                  </a:lnTo>
                  <a:lnTo>
                    <a:pt x="532" y="1231"/>
                  </a:lnTo>
                  <a:lnTo>
                    <a:pt x="532" y="533"/>
                  </a:lnTo>
                  <a:close/>
                  <a:moveTo>
                    <a:pt x="7401" y="1037"/>
                  </a:moveTo>
                  <a:lnTo>
                    <a:pt x="7401" y="1735"/>
                  </a:lnTo>
                  <a:lnTo>
                    <a:pt x="6697" y="1735"/>
                  </a:lnTo>
                  <a:lnTo>
                    <a:pt x="6697" y="1037"/>
                  </a:lnTo>
                  <a:close/>
                  <a:moveTo>
                    <a:pt x="5061" y="3567"/>
                  </a:moveTo>
                  <a:lnTo>
                    <a:pt x="5061" y="4398"/>
                  </a:lnTo>
                  <a:lnTo>
                    <a:pt x="3608" y="4398"/>
                  </a:lnTo>
                  <a:lnTo>
                    <a:pt x="3608" y="3567"/>
                  </a:lnTo>
                  <a:close/>
                  <a:moveTo>
                    <a:pt x="9137" y="4930"/>
                  </a:moveTo>
                  <a:lnTo>
                    <a:pt x="9137" y="5805"/>
                  </a:lnTo>
                  <a:cubicBezTo>
                    <a:pt x="9135" y="5816"/>
                    <a:pt x="9123" y="5838"/>
                    <a:pt x="9115" y="5846"/>
                  </a:cubicBezTo>
                  <a:lnTo>
                    <a:pt x="8244" y="6346"/>
                  </a:lnTo>
                  <a:cubicBezTo>
                    <a:pt x="8240" y="6346"/>
                    <a:pt x="8237" y="6345"/>
                    <a:pt x="8234" y="6345"/>
                  </a:cubicBezTo>
                  <a:lnTo>
                    <a:pt x="6994" y="6345"/>
                  </a:lnTo>
                  <a:cubicBezTo>
                    <a:pt x="6847" y="6345"/>
                    <a:pt x="6728" y="6464"/>
                    <a:pt x="6728" y="6611"/>
                  </a:cubicBezTo>
                  <a:cubicBezTo>
                    <a:pt x="6728" y="6759"/>
                    <a:pt x="6847" y="6877"/>
                    <a:pt x="6994" y="6877"/>
                  </a:cubicBezTo>
                  <a:lnTo>
                    <a:pt x="7320" y="6877"/>
                  </a:lnTo>
                  <a:lnTo>
                    <a:pt x="6443" y="7382"/>
                  </a:lnTo>
                  <a:cubicBezTo>
                    <a:pt x="6278" y="7478"/>
                    <a:pt x="6157" y="7686"/>
                    <a:pt x="6157" y="7878"/>
                  </a:cubicBezTo>
                  <a:lnTo>
                    <a:pt x="6157" y="8953"/>
                  </a:lnTo>
                  <a:lnTo>
                    <a:pt x="5561" y="8953"/>
                  </a:lnTo>
                  <a:lnTo>
                    <a:pt x="5561" y="7878"/>
                  </a:lnTo>
                  <a:cubicBezTo>
                    <a:pt x="5561" y="7686"/>
                    <a:pt x="5441" y="7478"/>
                    <a:pt x="5275" y="7382"/>
                  </a:cubicBezTo>
                  <a:lnTo>
                    <a:pt x="4398" y="6877"/>
                  </a:lnTo>
                  <a:lnTo>
                    <a:pt x="5363" y="6877"/>
                  </a:lnTo>
                  <a:cubicBezTo>
                    <a:pt x="5510" y="6877"/>
                    <a:pt x="5629" y="6758"/>
                    <a:pt x="5629" y="6612"/>
                  </a:cubicBezTo>
                  <a:cubicBezTo>
                    <a:pt x="5629" y="6464"/>
                    <a:pt x="5510" y="6346"/>
                    <a:pt x="5363" y="6346"/>
                  </a:cubicBezTo>
                  <a:lnTo>
                    <a:pt x="3580" y="6346"/>
                  </a:lnTo>
                  <a:cubicBezTo>
                    <a:pt x="3551" y="6346"/>
                    <a:pt x="3523" y="6350"/>
                    <a:pt x="3496" y="6359"/>
                  </a:cubicBezTo>
                  <a:lnTo>
                    <a:pt x="2604" y="5846"/>
                  </a:lnTo>
                  <a:cubicBezTo>
                    <a:pt x="2595" y="5838"/>
                    <a:pt x="2584" y="5817"/>
                    <a:pt x="2581" y="5805"/>
                  </a:cubicBezTo>
                  <a:lnTo>
                    <a:pt x="2581" y="4930"/>
                  </a:lnTo>
                  <a:lnTo>
                    <a:pt x="3077" y="4930"/>
                  </a:lnTo>
                  <a:lnTo>
                    <a:pt x="3077" y="5463"/>
                  </a:lnTo>
                  <a:cubicBezTo>
                    <a:pt x="3077" y="5610"/>
                    <a:pt x="3196" y="5729"/>
                    <a:pt x="3342" y="5729"/>
                  </a:cubicBezTo>
                  <a:cubicBezTo>
                    <a:pt x="3489" y="5729"/>
                    <a:pt x="3608" y="5610"/>
                    <a:pt x="3608" y="5463"/>
                  </a:cubicBezTo>
                  <a:lnTo>
                    <a:pt x="3608" y="4930"/>
                  </a:lnTo>
                  <a:lnTo>
                    <a:pt x="5061" y="4930"/>
                  </a:lnTo>
                  <a:lnTo>
                    <a:pt x="5061" y="5463"/>
                  </a:lnTo>
                  <a:cubicBezTo>
                    <a:pt x="5061" y="5610"/>
                    <a:pt x="5180" y="5729"/>
                    <a:pt x="5327" y="5729"/>
                  </a:cubicBezTo>
                  <a:cubicBezTo>
                    <a:pt x="5474" y="5729"/>
                    <a:pt x="5593" y="5610"/>
                    <a:pt x="5593" y="5463"/>
                  </a:cubicBezTo>
                  <a:lnTo>
                    <a:pt x="5593" y="4930"/>
                  </a:lnTo>
                  <a:lnTo>
                    <a:pt x="6783" y="4930"/>
                  </a:lnTo>
                  <a:lnTo>
                    <a:pt x="6783" y="5463"/>
                  </a:lnTo>
                  <a:cubicBezTo>
                    <a:pt x="6783" y="5610"/>
                    <a:pt x="6902" y="5729"/>
                    <a:pt x="7049" y="5729"/>
                  </a:cubicBezTo>
                  <a:cubicBezTo>
                    <a:pt x="7196" y="5729"/>
                    <a:pt x="7315" y="5610"/>
                    <a:pt x="7315" y="5463"/>
                  </a:cubicBezTo>
                  <a:lnTo>
                    <a:pt x="7315" y="4930"/>
                  </a:lnTo>
                  <a:lnTo>
                    <a:pt x="7951" y="4930"/>
                  </a:lnTo>
                  <a:lnTo>
                    <a:pt x="7951" y="5479"/>
                  </a:lnTo>
                  <a:cubicBezTo>
                    <a:pt x="7951" y="5626"/>
                    <a:pt x="8071" y="5745"/>
                    <a:pt x="8217" y="5745"/>
                  </a:cubicBezTo>
                  <a:cubicBezTo>
                    <a:pt x="8363" y="5745"/>
                    <a:pt x="8482" y="5626"/>
                    <a:pt x="8482" y="5479"/>
                  </a:cubicBezTo>
                  <a:lnTo>
                    <a:pt x="8482" y="4930"/>
                  </a:lnTo>
                  <a:close/>
                  <a:moveTo>
                    <a:pt x="443" y="1"/>
                  </a:moveTo>
                  <a:cubicBezTo>
                    <a:pt x="199" y="1"/>
                    <a:pt x="0" y="200"/>
                    <a:pt x="0" y="444"/>
                  </a:cubicBezTo>
                  <a:lnTo>
                    <a:pt x="0" y="1320"/>
                  </a:lnTo>
                  <a:cubicBezTo>
                    <a:pt x="0" y="1563"/>
                    <a:pt x="199" y="1763"/>
                    <a:pt x="443" y="1763"/>
                  </a:cubicBezTo>
                  <a:lnTo>
                    <a:pt x="617" y="1763"/>
                  </a:lnTo>
                  <a:lnTo>
                    <a:pt x="617" y="2714"/>
                  </a:lnTo>
                  <a:cubicBezTo>
                    <a:pt x="617" y="2959"/>
                    <a:pt x="817" y="3157"/>
                    <a:pt x="1061" y="3157"/>
                  </a:cubicBezTo>
                  <a:lnTo>
                    <a:pt x="3077" y="3157"/>
                  </a:lnTo>
                  <a:lnTo>
                    <a:pt x="3077" y="4398"/>
                  </a:lnTo>
                  <a:lnTo>
                    <a:pt x="2491" y="4398"/>
                  </a:lnTo>
                  <a:cubicBezTo>
                    <a:pt x="2247" y="4398"/>
                    <a:pt x="2049" y="4596"/>
                    <a:pt x="2049" y="4841"/>
                  </a:cubicBezTo>
                  <a:lnTo>
                    <a:pt x="2049" y="5809"/>
                  </a:lnTo>
                  <a:cubicBezTo>
                    <a:pt x="2049" y="6001"/>
                    <a:pt x="2169" y="6209"/>
                    <a:pt x="2335" y="6305"/>
                  </a:cubicBezTo>
                  <a:lnTo>
                    <a:pt x="5006" y="7841"/>
                  </a:lnTo>
                  <a:cubicBezTo>
                    <a:pt x="5015" y="7849"/>
                    <a:pt x="5027" y="7870"/>
                    <a:pt x="5029" y="7881"/>
                  </a:cubicBezTo>
                  <a:lnTo>
                    <a:pt x="5029" y="9041"/>
                  </a:lnTo>
                  <a:cubicBezTo>
                    <a:pt x="5029" y="9184"/>
                    <a:pt x="5097" y="9311"/>
                    <a:pt x="5202" y="9392"/>
                  </a:cubicBezTo>
                  <a:lnTo>
                    <a:pt x="4920" y="9673"/>
                  </a:lnTo>
                  <a:cubicBezTo>
                    <a:pt x="4899" y="9693"/>
                    <a:pt x="4833" y="9720"/>
                    <a:pt x="4805" y="9721"/>
                  </a:cubicBezTo>
                  <a:lnTo>
                    <a:pt x="464" y="9721"/>
                  </a:lnTo>
                  <a:cubicBezTo>
                    <a:pt x="220" y="9721"/>
                    <a:pt x="21" y="9919"/>
                    <a:pt x="21" y="10163"/>
                  </a:cubicBezTo>
                  <a:lnTo>
                    <a:pt x="21" y="15564"/>
                  </a:lnTo>
                  <a:cubicBezTo>
                    <a:pt x="21" y="15809"/>
                    <a:pt x="220" y="16007"/>
                    <a:pt x="464" y="16007"/>
                  </a:cubicBezTo>
                  <a:lnTo>
                    <a:pt x="11253" y="16007"/>
                  </a:lnTo>
                  <a:cubicBezTo>
                    <a:pt x="11498" y="16007"/>
                    <a:pt x="11696" y="15809"/>
                    <a:pt x="11696" y="15564"/>
                  </a:cubicBezTo>
                  <a:lnTo>
                    <a:pt x="11696" y="14483"/>
                  </a:lnTo>
                  <a:cubicBezTo>
                    <a:pt x="11696" y="14336"/>
                    <a:pt x="11577" y="14217"/>
                    <a:pt x="11430" y="14217"/>
                  </a:cubicBezTo>
                  <a:cubicBezTo>
                    <a:pt x="11283" y="14217"/>
                    <a:pt x="11165" y="14336"/>
                    <a:pt x="11165" y="14483"/>
                  </a:cubicBezTo>
                  <a:lnTo>
                    <a:pt x="11165" y="15476"/>
                  </a:lnTo>
                  <a:lnTo>
                    <a:pt x="553" y="15476"/>
                  </a:lnTo>
                  <a:lnTo>
                    <a:pt x="553" y="10253"/>
                  </a:lnTo>
                  <a:lnTo>
                    <a:pt x="4805" y="10253"/>
                  </a:lnTo>
                  <a:cubicBezTo>
                    <a:pt x="4974" y="10253"/>
                    <a:pt x="5175" y="10170"/>
                    <a:pt x="5295" y="10050"/>
                  </a:cubicBezTo>
                  <a:lnTo>
                    <a:pt x="5859" y="9489"/>
                  </a:lnTo>
                  <a:lnTo>
                    <a:pt x="6423" y="10050"/>
                  </a:lnTo>
                  <a:cubicBezTo>
                    <a:pt x="6542" y="10170"/>
                    <a:pt x="6744" y="10253"/>
                    <a:pt x="6913" y="10253"/>
                  </a:cubicBezTo>
                  <a:lnTo>
                    <a:pt x="11165" y="10253"/>
                  </a:lnTo>
                  <a:lnTo>
                    <a:pt x="11165" y="12711"/>
                  </a:lnTo>
                  <a:cubicBezTo>
                    <a:pt x="11165" y="12858"/>
                    <a:pt x="11284" y="12977"/>
                    <a:pt x="11431" y="12977"/>
                  </a:cubicBezTo>
                  <a:cubicBezTo>
                    <a:pt x="11578" y="12977"/>
                    <a:pt x="11696" y="12858"/>
                    <a:pt x="11696" y="12711"/>
                  </a:cubicBezTo>
                  <a:lnTo>
                    <a:pt x="11696" y="10164"/>
                  </a:lnTo>
                  <a:cubicBezTo>
                    <a:pt x="11696" y="9920"/>
                    <a:pt x="11498" y="9721"/>
                    <a:pt x="11253" y="9721"/>
                  </a:cubicBezTo>
                  <a:lnTo>
                    <a:pt x="6913" y="9721"/>
                  </a:lnTo>
                  <a:cubicBezTo>
                    <a:pt x="6885" y="9721"/>
                    <a:pt x="6819" y="9693"/>
                    <a:pt x="6797" y="9674"/>
                  </a:cubicBezTo>
                  <a:lnTo>
                    <a:pt x="6515" y="9391"/>
                  </a:lnTo>
                  <a:cubicBezTo>
                    <a:pt x="6621" y="9311"/>
                    <a:pt x="6689" y="9184"/>
                    <a:pt x="6689" y="9041"/>
                  </a:cubicBezTo>
                  <a:lnTo>
                    <a:pt x="6689" y="7881"/>
                  </a:lnTo>
                  <a:cubicBezTo>
                    <a:pt x="6691" y="7870"/>
                    <a:pt x="6703" y="7849"/>
                    <a:pt x="6712" y="7841"/>
                  </a:cubicBezTo>
                  <a:lnTo>
                    <a:pt x="9383" y="6305"/>
                  </a:lnTo>
                  <a:cubicBezTo>
                    <a:pt x="9549" y="6208"/>
                    <a:pt x="9669" y="6000"/>
                    <a:pt x="9669" y="5809"/>
                  </a:cubicBezTo>
                  <a:lnTo>
                    <a:pt x="9669" y="4841"/>
                  </a:lnTo>
                  <a:cubicBezTo>
                    <a:pt x="9669" y="4596"/>
                    <a:pt x="9471" y="4398"/>
                    <a:pt x="9227" y="4398"/>
                  </a:cubicBezTo>
                  <a:lnTo>
                    <a:pt x="8482" y="4398"/>
                  </a:lnTo>
                  <a:lnTo>
                    <a:pt x="8482" y="3347"/>
                  </a:lnTo>
                  <a:lnTo>
                    <a:pt x="8766" y="3347"/>
                  </a:lnTo>
                  <a:cubicBezTo>
                    <a:pt x="8913" y="3347"/>
                    <a:pt x="9032" y="3228"/>
                    <a:pt x="9032" y="3081"/>
                  </a:cubicBezTo>
                  <a:cubicBezTo>
                    <a:pt x="9032" y="2934"/>
                    <a:pt x="8913" y="2815"/>
                    <a:pt x="8766" y="2815"/>
                  </a:cubicBezTo>
                  <a:lnTo>
                    <a:pt x="8394" y="2815"/>
                  </a:lnTo>
                  <a:cubicBezTo>
                    <a:pt x="8150" y="2815"/>
                    <a:pt x="7950" y="3014"/>
                    <a:pt x="7950" y="3259"/>
                  </a:cubicBezTo>
                  <a:lnTo>
                    <a:pt x="7950" y="4398"/>
                  </a:lnTo>
                  <a:lnTo>
                    <a:pt x="7315" y="4398"/>
                  </a:lnTo>
                  <a:lnTo>
                    <a:pt x="7315" y="2267"/>
                  </a:lnTo>
                  <a:lnTo>
                    <a:pt x="7489" y="2267"/>
                  </a:lnTo>
                  <a:cubicBezTo>
                    <a:pt x="7734" y="2267"/>
                    <a:pt x="7933" y="2069"/>
                    <a:pt x="7933" y="1824"/>
                  </a:cubicBezTo>
                  <a:lnTo>
                    <a:pt x="7933" y="948"/>
                  </a:lnTo>
                  <a:cubicBezTo>
                    <a:pt x="7933" y="704"/>
                    <a:pt x="7734" y="506"/>
                    <a:pt x="7489" y="506"/>
                  </a:cubicBezTo>
                  <a:lnTo>
                    <a:pt x="6609" y="506"/>
                  </a:lnTo>
                  <a:cubicBezTo>
                    <a:pt x="6364" y="506"/>
                    <a:pt x="6165" y="704"/>
                    <a:pt x="6165" y="948"/>
                  </a:cubicBezTo>
                  <a:lnTo>
                    <a:pt x="6165" y="1824"/>
                  </a:lnTo>
                  <a:cubicBezTo>
                    <a:pt x="6165" y="2069"/>
                    <a:pt x="6364" y="2267"/>
                    <a:pt x="6609" y="2267"/>
                  </a:cubicBezTo>
                  <a:lnTo>
                    <a:pt x="6783" y="2267"/>
                  </a:lnTo>
                  <a:lnTo>
                    <a:pt x="6783" y="4398"/>
                  </a:lnTo>
                  <a:lnTo>
                    <a:pt x="5593" y="4398"/>
                  </a:lnTo>
                  <a:lnTo>
                    <a:pt x="5593" y="3478"/>
                  </a:lnTo>
                  <a:cubicBezTo>
                    <a:pt x="5593" y="3234"/>
                    <a:pt x="5395" y="3035"/>
                    <a:pt x="5151" y="3035"/>
                  </a:cubicBezTo>
                  <a:lnTo>
                    <a:pt x="3606" y="3035"/>
                  </a:lnTo>
                  <a:cubicBezTo>
                    <a:pt x="3589" y="2807"/>
                    <a:pt x="3398" y="2626"/>
                    <a:pt x="3165" y="2626"/>
                  </a:cubicBezTo>
                  <a:lnTo>
                    <a:pt x="1149" y="2626"/>
                  </a:lnTo>
                  <a:lnTo>
                    <a:pt x="1149" y="1763"/>
                  </a:lnTo>
                  <a:lnTo>
                    <a:pt x="1324" y="1763"/>
                  </a:lnTo>
                  <a:cubicBezTo>
                    <a:pt x="1568" y="1763"/>
                    <a:pt x="1767" y="1564"/>
                    <a:pt x="1767" y="1320"/>
                  </a:cubicBezTo>
                  <a:lnTo>
                    <a:pt x="1767" y="444"/>
                  </a:lnTo>
                  <a:cubicBezTo>
                    <a:pt x="1767" y="200"/>
                    <a:pt x="1568"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8">
              <a:extLst>
                <a:ext uri="{FF2B5EF4-FFF2-40B4-BE49-F238E27FC236}">
                  <a16:creationId xmlns:a16="http://schemas.microsoft.com/office/drawing/2014/main" id="{E917128A-E6A8-FA2C-6E12-AA0C349028F9}"/>
                </a:ext>
              </a:extLst>
            </p:cNvPr>
            <p:cNvSpPr/>
            <p:nvPr/>
          </p:nvSpPr>
          <p:spPr>
            <a:xfrm>
              <a:off x="3418576" y="3584181"/>
              <a:ext cx="63682" cy="17645"/>
            </a:xfrm>
            <a:custGeom>
              <a:avLst/>
              <a:gdLst/>
              <a:ahLst/>
              <a:cxnLst/>
              <a:rect l="l" t="t" r="r" b="b"/>
              <a:pathLst>
                <a:path w="1920" h="532" extrusionOk="0">
                  <a:moveTo>
                    <a:pt x="265" y="1"/>
                  </a:moveTo>
                  <a:cubicBezTo>
                    <a:pt x="118" y="1"/>
                    <a:pt x="0" y="119"/>
                    <a:pt x="0" y="266"/>
                  </a:cubicBezTo>
                  <a:cubicBezTo>
                    <a:pt x="0" y="412"/>
                    <a:pt x="118" y="532"/>
                    <a:pt x="265" y="532"/>
                  </a:cubicBezTo>
                  <a:lnTo>
                    <a:pt x="1653" y="532"/>
                  </a:lnTo>
                  <a:cubicBezTo>
                    <a:pt x="1799" y="532"/>
                    <a:pt x="1918" y="412"/>
                    <a:pt x="1918" y="266"/>
                  </a:cubicBezTo>
                  <a:cubicBezTo>
                    <a:pt x="1919" y="119"/>
                    <a:pt x="1800" y="1"/>
                    <a:pt x="1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8">
              <a:extLst>
                <a:ext uri="{FF2B5EF4-FFF2-40B4-BE49-F238E27FC236}">
                  <a16:creationId xmlns:a16="http://schemas.microsoft.com/office/drawing/2014/main" id="{0F28615C-6DBB-9F3C-EA77-7EBF856668E5}"/>
                </a:ext>
              </a:extLst>
            </p:cNvPr>
            <p:cNvSpPr/>
            <p:nvPr/>
          </p:nvSpPr>
          <p:spPr>
            <a:xfrm>
              <a:off x="3418576" y="3617879"/>
              <a:ext cx="63682" cy="17645"/>
            </a:xfrm>
            <a:custGeom>
              <a:avLst/>
              <a:gdLst/>
              <a:ahLst/>
              <a:cxnLst/>
              <a:rect l="l" t="t" r="r" b="b"/>
              <a:pathLst>
                <a:path w="1920" h="532" extrusionOk="0">
                  <a:moveTo>
                    <a:pt x="265" y="0"/>
                  </a:moveTo>
                  <a:cubicBezTo>
                    <a:pt x="118" y="0"/>
                    <a:pt x="0" y="119"/>
                    <a:pt x="0" y="266"/>
                  </a:cubicBezTo>
                  <a:cubicBezTo>
                    <a:pt x="0" y="413"/>
                    <a:pt x="118" y="532"/>
                    <a:pt x="265" y="532"/>
                  </a:cubicBezTo>
                  <a:lnTo>
                    <a:pt x="1653" y="532"/>
                  </a:lnTo>
                  <a:cubicBezTo>
                    <a:pt x="1799" y="532"/>
                    <a:pt x="1918" y="413"/>
                    <a:pt x="1918" y="266"/>
                  </a:cubicBezTo>
                  <a:cubicBezTo>
                    <a:pt x="1919" y="119"/>
                    <a:pt x="1800" y="0"/>
                    <a:pt x="16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8">
              <a:extLst>
                <a:ext uri="{FF2B5EF4-FFF2-40B4-BE49-F238E27FC236}">
                  <a16:creationId xmlns:a16="http://schemas.microsoft.com/office/drawing/2014/main" id="{064FF956-7C54-0641-A1AA-81F5AF7A4E1C}"/>
                </a:ext>
              </a:extLst>
            </p:cNvPr>
            <p:cNvSpPr/>
            <p:nvPr/>
          </p:nvSpPr>
          <p:spPr>
            <a:xfrm>
              <a:off x="3418576" y="3651578"/>
              <a:ext cx="63682" cy="17678"/>
            </a:xfrm>
            <a:custGeom>
              <a:avLst/>
              <a:gdLst/>
              <a:ahLst/>
              <a:cxnLst/>
              <a:rect l="l" t="t" r="r" b="b"/>
              <a:pathLst>
                <a:path w="1920" h="533" extrusionOk="0">
                  <a:moveTo>
                    <a:pt x="265" y="1"/>
                  </a:moveTo>
                  <a:cubicBezTo>
                    <a:pt x="118" y="1"/>
                    <a:pt x="0" y="120"/>
                    <a:pt x="0" y="267"/>
                  </a:cubicBezTo>
                  <a:cubicBezTo>
                    <a:pt x="0" y="413"/>
                    <a:pt x="118" y="532"/>
                    <a:pt x="265" y="532"/>
                  </a:cubicBezTo>
                  <a:lnTo>
                    <a:pt x="1653" y="532"/>
                  </a:lnTo>
                  <a:cubicBezTo>
                    <a:pt x="1799" y="532"/>
                    <a:pt x="1918" y="413"/>
                    <a:pt x="1918" y="267"/>
                  </a:cubicBezTo>
                  <a:cubicBezTo>
                    <a:pt x="1919" y="120"/>
                    <a:pt x="1800" y="1"/>
                    <a:pt x="1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8">
              <a:extLst>
                <a:ext uri="{FF2B5EF4-FFF2-40B4-BE49-F238E27FC236}">
                  <a16:creationId xmlns:a16="http://schemas.microsoft.com/office/drawing/2014/main" id="{8142AB53-0DD8-2545-2B70-6DAD3A3F5002}"/>
                </a:ext>
              </a:extLst>
            </p:cNvPr>
            <p:cNvSpPr/>
            <p:nvPr/>
          </p:nvSpPr>
          <p:spPr>
            <a:xfrm>
              <a:off x="3418576" y="3685309"/>
              <a:ext cx="63682" cy="17612"/>
            </a:xfrm>
            <a:custGeom>
              <a:avLst/>
              <a:gdLst/>
              <a:ahLst/>
              <a:cxnLst/>
              <a:rect l="l" t="t" r="r" b="b"/>
              <a:pathLst>
                <a:path w="1920" h="531" extrusionOk="0">
                  <a:moveTo>
                    <a:pt x="265" y="0"/>
                  </a:moveTo>
                  <a:cubicBezTo>
                    <a:pt x="118" y="0"/>
                    <a:pt x="0" y="119"/>
                    <a:pt x="0" y="265"/>
                  </a:cubicBezTo>
                  <a:cubicBezTo>
                    <a:pt x="0" y="412"/>
                    <a:pt x="118" y="531"/>
                    <a:pt x="265" y="531"/>
                  </a:cubicBezTo>
                  <a:lnTo>
                    <a:pt x="1653" y="531"/>
                  </a:lnTo>
                  <a:cubicBezTo>
                    <a:pt x="1799" y="531"/>
                    <a:pt x="1918" y="412"/>
                    <a:pt x="1918" y="265"/>
                  </a:cubicBezTo>
                  <a:cubicBezTo>
                    <a:pt x="1919" y="119"/>
                    <a:pt x="1800" y="0"/>
                    <a:pt x="16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8">
              <a:extLst>
                <a:ext uri="{FF2B5EF4-FFF2-40B4-BE49-F238E27FC236}">
                  <a16:creationId xmlns:a16="http://schemas.microsoft.com/office/drawing/2014/main" id="{A5BAE9EC-A6F2-AE89-A357-57969F89284C}"/>
                </a:ext>
              </a:extLst>
            </p:cNvPr>
            <p:cNvSpPr/>
            <p:nvPr/>
          </p:nvSpPr>
          <p:spPr>
            <a:xfrm>
              <a:off x="3501096" y="3584181"/>
              <a:ext cx="112471" cy="17645"/>
            </a:xfrm>
            <a:custGeom>
              <a:avLst/>
              <a:gdLst/>
              <a:ahLst/>
              <a:cxnLst/>
              <a:rect l="l" t="t" r="r" b="b"/>
              <a:pathLst>
                <a:path w="3391" h="532" extrusionOk="0">
                  <a:moveTo>
                    <a:pt x="267" y="1"/>
                  </a:moveTo>
                  <a:cubicBezTo>
                    <a:pt x="120" y="1"/>
                    <a:pt x="1" y="119"/>
                    <a:pt x="1" y="266"/>
                  </a:cubicBezTo>
                  <a:cubicBezTo>
                    <a:pt x="1" y="412"/>
                    <a:pt x="120" y="532"/>
                    <a:pt x="267" y="532"/>
                  </a:cubicBezTo>
                  <a:lnTo>
                    <a:pt x="3124" y="532"/>
                  </a:lnTo>
                  <a:cubicBezTo>
                    <a:pt x="3271" y="532"/>
                    <a:pt x="3390" y="412"/>
                    <a:pt x="3390" y="266"/>
                  </a:cubicBezTo>
                  <a:cubicBezTo>
                    <a:pt x="3390" y="119"/>
                    <a:pt x="3271" y="1"/>
                    <a:pt x="31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8">
              <a:extLst>
                <a:ext uri="{FF2B5EF4-FFF2-40B4-BE49-F238E27FC236}">
                  <a16:creationId xmlns:a16="http://schemas.microsoft.com/office/drawing/2014/main" id="{EE8A9ECB-D90B-1C12-98B0-1119E9839624}"/>
                </a:ext>
              </a:extLst>
            </p:cNvPr>
            <p:cNvSpPr/>
            <p:nvPr/>
          </p:nvSpPr>
          <p:spPr>
            <a:xfrm>
              <a:off x="3627630" y="3584181"/>
              <a:ext cx="93731" cy="17645"/>
            </a:xfrm>
            <a:custGeom>
              <a:avLst/>
              <a:gdLst/>
              <a:ahLst/>
              <a:cxnLst/>
              <a:rect l="l" t="t" r="r" b="b"/>
              <a:pathLst>
                <a:path w="2826" h="532" extrusionOk="0">
                  <a:moveTo>
                    <a:pt x="266" y="1"/>
                  </a:moveTo>
                  <a:cubicBezTo>
                    <a:pt x="119" y="1"/>
                    <a:pt x="0" y="119"/>
                    <a:pt x="0" y="266"/>
                  </a:cubicBezTo>
                  <a:cubicBezTo>
                    <a:pt x="0" y="412"/>
                    <a:pt x="119" y="532"/>
                    <a:pt x="266" y="532"/>
                  </a:cubicBezTo>
                  <a:lnTo>
                    <a:pt x="2560" y="532"/>
                  </a:lnTo>
                  <a:cubicBezTo>
                    <a:pt x="2707" y="532"/>
                    <a:pt x="2826" y="412"/>
                    <a:pt x="2826" y="266"/>
                  </a:cubicBezTo>
                  <a:cubicBezTo>
                    <a:pt x="2826" y="119"/>
                    <a:pt x="2707" y="1"/>
                    <a:pt x="2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8">
              <a:extLst>
                <a:ext uri="{FF2B5EF4-FFF2-40B4-BE49-F238E27FC236}">
                  <a16:creationId xmlns:a16="http://schemas.microsoft.com/office/drawing/2014/main" id="{5B9E7DCF-F605-DCDB-64A1-782A8A4DE3B6}"/>
                </a:ext>
              </a:extLst>
            </p:cNvPr>
            <p:cNvSpPr/>
            <p:nvPr/>
          </p:nvSpPr>
          <p:spPr>
            <a:xfrm>
              <a:off x="3501096" y="3617879"/>
              <a:ext cx="218176" cy="17645"/>
            </a:xfrm>
            <a:custGeom>
              <a:avLst/>
              <a:gdLst/>
              <a:ahLst/>
              <a:cxnLst/>
              <a:rect l="l" t="t" r="r" b="b"/>
              <a:pathLst>
                <a:path w="6578" h="532" extrusionOk="0">
                  <a:moveTo>
                    <a:pt x="267" y="0"/>
                  </a:moveTo>
                  <a:cubicBezTo>
                    <a:pt x="120" y="0"/>
                    <a:pt x="1" y="119"/>
                    <a:pt x="1" y="266"/>
                  </a:cubicBezTo>
                  <a:cubicBezTo>
                    <a:pt x="1" y="413"/>
                    <a:pt x="120" y="532"/>
                    <a:pt x="267" y="532"/>
                  </a:cubicBezTo>
                  <a:lnTo>
                    <a:pt x="6311" y="532"/>
                  </a:lnTo>
                  <a:cubicBezTo>
                    <a:pt x="6458" y="532"/>
                    <a:pt x="6577" y="413"/>
                    <a:pt x="6577" y="266"/>
                  </a:cubicBezTo>
                  <a:cubicBezTo>
                    <a:pt x="6577" y="119"/>
                    <a:pt x="6458" y="0"/>
                    <a:pt x="6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8">
              <a:extLst>
                <a:ext uri="{FF2B5EF4-FFF2-40B4-BE49-F238E27FC236}">
                  <a16:creationId xmlns:a16="http://schemas.microsoft.com/office/drawing/2014/main" id="{345EA5B8-51FA-EF89-0F61-3EEE39F58D48}"/>
                </a:ext>
              </a:extLst>
            </p:cNvPr>
            <p:cNvSpPr/>
            <p:nvPr/>
          </p:nvSpPr>
          <p:spPr>
            <a:xfrm>
              <a:off x="3501096" y="3651578"/>
              <a:ext cx="76053" cy="17678"/>
            </a:xfrm>
            <a:custGeom>
              <a:avLst/>
              <a:gdLst/>
              <a:ahLst/>
              <a:cxnLst/>
              <a:rect l="l" t="t" r="r" b="b"/>
              <a:pathLst>
                <a:path w="2293" h="533" extrusionOk="0">
                  <a:moveTo>
                    <a:pt x="267" y="1"/>
                  </a:moveTo>
                  <a:cubicBezTo>
                    <a:pt x="120" y="1"/>
                    <a:pt x="1" y="120"/>
                    <a:pt x="1" y="267"/>
                  </a:cubicBezTo>
                  <a:cubicBezTo>
                    <a:pt x="1" y="413"/>
                    <a:pt x="120" y="532"/>
                    <a:pt x="267" y="532"/>
                  </a:cubicBezTo>
                  <a:lnTo>
                    <a:pt x="2028" y="532"/>
                  </a:lnTo>
                  <a:cubicBezTo>
                    <a:pt x="2174" y="532"/>
                    <a:pt x="2293" y="413"/>
                    <a:pt x="2293" y="267"/>
                  </a:cubicBezTo>
                  <a:cubicBezTo>
                    <a:pt x="2293" y="120"/>
                    <a:pt x="2174" y="1"/>
                    <a:pt x="20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8">
              <a:extLst>
                <a:ext uri="{FF2B5EF4-FFF2-40B4-BE49-F238E27FC236}">
                  <a16:creationId xmlns:a16="http://schemas.microsoft.com/office/drawing/2014/main" id="{362579DC-033B-686D-838A-6C0BDCC14B07}"/>
                </a:ext>
              </a:extLst>
            </p:cNvPr>
            <p:cNvSpPr/>
            <p:nvPr/>
          </p:nvSpPr>
          <p:spPr>
            <a:xfrm>
              <a:off x="3590217" y="3651578"/>
              <a:ext cx="76053" cy="17678"/>
            </a:xfrm>
            <a:custGeom>
              <a:avLst/>
              <a:gdLst/>
              <a:ahLst/>
              <a:cxnLst/>
              <a:rect l="l" t="t" r="r" b="b"/>
              <a:pathLst>
                <a:path w="2293" h="533" extrusionOk="0">
                  <a:moveTo>
                    <a:pt x="267" y="1"/>
                  </a:moveTo>
                  <a:cubicBezTo>
                    <a:pt x="120" y="1"/>
                    <a:pt x="1" y="120"/>
                    <a:pt x="1" y="267"/>
                  </a:cubicBezTo>
                  <a:cubicBezTo>
                    <a:pt x="1" y="413"/>
                    <a:pt x="120" y="532"/>
                    <a:pt x="267" y="532"/>
                  </a:cubicBezTo>
                  <a:lnTo>
                    <a:pt x="2027" y="532"/>
                  </a:lnTo>
                  <a:cubicBezTo>
                    <a:pt x="2174" y="532"/>
                    <a:pt x="2293" y="413"/>
                    <a:pt x="2293" y="267"/>
                  </a:cubicBezTo>
                  <a:cubicBezTo>
                    <a:pt x="2293" y="120"/>
                    <a:pt x="2174" y="1"/>
                    <a:pt x="20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8">
              <a:extLst>
                <a:ext uri="{FF2B5EF4-FFF2-40B4-BE49-F238E27FC236}">
                  <a16:creationId xmlns:a16="http://schemas.microsoft.com/office/drawing/2014/main" id="{56DD2BA9-EFD7-E15D-900F-363A78F65A52}"/>
                </a:ext>
              </a:extLst>
            </p:cNvPr>
            <p:cNvSpPr/>
            <p:nvPr/>
          </p:nvSpPr>
          <p:spPr>
            <a:xfrm>
              <a:off x="3680367" y="3651578"/>
              <a:ext cx="38905" cy="17678"/>
            </a:xfrm>
            <a:custGeom>
              <a:avLst/>
              <a:gdLst/>
              <a:ahLst/>
              <a:cxnLst/>
              <a:rect l="l" t="t" r="r" b="b"/>
              <a:pathLst>
                <a:path w="1173" h="533" extrusionOk="0">
                  <a:moveTo>
                    <a:pt x="266" y="1"/>
                  </a:moveTo>
                  <a:cubicBezTo>
                    <a:pt x="119" y="1"/>
                    <a:pt x="1" y="120"/>
                    <a:pt x="1" y="267"/>
                  </a:cubicBezTo>
                  <a:cubicBezTo>
                    <a:pt x="1" y="413"/>
                    <a:pt x="120" y="532"/>
                    <a:pt x="266" y="532"/>
                  </a:cubicBezTo>
                  <a:lnTo>
                    <a:pt x="906" y="532"/>
                  </a:lnTo>
                  <a:cubicBezTo>
                    <a:pt x="1053" y="532"/>
                    <a:pt x="1172" y="413"/>
                    <a:pt x="1172" y="267"/>
                  </a:cubicBezTo>
                  <a:cubicBezTo>
                    <a:pt x="1172" y="120"/>
                    <a:pt x="1053"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8">
              <a:extLst>
                <a:ext uri="{FF2B5EF4-FFF2-40B4-BE49-F238E27FC236}">
                  <a16:creationId xmlns:a16="http://schemas.microsoft.com/office/drawing/2014/main" id="{A2701E74-F061-01B2-87A7-FC42BB7C1031}"/>
                </a:ext>
              </a:extLst>
            </p:cNvPr>
            <p:cNvSpPr/>
            <p:nvPr/>
          </p:nvSpPr>
          <p:spPr>
            <a:xfrm>
              <a:off x="3501096" y="3685309"/>
              <a:ext cx="218176" cy="17612"/>
            </a:xfrm>
            <a:custGeom>
              <a:avLst/>
              <a:gdLst/>
              <a:ahLst/>
              <a:cxnLst/>
              <a:rect l="l" t="t" r="r" b="b"/>
              <a:pathLst>
                <a:path w="6578" h="531" extrusionOk="0">
                  <a:moveTo>
                    <a:pt x="267" y="0"/>
                  </a:moveTo>
                  <a:cubicBezTo>
                    <a:pt x="120" y="0"/>
                    <a:pt x="1" y="119"/>
                    <a:pt x="1" y="265"/>
                  </a:cubicBezTo>
                  <a:cubicBezTo>
                    <a:pt x="1" y="412"/>
                    <a:pt x="120" y="531"/>
                    <a:pt x="267" y="531"/>
                  </a:cubicBezTo>
                  <a:lnTo>
                    <a:pt x="6311" y="531"/>
                  </a:lnTo>
                  <a:cubicBezTo>
                    <a:pt x="6458" y="531"/>
                    <a:pt x="6577" y="412"/>
                    <a:pt x="6577" y="265"/>
                  </a:cubicBezTo>
                  <a:cubicBezTo>
                    <a:pt x="6577" y="119"/>
                    <a:pt x="6458" y="0"/>
                    <a:pt x="6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8">
              <a:extLst>
                <a:ext uri="{FF2B5EF4-FFF2-40B4-BE49-F238E27FC236}">
                  <a16:creationId xmlns:a16="http://schemas.microsoft.com/office/drawing/2014/main" id="{B6C53FA1-9294-FB4E-4BB1-9FEE2E90FB7C}"/>
                </a:ext>
              </a:extLst>
            </p:cNvPr>
            <p:cNvSpPr/>
            <p:nvPr/>
          </p:nvSpPr>
          <p:spPr>
            <a:xfrm>
              <a:off x="3704546" y="3221495"/>
              <a:ext cx="59735" cy="105771"/>
            </a:xfrm>
            <a:custGeom>
              <a:avLst/>
              <a:gdLst/>
              <a:ahLst/>
              <a:cxnLst/>
              <a:rect l="l" t="t" r="r" b="b"/>
              <a:pathLst>
                <a:path w="1801" h="3189" extrusionOk="0">
                  <a:moveTo>
                    <a:pt x="1270" y="533"/>
                  </a:moveTo>
                  <a:lnTo>
                    <a:pt x="1270" y="1231"/>
                  </a:lnTo>
                  <a:lnTo>
                    <a:pt x="565" y="1231"/>
                  </a:lnTo>
                  <a:lnTo>
                    <a:pt x="565" y="533"/>
                  </a:lnTo>
                  <a:close/>
                  <a:moveTo>
                    <a:pt x="476" y="1"/>
                  </a:moveTo>
                  <a:cubicBezTo>
                    <a:pt x="233" y="1"/>
                    <a:pt x="34" y="200"/>
                    <a:pt x="34" y="444"/>
                  </a:cubicBezTo>
                  <a:lnTo>
                    <a:pt x="34" y="1320"/>
                  </a:lnTo>
                  <a:cubicBezTo>
                    <a:pt x="34" y="1564"/>
                    <a:pt x="233" y="1763"/>
                    <a:pt x="476" y="1763"/>
                  </a:cubicBezTo>
                  <a:lnTo>
                    <a:pt x="626" y="1763"/>
                  </a:lnTo>
                  <a:lnTo>
                    <a:pt x="626" y="2657"/>
                  </a:lnTo>
                  <a:lnTo>
                    <a:pt x="267" y="2657"/>
                  </a:lnTo>
                  <a:cubicBezTo>
                    <a:pt x="120" y="2657"/>
                    <a:pt x="1" y="2776"/>
                    <a:pt x="1" y="2923"/>
                  </a:cubicBezTo>
                  <a:cubicBezTo>
                    <a:pt x="1" y="3070"/>
                    <a:pt x="120" y="3189"/>
                    <a:pt x="267" y="3189"/>
                  </a:cubicBezTo>
                  <a:lnTo>
                    <a:pt x="714" y="3189"/>
                  </a:lnTo>
                  <a:cubicBezTo>
                    <a:pt x="959" y="3189"/>
                    <a:pt x="1157" y="2991"/>
                    <a:pt x="1157" y="2746"/>
                  </a:cubicBezTo>
                  <a:lnTo>
                    <a:pt x="1157" y="1763"/>
                  </a:lnTo>
                  <a:lnTo>
                    <a:pt x="1358" y="1763"/>
                  </a:lnTo>
                  <a:cubicBezTo>
                    <a:pt x="1602" y="1763"/>
                    <a:pt x="1801" y="1564"/>
                    <a:pt x="1801" y="1320"/>
                  </a:cubicBezTo>
                  <a:lnTo>
                    <a:pt x="1801" y="444"/>
                  </a:lnTo>
                  <a:cubicBezTo>
                    <a:pt x="1801" y="200"/>
                    <a:pt x="1602" y="1"/>
                    <a:pt x="1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2001;p58">
            <a:extLst>
              <a:ext uri="{FF2B5EF4-FFF2-40B4-BE49-F238E27FC236}">
                <a16:creationId xmlns:a16="http://schemas.microsoft.com/office/drawing/2014/main" id="{BC7CD437-A65D-551A-5F2B-DEE70F505CC7}"/>
              </a:ext>
            </a:extLst>
          </p:cNvPr>
          <p:cNvSpPr/>
          <p:nvPr/>
        </p:nvSpPr>
        <p:spPr>
          <a:xfrm>
            <a:off x="6409119" y="3609163"/>
            <a:ext cx="1652937" cy="638700"/>
          </a:xfrm>
          <a:prstGeom prst="roundRect">
            <a:avLst>
              <a:gd name="adj" fmla="val 5000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2006;p58">
            <a:extLst>
              <a:ext uri="{FF2B5EF4-FFF2-40B4-BE49-F238E27FC236}">
                <a16:creationId xmlns:a16="http://schemas.microsoft.com/office/drawing/2014/main" id="{47D93A39-7198-6D1A-83F1-ACDFC073A281}"/>
              </a:ext>
            </a:extLst>
          </p:cNvPr>
          <p:cNvSpPr txBox="1"/>
          <p:nvPr/>
        </p:nvSpPr>
        <p:spPr>
          <a:xfrm>
            <a:off x="1128840" y="3686261"/>
            <a:ext cx="3341559" cy="484500"/>
          </a:xfrm>
          <a:prstGeom prst="rect">
            <a:avLst/>
          </a:prstGeom>
          <a:noFill/>
          <a:ln>
            <a:noFill/>
          </a:ln>
        </p:spPr>
        <p:txBody>
          <a:bodyPr spcFirstLastPara="1" wrap="square" lIns="91425" tIns="91425" rIns="91425" bIns="91425" anchor="ctr" anchorCtr="0">
            <a:noAutofit/>
          </a:bodyPr>
          <a:lstStyle/>
          <a:p>
            <a:pPr marL="171450" lvl="0" indent="-171450" rtl="0">
              <a:spcBef>
                <a:spcPts val="0"/>
              </a:spcBef>
              <a:spcAft>
                <a:spcPts val="0"/>
              </a:spcAft>
              <a:buFont typeface="Arial" panose="020B0604020202020204" pitchFamily="34" charset="0"/>
              <a:buChar char="•"/>
            </a:pPr>
            <a:r>
              <a:rPr lang="en-US" sz="800" dirty="0">
                <a:solidFill>
                  <a:schemeClr val="dk1"/>
                </a:solidFill>
                <a:latin typeface="Montserrat"/>
                <a:ea typeface="Montserrat"/>
                <a:cs typeface="Montserrat"/>
                <a:sym typeface="Montserrat"/>
              </a:rPr>
              <a:t>Predict on the validation set (</a:t>
            </a:r>
            <a:r>
              <a:rPr lang="en-US" sz="800" dirty="0" err="1">
                <a:solidFill>
                  <a:schemeClr val="dk1"/>
                </a:solidFill>
                <a:latin typeface="Montserrat"/>
                <a:ea typeface="Montserrat"/>
                <a:cs typeface="Montserrat"/>
                <a:sym typeface="Montserrat"/>
              </a:rPr>
              <a:t>X_val</a:t>
            </a:r>
            <a:r>
              <a:rPr lang="en-US" sz="800" dirty="0">
                <a:solidFill>
                  <a:schemeClr val="dk1"/>
                </a:solidFill>
                <a:latin typeface="Montserrat"/>
                <a:ea typeface="Montserrat"/>
                <a:cs typeface="Montserrat"/>
                <a:sym typeface="Montserrat"/>
              </a:rPr>
              <a:t>)</a:t>
            </a:r>
            <a:endParaRPr lang="pl-PL" sz="800" dirty="0">
              <a:solidFill>
                <a:schemeClr val="dk1"/>
              </a:solidFill>
              <a:latin typeface="Montserrat"/>
              <a:ea typeface="Montserrat"/>
              <a:cs typeface="Montserrat"/>
              <a:sym typeface="Montserrat"/>
            </a:endParaRPr>
          </a:p>
          <a:p>
            <a:pPr marL="171450" lvl="0" indent="-171450" rtl="0">
              <a:spcBef>
                <a:spcPts val="0"/>
              </a:spcBef>
              <a:spcAft>
                <a:spcPts val="0"/>
              </a:spcAft>
              <a:buFont typeface="Arial" panose="020B0604020202020204" pitchFamily="34" charset="0"/>
              <a:buChar char="•"/>
            </a:pPr>
            <a:r>
              <a:rPr lang="en-US" sz="800" dirty="0">
                <a:solidFill>
                  <a:schemeClr val="dk1"/>
                </a:solidFill>
                <a:latin typeface="Montserrat"/>
                <a:ea typeface="Montserrat"/>
                <a:cs typeface="Montserrat"/>
                <a:sym typeface="Montserrat"/>
              </a:rPr>
              <a:t>Calculate and print the balanced accuracy score</a:t>
            </a:r>
            <a:endParaRPr lang="pl-PL" sz="800" dirty="0">
              <a:solidFill>
                <a:schemeClr val="dk1"/>
              </a:solidFill>
              <a:latin typeface="Montserrat"/>
              <a:ea typeface="Montserrat"/>
              <a:cs typeface="Montserrat"/>
              <a:sym typeface="Montserrat"/>
            </a:endParaRPr>
          </a:p>
          <a:p>
            <a:pPr marL="171450" lvl="0" indent="-171450" rtl="0">
              <a:spcBef>
                <a:spcPts val="0"/>
              </a:spcBef>
              <a:spcAft>
                <a:spcPts val="0"/>
              </a:spcAft>
              <a:buFont typeface="Arial" panose="020B0604020202020204" pitchFamily="34" charset="0"/>
              <a:buChar char="•"/>
            </a:pPr>
            <a:r>
              <a:rPr lang="en-US" sz="800" dirty="0">
                <a:solidFill>
                  <a:schemeClr val="dk1"/>
                </a:solidFill>
                <a:latin typeface="Montserrat"/>
                <a:ea typeface="Montserrat"/>
                <a:cs typeface="Montserrat"/>
                <a:sym typeface="Montserrat"/>
              </a:rPr>
              <a:t>Display the best parameters found by </a:t>
            </a:r>
            <a:r>
              <a:rPr lang="en-US" sz="800" dirty="0" err="1">
                <a:solidFill>
                  <a:schemeClr val="dk1"/>
                </a:solidFill>
                <a:latin typeface="Montserrat"/>
                <a:ea typeface="Montserrat"/>
                <a:cs typeface="Montserrat"/>
                <a:sym typeface="Montserrat"/>
              </a:rPr>
              <a:t>GridSearch</a:t>
            </a:r>
            <a:endParaRPr lang="pl-PL" sz="800" dirty="0">
              <a:solidFill>
                <a:schemeClr val="dk1"/>
              </a:solidFill>
              <a:latin typeface="Montserrat"/>
              <a:ea typeface="Montserrat"/>
              <a:cs typeface="Montserrat"/>
              <a:sym typeface="Montserrat"/>
            </a:endParaRPr>
          </a:p>
          <a:p>
            <a:pPr marL="171450" lvl="0" indent="-171450" rtl="0">
              <a:spcBef>
                <a:spcPts val="0"/>
              </a:spcBef>
              <a:spcAft>
                <a:spcPts val="0"/>
              </a:spcAft>
              <a:buFont typeface="Arial" panose="020B0604020202020204" pitchFamily="34" charset="0"/>
              <a:buChar char="•"/>
            </a:pPr>
            <a:r>
              <a:rPr lang="en-US" sz="800" dirty="0">
                <a:solidFill>
                  <a:schemeClr val="dk1"/>
                </a:solidFill>
                <a:latin typeface="Montserrat"/>
                <a:ea typeface="Montserrat"/>
                <a:cs typeface="Montserrat"/>
                <a:sym typeface="Montserrat"/>
              </a:rPr>
              <a:t>Return the best estimator for further use or testing</a:t>
            </a:r>
            <a:endParaRPr sz="800" dirty="0">
              <a:solidFill>
                <a:schemeClr val="dk1"/>
              </a:solidFill>
              <a:latin typeface="Montserrat"/>
              <a:ea typeface="Montserrat"/>
              <a:cs typeface="Montserrat"/>
              <a:sym typeface="Montserrat"/>
            </a:endParaRPr>
          </a:p>
        </p:txBody>
      </p:sp>
      <p:sp>
        <p:nvSpPr>
          <p:cNvPr id="4" name="Google Shape;2007;p58">
            <a:extLst>
              <a:ext uri="{FF2B5EF4-FFF2-40B4-BE49-F238E27FC236}">
                <a16:creationId xmlns:a16="http://schemas.microsoft.com/office/drawing/2014/main" id="{C94ED58B-6B89-CCA2-046D-19DFD99CCF14}"/>
              </a:ext>
            </a:extLst>
          </p:cNvPr>
          <p:cNvSpPr txBox="1"/>
          <p:nvPr/>
        </p:nvSpPr>
        <p:spPr>
          <a:xfrm>
            <a:off x="4298461" y="3686261"/>
            <a:ext cx="1883508" cy="484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sz="1100" dirty="0">
                <a:solidFill>
                  <a:schemeClr val="dk1"/>
                </a:solidFill>
                <a:latin typeface="Montserrat Black"/>
                <a:ea typeface="Montserrat Black"/>
                <a:cs typeface="Montserrat Black"/>
                <a:sym typeface="Montserrat Black"/>
              </a:rPr>
              <a:t>Evaluate and Return the Best Model</a:t>
            </a:r>
            <a:endParaRPr sz="1100" dirty="0">
              <a:solidFill>
                <a:schemeClr val="dk1"/>
              </a:solidFill>
              <a:latin typeface="Montserrat Black"/>
              <a:ea typeface="Montserrat Black"/>
              <a:cs typeface="Montserrat Black"/>
              <a:sym typeface="Montserrat Black"/>
            </a:endParaRPr>
          </a:p>
        </p:txBody>
      </p:sp>
      <p:cxnSp>
        <p:nvCxnSpPr>
          <p:cNvPr id="5" name="Google Shape;2010;p58">
            <a:extLst>
              <a:ext uri="{FF2B5EF4-FFF2-40B4-BE49-F238E27FC236}">
                <a16:creationId xmlns:a16="http://schemas.microsoft.com/office/drawing/2014/main" id="{CD3F1DDD-23B2-89B0-03D2-267780CA391B}"/>
              </a:ext>
            </a:extLst>
          </p:cNvPr>
          <p:cNvCxnSpPr>
            <a:cxnSpLocks/>
            <a:stCxn id="4" idx="3"/>
            <a:endCxn id="2" idx="1"/>
          </p:cNvCxnSpPr>
          <p:nvPr/>
        </p:nvCxnSpPr>
        <p:spPr>
          <a:xfrm>
            <a:off x="6181969" y="3928511"/>
            <a:ext cx="227150" cy="2"/>
          </a:xfrm>
          <a:prstGeom prst="straightConnector1">
            <a:avLst/>
          </a:prstGeom>
          <a:noFill/>
          <a:ln w="19050" cap="flat" cmpd="sng">
            <a:solidFill>
              <a:schemeClr val="dk2"/>
            </a:solidFill>
            <a:prstDash val="solid"/>
            <a:round/>
            <a:headEnd type="none" w="med" len="med"/>
            <a:tailEnd type="diamond" w="med" len="med"/>
          </a:ln>
        </p:spPr>
      </p:cxnSp>
      <p:grpSp>
        <p:nvGrpSpPr>
          <p:cNvPr id="6" name="Google Shape;2017;p58">
            <a:extLst>
              <a:ext uri="{FF2B5EF4-FFF2-40B4-BE49-F238E27FC236}">
                <a16:creationId xmlns:a16="http://schemas.microsoft.com/office/drawing/2014/main" id="{05AAAD4E-6EB4-5BBD-BEC9-6AACD5B22C44}"/>
              </a:ext>
            </a:extLst>
          </p:cNvPr>
          <p:cNvGrpSpPr/>
          <p:nvPr/>
        </p:nvGrpSpPr>
        <p:grpSpPr>
          <a:xfrm>
            <a:off x="4160546" y="4417714"/>
            <a:ext cx="76825" cy="76800"/>
            <a:chOff x="3104875" y="1099400"/>
            <a:chExt cx="76825" cy="76800"/>
          </a:xfrm>
        </p:grpSpPr>
        <p:sp>
          <p:nvSpPr>
            <p:cNvPr id="7" name="Google Shape;2018;p58">
              <a:extLst>
                <a:ext uri="{FF2B5EF4-FFF2-40B4-BE49-F238E27FC236}">
                  <a16:creationId xmlns:a16="http://schemas.microsoft.com/office/drawing/2014/main" id="{B4E81461-37F8-C73F-DC00-DC464B2FE063}"/>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019;p58">
              <a:extLst>
                <a:ext uri="{FF2B5EF4-FFF2-40B4-BE49-F238E27FC236}">
                  <a16:creationId xmlns:a16="http://schemas.microsoft.com/office/drawing/2014/main" id="{442B4191-D89A-FFEC-1C41-080AEE9444F8}"/>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2043;p58">
            <a:extLst>
              <a:ext uri="{FF2B5EF4-FFF2-40B4-BE49-F238E27FC236}">
                <a16:creationId xmlns:a16="http://schemas.microsoft.com/office/drawing/2014/main" id="{FC74B6E4-B5B1-31BC-564F-7564A4B0C542}"/>
              </a:ext>
            </a:extLst>
          </p:cNvPr>
          <p:cNvGrpSpPr/>
          <p:nvPr/>
        </p:nvGrpSpPr>
        <p:grpSpPr>
          <a:xfrm>
            <a:off x="7440349" y="3714469"/>
            <a:ext cx="294485" cy="457211"/>
            <a:chOff x="3375624" y="3145176"/>
            <a:chExt cx="388657" cy="601990"/>
          </a:xfrm>
        </p:grpSpPr>
        <p:sp>
          <p:nvSpPr>
            <p:cNvPr id="19" name="Google Shape;2044;p58">
              <a:extLst>
                <a:ext uri="{FF2B5EF4-FFF2-40B4-BE49-F238E27FC236}">
                  <a16:creationId xmlns:a16="http://schemas.microsoft.com/office/drawing/2014/main" id="{365D5253-84D9-FB92-D9C1-FD0BA8FF1DB5}"/>
                </a:ext>
              </a:extLst>
            </p:cNvPr>
            <p:cNvSpPr/>
            <p:nvPr/>
          </p:nvSpPr>
          <p:spPr>
            <a:xfrm>
              <a:off x="3427663" y="3145176"/>
              <a:ext cx="58640" cy="58441"/>
            </a:xfrm>
            <a:custGeom>
              <a:avLst/>
              <a:gdLst/>
              <a:ahLst/>
              <a:cxnLst/>
              <a:rect l="l" t="t" r="r" b="b"/>
              <a:pathLst>
                <a:path w="1768" h="1762" extrusionOk="0">
                  <a:moveTo>
                    <a:pt x="1235" y="533"/>
                  </a:moveTo>
                  <a:lnTo>
                    <a:pt x="1235" y="1231"/>
                  </a:lnTo>
                  <a:lnTo>
                    <a:pt x="532" y="1231"/>
                  </a:lnTo>
                  <a:lnTo>
                    <a:pt x="532" y="533"/>
                  </a:lnTo>
                  <a:close/>
                  <a:moveTo>
                    <a:pt x="443" y="1"/>
                  </a:moveTo>
                  <a:cubicBezTo>
                    <a:pt x="198" y="1"/>
                    <a:pt x="0" y="199"/>
                    <a:pt x="0" y="443"/>
                  </a:cubicBezTo>
                  <a:lnTo>
                    <a:pt x="0" y="1319"/>
                  </a:lnTo>
                  <a:cubicBezTo>
                    <a:pt x="0" y="1564"/>
                    <a:pt x="198" y="1762"/>
                    <a:pt x="443" y="1762"/>
                  </a:cubicBezTo>
                  <a:lnTo>
                    <a:pt x="1324" y="1762"/>
                  </a:lnTo>
                  <a:cubicBezTo>
                    <a:pt x="1568" y="1762"/>
                    <a:pt x="1767" y="1564"/>
                    <a:pt x="1767" y="1319"/>
                  </a:cubicBezTo>
                  <a:lnTo>
                    <a:pt x="1767" y="443"/>
                  </a:lnTo>
                  <a:cubicBezTo>
                    <a:pt x="1767" y="199"/>
                    <a:pt x="1569"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45;p58">
              <a:extLst>
                <a:ext uri="{FF2B5EF4-FFF2-40B4-BE49-F238E27FC236}">
                  <a16:creationId xmlns:a16="http://schemas.microsoft.com/office/drawing/2014/main" id="{F4045B95-0967-0E6C-9614-48D1D384F7DD}"/>
                </a:ext>
              </a:extLst>
            </p:cNvPr>
            <p:cNvSpPr/>
            <p:nvPr/>
          </p:nvSpPr>
          <p:spPr>
            <a:xfrm>
              <a:off x="3643219" y="3162954"/>
              <a:ext cx="58640" cy="58441"/>
            </a:xfrm>
            <a:custGeom>
              <a:avLst/>
              <a:gdLst/>
              <a:ahLst/>
              <a:cxnLst/>
              <a:rect l="l" t="t" r="r" b="b"/>
              <a:pathLst>
                <a:path w="1768" h="1762" extrusionOk="0">
                  <a:moveTo>
                    <a:pt x="1236" y="533"/>
                  </a:moveTo>
                  <a:lnTo>
                    <a:pt x="1236" y="1231"/>
                  </a:lnTo>
                  <a:lnTo>
                    <a:pt x="531" y="1231"/>
                  </a:lnTo>
                  <a:lnTo>
                    <a:pt x="531" y="533"/>
                  </a:lnTo>
                  <a:close/>
                  <a:moveTo>
                    <a:pt x="443" y="1"/>
                  </a:moveTo>
                  <a:cubicBezTo>
                    <a:pt x="199" y="1"/>
                    <a:pt x="1" y="199"/>
                    <a:pt x="1" y="443"/>
                  </a:cubicBezTo>
                  <a:lnTo>
                    <a:pt x="1" y="1319"/>
                  </a:lnTo>
                  <a:cubicBezTo>
                    <a:pt x="1" y="1564"/>
                    <a:pt x="199" y="1762"/>
                    <a:pt x="443" y="1762"/>
                  </a:cubicBezTo>
                  <a:lnTo>
                    <a:pt x="1324" y="1762"/>
                  </a:lnTo>
                  <a:cubicBezTo>
                    <a:pt x="1568" y="1762"/>
                    <a:pt x="1768" y="1564"/>
                    <a:pt x="1768" y="1319"/>
                  </a:cubicBezTo>
                  <a:lnTo>
                    <a:pt x="1768" y="443"/>
                  </a:lnTo>
                  <a:cubicBezTo>
                    <a:pt x="1768" y="199"/>
                    <a:pt x="1568"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046;p58">
              <a:extLst>
                <a:ext uri="{FF2B5EF4-FFF2-40B4-BE49-F238E27FC236}">
                  <a16:creationId xmlns:a16="http://schemas.microsoft.com/office/drawing/2014/main" id="{B34AA078-E2DC-0E8C-F2B3-CFD798D66C2B}"/>
                </a:ext>
              </a:extLst>
            </p:cNvPr>
            <p:cNvSpPr/>
            <p:nvPr/>
          </p:nvSpPr>
          <p:spPr>
            <a:xfrm>
              <a:off x="3471743" y="3204314"/>
              <a:ext cx="87496" cy="87131"/>
            </a:xfrm>
            <a:custGeom>
              <a:avLst/>
              <a:gdLst/>
              <a:ahLst/>
              <a:cxnLst/>
              <a:rect l="l" t="t" r="r" b="b"/>
              <a:pathLst>
                <a:path w="2638" h="2627" extrusionOk="0">
                  <a:moveTo>
                    <a:pt x="2106" y="532"/>
                  </a:moveTo>
                  <a:lnTo>
                    <a:pt x="2106" y="1229"/>
                  </a:lnTo>
                  <a:lnTo>
                    <a:pt x="1680" y="1229"/>
                  </a:lnTo>
                  <a:cubicBezTo>
                    <a:pt x="1435" y="1229"/>
                    <a:pt x="1237" y="1429"/>
                    <a:pt x="1237" y="1673"/>
                  </a:cubicBezTo>
                  <a:lnTo>
                    <a:pt x="1237" y="2095"/>
                  </a:lnTo>
                  <a:lnTo>
                    <a:pt x="533" y="2095"/>
                  </a:lnTo>
                  <a:lnTo>
                    <a:pt x="533" y="1397"/>
                  </a:lnTo>
                  <a:lnTo>
                    <a:pt x="959" y="1397"/>
                  </a:lnTo>
                  <a:cubicBezTo>
                    <a:pt x="1203" y="1397"/>
                    <a:pt x="1401" y="1199"/>
                    <a:pt x="1401" y="954"/>
                  </a:cubicBezTo>
                  <a:lnTo>
                    <a:pt x="1401" y="532"/>
                  </a:lnTo>
                  <a:close/>
                  <a:moveTo>
                    <a:pt x="1313" y="0"/>
                  </a:moveTo>
                  <a:cubicBezTo>
                    <a:pt x="1069" y="0"/>
                    <a:pt x="871" y="199"/>
                    <a:pt x="871" y="443"/>
                  </a:cubicBezTo>
                  <a:lnTo>
                    <a:pt x="871" y="866"/>
                  </a:lnTo>
                  <a:lnTo>
                    <a:pt x="444" y="866"/>
                  </a:lnTo>
                  <a:cubicBezTo>
                    <a:pt x="200" y="866"/>
                    <a:pt x="1" y="1064"/>
                    <a:pt x="1" y="1308"/>
                  </a:cubicBezTo>
                  <a:lnTo>
                    <a:pt x="1" y="2184"/>
                  </a:lnTo>
                  <a:cubicBezTo>
                    <a:pt x="1" y="2429"/>
                    <a:pt x="200" y="2627"/>
                    <a:pt x="444" y="2627"/>
                  </a:cubicBezTo>
                  <a:lnTo>
                    <a:pt x="1325" y="2627"/>
                  </a:lnTo>
                  <a:cubicBezTo>
                    <a:pt x="1570" y="2627"/>
                    <a:pt x="1769" y="2429"/>
                    <a:pt x="1769" y="2184"/>
                  </a:cubicBezTo>
                  <a:lnTo>
                    <a:pt x="1769" y="1761"/>
                  </a:lnTo>
                  <a:lnTo>
                    <a:pt x="2194" y="1761"/>
                  </a:lnTo>
                  <a:cubicBezTo>
                    <a:pt x="2438" y="1761"/>
                    <a:pt x="2638" y="1563"/>
                    <a:pt x="2638" y="1319"/>
                  </a:cubicBezTo>
                  <a:lnTo>
                    <a:pt x="2638" y="443"/>
                  </a:lnTo>
                  <a:cubicBezTo>
                    <a:pt x="2638" y="199"/>
                    <a:pt x="2438" y="0"/>
                    <a:pt x="2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047;p58">
              <a:extLst>
                <a:ext uri="{FF2B5EF4-FFF2-40B4-BE49-F238E27FC236}">
                  <a16:creationId xmlns:a16="http://schemas.microsoft.com/office/drawing/2014/main" id="{96882256-4129-9328-6806-4D392D21DA2C}"/>
                </a:ext>
              </a:extLst>
            </p:cNvPr>
            <p:cNvSpPr/>
            <p:nvPr/>
          </p:nvSpPr>
          <p:spPr>
            <a:xfrm>
              <a:off x="3375624" y="3216254"/>
              <a:ext cx="387960" cy="530912"/>
            </a:xfrm>
            <a:custGeom>
              <a:avLst/>
              <a:gdLst/>
              <a:ahLst/>
              <a:cxnLst/>
              <a:rect l="l" t="t" r="r" b="b"/>
              <a:pathLst>
                <a:path w="11697" h="16007" extrusionOk="0">
                  <a:moveTo>
                    <a:pt x="1236" y="533"/>
                  </a:moveTo>
                  <a:lnTo>
                    <a:pt x="1236" y="1231"/>
                  </a:lnTo>
                  <a:lnTo>
                    <a:pt x="532" y="1231"/>
                  </a:lnTo>
                  <a:lnTo>
                    <a:pt x="532" y="533"/>
                  </a:lnTo>
                  <a:close/>
                  <a:moveTo>
                    <a:pt x="7401" y="1037"/>
                  </a:moveTo>
                  <a:lnTo>
                    <a:pt x="7401" y="1735"/>
                  </a:lnTo>
                  <a:lnTo>
                    <a:pt x="6697" y="1735"/>
                  </a:lnTo>
                  <a:lnTo>
                    <a:pt x="6697" y="1037"/>
                  </a:lnTo>
                  <a:close/>
                  <a:moveTo>
                    <a:pt x="5061" y="3567"/>
                  </a:moveTo>
                  <a:lnTo>
                    <a:pt x="5061" y="4398"/>
                  </a:lnTo>
                  <a:lnTo>
                    <a:pt x="3608" y="4398"/>
                  </a:lnTo>
                  <a:lnTo>
                    <a:pt x="3608" y="3567"/>
                  </a:lnTo>
                  <a:close/>
                  <a:moveTo>
                    <a:pt x="9137" y="4930"/>
                  </a:moveTo>
                  <a:lnTo>
                    <a:pt x="9137" y="5805"/>
                  </a:lnTo>
                  <a:cubicBezTo>
                    <a:pt x="9135" y="5816"/>
                    <a:pt x="9123" y="5838"/>
                    <a:pt x="9115" y="5846"/>
                  </a:cubicBezTo>
                  <a:lnTo>
                    <a:pt x="8244" y="6346"/>
                  </a:lnTo>
                  <a:cubicBezTo>
                    <a:pt x="8240" y="6346"/>
                    <a:pt x="8237" y="6345"/>
                    <a:pt x="8234" y="6345"/>
                  </a:cubicBezTo>
                  <a:lnTo>
                    <a:pt x="6994" y="6345"/>
                  </a:lnTo>
                  <a:cubicBezTo>
                    <a:pt x="6847" y="6345"/>
                    <a:pt x="6728" y="6464"/>
                    <a:pt x="6728" y="6611"/>
                  </a:cubicBezTo>
                  <a:cubicBezTo>
                    <a:pt x="6728" y="6759"/>
                    <a:pt x="6847" y="6877"/>
                    <a:pt x="6994" y="6877"/>
                  </a:cubicBezTo>
                  <a:lnTo>
                    <a:pt x="7320" y="6877"/>
                  </a:lnTo>
                  <a:lnTo>
                    <a:pt x="6443" y="7382"/>
                  </a:lnTo>
                  <a:cubicBezTo>
                    <a:pt x="6278" y="7478"/>
                    <a:pt x="6157" y="7686"/>
                    <a:pt x="6157" y="7878"/>
                  </a:cubicBezTo>
                  <a:lnTo>
                    <a:pt x="6157" y="8953"/>
                  </a:lnTo>
                  <a:lnTo>
                    <a:pt x="5561" y="8953"/>
                  </a:lnTo>
                  <a:lnTo>
                    <a:pt x="5561" y="7878"/>
                  </a:lnTo>
                  <a:cubicBezTo>
                    <a:pt x="5561" y="7686"/>
                    <a:pt x="5441" y="7478"/>
                    <a:pt x="5275" y="7382"/>
                  </a:cubicBezTo>
                  <a:lnTo>
                    <a:pt x="4398" y="6877"/>
                  </a:lnTo>
                  <a:lnTo>
                    <a:pt x="5363" y="6877"/>
                  </a:lnTo>
                  <a:cubicBezTo>
                    <a:pt x="5510" y="6877"/>
                    <a:pt x="5629" y="6758"/>
                    <a:pt x="5629" y="6612"/>
                  </a:cubicBezTo>
                  <a:cubicBezTo>
                    <a:pt x="5629" y="6464"/>
                    <a:pt x="5510" y="6346"/>
                    <a:pt x="5363" y="6346"/>
                  </a:cubicBezTo>
                  <a:lnTo>
                    <a:pt x="3580" y="6346"/>
                  </a:lnTo>
                  <a:cubicBezTo>
                    <a:pt x="3551" y="6346"/>
                    <a:pt x="3523" y="6350"/>
                    <a:pt x="3496" y="6359"/>
                  </a:cubicBezTo>
                  <a:lnTo>
                    <a:pt x="2604" y="5846"/>
                  </a:lnTo>
                  <a:cubicBezTo>
                    <a:pt x="2595" y="5838"/>
                    <a:pt x="2584" y="5817"/>
                    <a:pt x="2581" y="5805"/>
                  </a:cubicBezTo>
                  <a:lnTo>
                    <a:pt x="2581" y="4930"/>
                  </a:lnTo>
                  <a:lnTo>
                    <a:pt x="3077" y="4930"/>
                  </a:lnTo>
                  <a:lnTo>
                    <a:pt x="3077" y="5463"/>
                  </a:lnTo>
                  <a:cubicBezTo>
                    <a:pt x="3077" y="5610"/>
                    <a:pt x="3196" y="5729"/>
                    <a:pt x="3342" y="5729"/>
                  </a:cubicBezTo>
                  <a:cubicBezTo>
                    <a:pt x="3489" y="5729"/>
                    <a:pt x="3608" y="5610"/>
                    <a:pt x="3608" y="5463"/>
                  </a:cubicBezTo>
                  <a:lnTo>
                    <a:pt x="3608" y="4930"/>
                  </a:lnTo>
                  <a:lnTo>
                    <a:pt x="5061" y="4930"/>
                  </a:lnTo>
                  <a:lnTo>
                    <a:pt x="5061" y="5463"/>
                  </a:lnTo>
                  <a:cubicBezTo>
                    <a:pt x="5061" y="5610"/>
                    <a:pt x="5180" y="5729"/>
                    <a:pt x="5327" y="5729"/>
                  </a:cubicBezTo>
                  <a:cubicBezTo>
                    <a:pt x="5474" y="5729"/>
                    <a:pt x="5593" y="5610"/>
                    <a:pt x="5593" y="5463"/>
                  </a:cubicBezTo>
                  <a:lnTo>
                    <a:pt x="5593" y="4930"/>
                  </a:lnTo>
                  <a:lnTo>
                    <a:pt x="6783" y="4930"/>
                  </a:lnTo>
                  <a:lnTo>
                    <a:pt x="6783" y="5463"/>
                  </a:lnTo>
                  <a:cubicBezTo>
                    <a:pt x="6783" y="5610"/>
                    <a:pt x="6902" y="5729"/>
                    <a:pt x="7049" y="5729"/>
                  </a:cubicBezTo>
                  <a:cubicBezTo>
                    <a:pt x="7196" y="5729"/>
                    <a:pt x="7315" y="5610"/>
                    <a:pt x="7315" y="5463"/>
                  </a:cubicBezTo>
                  <a:lnTo>
                    <a:pt x="7315" y="4930"/>
                  </a:lnTo>
                  <a:lnTo>
                    <a:pt x="7951" y="4930"/>
                  </a:lnTo>
                  <a:lnTo>
                    <a:pt x="7951" y="5479"/>
                  </a:lnTo>
                  <a:cubicBezTo>
                    <a:pt x="7951" y="5626"/>
                    <a:pt x="8071" y="5745"/>
                    <a:pt x="8217" y="5745"/>
                  </a:cubicBezTo>
                  <a:cubicBezTo>
                    <a:pt x="8363" y="5745"/>
                    <a:pt x="8482" y="5626"/>
                    <a:pt x="8482" y="5479"/>
                  </a:cubicBezTo>
                  <a:lnTo>
                    <a:pt x="8482" y="4930"/>
                  </a:lnTo>
                  <a:close/>
                  <a:moveTo>
                    <a:pt x="443" y="1"/>
                  </a:moveTo>
                  <a:cubicBezTo>
                    <a:pt x="199" y="1"/>
                    <a:pt x="0" y="200"/>
                    <a:pt x="0" y="444"/>
                  </a:cubicBezTo>
                  <a:lnTo>
                    <a:pt x="0" y="1320"/>
                  </a:lnTo>
                  <a:cubicBezTo>
                    <a:pt x="0" y="1563"/>
                    <a:pt x="199" y="1763"/>
                    <a:pt x="443" y="1763"/>
                  </a:cubicBezTo>
                  <a:lnTo>
                    <a:pt x="617" y="1763"/>
                  </a:lnTo>
                  <a:lnTo>
                    <a:pt x="617" y="2714"/>
                  </a:lnTo>
                  <a:cubicBezTo>
                    <a:pt x="617" y="2959"/>
                    <a:pt x="817" y="3157"/>
                    <a:pt x="1061" y="3157"/>
                  </a:cubicBezTo>
                  <a:lnTo>
                    <a:pt x="3077" y="3157"/>
                  </a:lnTo>
                  <a:lnTo>
                    <a:pt x="3077" y="4398"/>
                  </a:lnTo>
                  <a:lnTo>
                    <a:pt x="2491" y="4398"/>
                  </a:lnTo>
                  <a:cubicBezTo>
                    <a:pt x="2247" y="4398"/>
                    <a:pt x="2049" y="4596"/>
                    <a:pt x="2049" y="4841"/>
                  </a:cubicBezTo>
                  <a:lnTo>
                    <a:pt x="2049" y="5809"/>
                  </a:lnTo>
                  <a:cubicBezTo>
                    <a:pt x="2049" y="6001"/>
                    <a:pt x="2169" y="6209"/>
                    <a:pt x="2335" y="6305"/>
                  </a:cubicBezTo>
                  <a:lnTo>
                    <a:pt x="5006" y="7841"/>
                  </a:lnTo>
                  <a:cubicBezTo>
                    <a:pt x="5015" y="7849"/>
                    <a:pt x="5027" y="7870"/>
                    <a:pt x="5029" y="7881"/>
                  </a:cubicBezTo>
                  <a:lnTo>
                    <a:pt x="5029" y="9041"/>
                  </a:lnTo>
                  <a:cubicBezTo>
                    <a:pt x="5029" y="9184"/>
                    <a:pt x="5097" y="9311"/>
                    <a:pt x="5202" y="9392"/>
                  </a:cubicBezTo>
                  <a:lnTo>
                    <a:pt x="4920" y="9673"/>
                  </a:lnTo>
                  <a:cubicBezTo>
                    <a:pt x="4899" y="9693"/>
                    <a:pt x="4833" y="9720"/>
                    <a:pt x="4805" y="9721"/>
                  </a:cubicBezTo>
                  <a:lnTo>
                    <a:pt x="464" y="9721"/>
                  </a:lnTo>
                  <a:cubicBezTo>
                    <a:pt x="220" y="9721"/>
                    <a:pt x="21" y="9919"/>
                    <a:pt x="21" y="10163"/>
                  </a:cubicBezTo>
                  <a:lnTo>
                    <a:pt x="21" y="15564"/>
                  </a:lnTo>
                  <a:cubicBezTo>
                    <a:pt x="21" y="15809"/>
                    <a:pt x="220" y="16007"/>
                    <a:pt x="464" y="16007"/>
                  </a:cubicBezTo>
                  <a:lnTo>
                    <a:pt x="11253" y="16007"/>
                  </a:lnTo>
                  <a:cubicBezTo>
                    <a:pt x="11498" y="16007"/>
                    <a:pt x="11696" y="15809"/>
                    <a:pt x="11696" y="15564"/>
                  </a:cubicBezTo>
                  <a:lnTo>
                    <a:pt x="11696" y="14483"/>
                  </a:lnTo>
                  <a:cubicBezTo>
                    <a:pt x="11696" y="14336"/>
                    <a:pt x="11577" y="14217"/>
                    <a:pt x="11430" y="14217"/>
                  </a:cubicBezTo>
                  <a:cubicBezTo>
                    <a:pt x="11283" y="14217"/>
                    <a:pt x="11165" y="14336"/>
                    <a:pt x="11165" y="14483"/>
                  </a:cubicBezTo>
                  <a:lnTo>
                    <a:pt x="11165" y="15476"/>
                  </a:lnTo>
                  <a:lnTo>
                    <a:pt x="553" y="15476"/>
                  </a:lnTo>
                  <a:lnTo>
                    <a:pt x="553" y="10253"/>
                  </a:lnTo>
                  <a:lnTo>
                    <a:pt x="4805" y="10253"/>
                  </a:lnTo>
                  <a:cubicBezTo>
                    <a:pt x="4974" y="10253"/>
                    <a:pt x="5175" y="10170"/>
                    <a:pt x="5295" y="10050"/>
                  </a:cubicBezTo>
                  <a:lnTo>
                    <a:pt x="5859" y="9489"/>
                  </a:lnTo>
                  <a:lnTo>
                    <a:pt x="6423" y="10050"/>
                  </a:lnTo>
                  <a:cubicBezTo>
                    <a:pt x="6542" y="10170"/>
                    <a:pt x="6744" y="10253"/>
                    <a:pt x="6913" y="10253"/>
                  </a:cubicBezTo>
                  <a:lnTo>
                    <a:pt x="11165" y="10253"/>
                  </a:lnTo>
                  <a:lnTo>
                    <a:pt x="11165" y="12711"/>
                  </a:lnTo>
                  <a:cubicBezTo>
                    <a:pt x="11165" y="12858"/>
                    <a:pt x="11284" y="12977"/>
                    <a:pt x="11431" y="12977"/>
                  </a:cubicBezTo>
                  <a:cubicBezTo>
                    <a:pt x="11578" y="12977"/>
                    <a:pt x="11696" y="12858"/>
                    <a:pt x="11696" y="12711"/>
                  </a:cubicBezTo>
                  <a:lnTo>
                    <a:pt x="11696" y="10164"/>
                  </a:lnTo>
                  <a:cubicBezTo>
                    <a:pt x="11696" y="9920"/>
                    <a:pt x="11498" y="9721"/>
                    <a:pt x="11253" y="9721"/>
                  </a:cubicBezTo>
                  <a:lnTo>
                    <a:pt x="6913" y="9721"/>
                  </a:lnTo>
                  <a:cubicBezTo>
                    <a:pt x="6885" y="9721"/>
                    <a:pt x="6819" y="9693"/>
                    <a:pt x="6797" y="9674"/>
                  </a:cubicBezTo>
                  <a:lnTo>
                    <a:pt x="6515" y="9391"/>
                  </a:lnTo>
                  <a:cubicBezTo>
                    <a:pt x="6621" y="9311"/>
                    <a:pt x="6689" y="9184"/>
                    <a:pt x="6689" y="9041"/>
                  </a:cubicBezTo>
                  <a:lnTo>
                    <a:pt x="6689" y="7881"/>
                  </a:lnTo>
                  <a:cubicBezTo>
                    <a:pt x="6691" y="7870"/>
                    <a:pt x="6703" y="7849"/>
                    <a:pt x="6712" y="7841"/>
                  </a:cubicBezTo>
                  <a:lnTo>
                    <a:pt x="9383" y="6305"/>
                  </a:lnTo>
                  <a:cubicBezTo>
                    <a:pt x="9549" y="6208"/>
                    <a:pt x="9669" y="6000"/>
                    <a:pt x="9669" y="5809"/>
                  </a:cubicBezTo>
                  <a:lnTo>
                    <a:pt x="9669" y="4841"/>
                  </a:lnTo>
                  <a:cubicBezTo>
                    <a:pt x="9669" y="4596"/>
                    <a:pt x="9471" y="4398"/>
                    <a:pt x="9227" y="4398"/>
                  </a:cubicBezTo>
                  <a:lnTo>
                    <a:pt x="8482" y="4398"/>
                  </a:lnTo>
                  <a:lnTo>
                    <a:pt x="8482" y="3347"/>
                  </a:lnTo>
                  <a:lnTo>
                    <a:pt x="8766" y="3347"/>
                  </a:lnTo>
                  <a:cubicBezTo>
                    <a:pt x="8913" y="3347"/>
                    <a:pt x="9032" y="3228"/>
                    <a:pt x="9032" y="3081"/>
                  </a:cubicBezTo>
                  <a:cubicBezTo>
                    <a:pt x="9032" y="2934"/>
                    <a:pt x="8913" y="2815"/>
                    <a:pt x="8766" y="2815"/>
                  </a:cubicBezTo>
                  <a:lnTo>
                    <a:pt x="8394" y="2815"/>
                  </a:lnTo>
                  <a:cubicBezTo>
                    <a:pt x="8150" y="2815"/>
                    <a:pt x="7950" y="3014"/>
                    <a:pt x="7950" y="3259"/>
                  </a:cubicBezTo>
                  <a:lnTo>
                    <a:pt x="7950" y="4398"/>
                  </a:lnTo>
                  <a:lnTo>
                    <a:pt x="7315" y="4398"/>
                  </a:lnTo>
                  <a:lnTo>
                    <a:pt x="7315" y="2267"/>
                  </a:lnTo>
                  <a:lnTo>
                    <a:pt x="7489" y="2267"/>
                  </a:lnTo>
                  <a:cubicBezTo>
                    <a:pt x="7734" y="2267"/>
                    <a:pt x="7933" y="2069"/>
                    <a:pt x="7933" y="1824"/>
                  </a:cubicBezTo>
                  <a:lnTo>
                    <a:pt x="7933" y="948"/>
                  </a:lnTo>
                  <a:cubicBezTo>
                    <a:pt x="7933" y="704"/>
                    <a:pt x="7734" y="506"/>
                    <a:pt x="7489" y="506"/>
                  </a:cubicBezTo>
                  <a:lnTo>
                    <a:pt x="6609" y="506"/>
                  </a:lnTo>
                  <a:cubicBezTo>
                    <a:pt x="6364" y="506"/>
                    <a:pt x="6165" y="704"/>
                    <a:pt x="6165" y="948"/>
                  </a:cubicBezTo>
                  <a:lnTo>
                    <a:pt x="6165" y="1824"/>
                  </a:lnTo>
                  <a:cubicBezTo>
                    <a:pt x="6165" y="2069"/>
                    <a:pt x="6364" y="2267"/>
                    <a:pt x="6609" y="2267"/>
                  </a:cubicBezTo>
                  <a:lnTo>
                    <a:pt x="6783" y="2267"/>
                  </a:lnTo>
                  <a:lnTo>
                    <a:pt x="6783" y="4398"/>
                  </a:lnTo>
                  <a:lnTo>
                    <a:pt x="5593" y="4398"/>
                  </a:lnTo>
                  <a:lnTo>
                    <a:pt x="5593" y="3478"/>
                  </a:lnTo>
                  <a:cubicBezTo>
                    <a:pt x="5593" y="3234"/>
                    <a:pt x="5395" y="3035"/>
                    <a:pt x="5151" y="3035"/>
                  </a:cubicBezTo>
                  <a:lnTo>
                    <a:pt x="3606" y="3035"/>
                  </a:lnTo>
                  <a:cubicBezTo>
                    <a:pt x="3589" y="2807"/>
                    <a:pt x="3398" y="2626"/>
                    <a:pt x="3165" y="2626"/>
                  </a:cubicBezTo>
                  <a:lnTo>
                    <a:pt x="1149" y="2626"/>
                  </a:lnTo>
                  <a:lnTo>
                    <a:pt x="1149" y="1763"/>
                  </a:lnTo>
                  <a:lnTo>
                    <a:pt x="1324" y="1763"/>
                  </a:lnTo>
                  <a:cubicBezTo>
                    <a:pt x="1568" y="1763"/>
                    <a:pt x="1767" y="1564"/>
                    <a:pt x="1767" y="1320"/>
                  </a:cubicBezTo>
                  <a:lnTo>
                    <a:pt x="1767" y="444"/>
                  </a:lnTo>
                  <a:cubicBezTo>
                    <a:pt x="1767" y="200"/>
                    <a:pt x="1568"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048;p58">
              <a:extLst>
                <a:ext uri="{FF2B5EF4-FFF2-40B4-BE49-F238E27FC236}">
                  <a16:creationId xmlns:a16="http://schemas.microsoft.com/office/drawing/2014/main" id="{1C96C974-45B8-706E-15DF-A480132910CB}"/>
                </a:ext>
              </a:extLst>
            </p:cNvPr>
            <p:cNvSpPr/>
            <p:nvPr/>
          </p:nvSpPr>
          <p:spPr>
            <a:xfrm>
              <a:off x="3418576" y="3584181"/>
              <a:ext cx="63682" cy="17645"/>
            </a:xfrm>
            <a:custGeom>
              <a:avLst/>
              <a:gdLst/>
              <a:ahLst/>
              <a:cxnLst/>
              <a:rect l="l" t="t" r="r" b="b"/>
              <a:pathLst>
                <a:path w="1920" h="532" extrusionOk="0">
                  <a:moveTo>
                    <a:pt x="265" y="1"/>
                  </a:moveTo>
                  <a:cubicBezTo>
                    <a:pt x="118" y="1"/>
                    <a:pt x="0" y="119"/>
                    <a:pt x="0" y="266"/>
                  </a:cubicBezTo>
                  <a:cubicBezTo>
                    <a:pt x="0" y="412"/>
                    <a:pt x="118" y="532"/>
                    <a:pt x="265" y="532"/>
                  </a:cubicBezTo>
                  <a:lnTo>
                    <a:pt x="1653" y="532"/>
                  </a:lnTo>
                  <a:cubicBezTo>
                    <a:pt x="1799" y="532"/>
                    <a:pt x="1918" y="412"/>
                    <a:pt x="1918" y="266"/>
                  </a:cubicBezTo>
                  <a:cubicBezTo>
                    <a:pt x="1919" y="119"/>
                    <a:pt x="1800" y="1"/>
                    <a:pt x="1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049;p58">
              <a:extLst>
                <a:ext uri="{FF2B5EF4-FFF2-40B4-BE49-F238E27FC236}">
                  <a16:creationId xmlns:a16="http://schemas.microsoft.com/office/drawing/2014/main" id="{9125ABF3-C4C6-8393-1833-DC308675033D}"/>
                </a:ext>
              </a:extLst>
            </p:cNvPr>
            <p:cNvSpPr/>
            <p:nvPr/>
          </p:nvSpPr>
          <p:spPr>
            <a:xfrm>
              <a:off x="3418576" y="3617879"/>
              <a:ext cx="63682" cy="17645"/>
            </a:xfrm>
            <a:custGeom>
              <a:avLst/>
              <a:gdLst/>
              <a:ahLst/>
              <a:cxnLst/>
              <a:rect l="l" t="t" r="r" b="b"/>
              <a:pathLst>
                <a:path w="1920" h="532" extrusionOk="0">
                  <a:moveTo>
                    <a:pt x="265" y="0"/>
                  </a:moveTo>
                  <a:cubicBezTo>
                    <a:pt x="118" y="0"/>
                    <a:pt x="0" y="119"/>
                    <a:pt x="0" y="266"/>
                  </a:cubicBezTo>
                  <a:cubicBezTo>
                    <a:pt x="0" y="413"/>
                    <a:pt x="118" y="532"/>
                    <a:pt x="265" y="532"/>
                  </a:cubicBezTo>
                  <a:lnTo>
                    <a:pt x="1653" y="532"/>
                  </a:lnTo>
                  <a:cubicBezTo>
                    <a:pt x="1799" y="532"/>
                    <a:pt x="1918" y="413"/>
                    <a:pt x="1918" y="266"/>
                  </a:cubicBezTo>
                  <a:cubicBezTo>
                    <a:pt x="1919" y="119"/>
                    <a:pt x="1800" y="0"/>
                    <a:pt x="16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050;p58">
              <a:extLst>
                <a:ext uri="{FF2B5EF4-FFF2-40B4-BE49-F238E27FC236}">
                  <a16:creationId xmlns:a16="http://schemas.microsoft.com/office/drawing/2014/main" id="{94369F23-A0BC-6004-8C3A-AF91D4C7AC24}"/>
                </a:ext>
              </a:extLst>
            </p:cNvPr>
            <p:cNvSpPr/>
            <p:nvPr/>
          </p:nvSpPr>
          <p:spPr>
            <a:xfrm>
              <a:off x="3418576" y="3651578"/>
              <a:ext cx="63682" cy="17678"/>
            </a:xfrm>
            <a:custGeom>
              <a:avLst/>
              <a:gdLst/>
              <a:ahLst/>
              <a:cxnLst/>
              <a:rect l="l" t="t" r="r" b="b"/>
              <a:pathLst>
                <a:path w="1920" h="533" extrusionOk="0">
                  <a:moveTo>
                    <a:pt x="265" y="1"/>
                  </a:moveTo>
                  <a:cubicBezTo>
                    <a:pt x="118" y="1"/>
                    <a:pt x="0" y="120"/>
                    <a:pt x="0" y="267"/>
                  </a:cubicBezTo>
                  <a:cubicBezTo>
                    <a:pt x="0" y="413"/>
                    <a:pt x="118" y="532"/>
                    <a:pt x="265" y="532"/>
                  </a:cubicBezTo>
                  <a:lnTo>
                    <a:pt x="1653" y="532"/>
                  </a:lnTo>
                  <a:cubicBezTo>
                    <a:pt x="1799" y="532"/>
                    <a:pt x="1918" y="413"/>
                    <a:pt x="1918" y="267"/>
                  </a:cubicBezTo>
                  <a:cubicBezTo>
                    <a:pt x="1919" y="120"/>
                    <a:pt x="1800" y="1"/>
                    <a:pt x="1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051;p58">
              <a:extLst>
                <a:ext uri="{FF2B5EF4-FFF2-40B4-BE49-F238E27FC236}">
                  <a16:creationId xmlns:a16="http://schemas.microsoft.com/office/drawing/2014/main" id="{AE7F895D-445B-ED99-66C0-8FE0FE37C19E}"/>
                </a:ext>
              </a:extLst>
            </p:cNvPr>
            <p:cNvSpPr/>
            <p:nvPr/>
          </p:nvSpPr>
          <p:spPr>
            <a:xfrm>
              <a:off x="3418576" y="3685309"/>
              <a:ext cx="63682" cy="17612"/>
            </a:xfrm>
            <a:custGeom>
              <a:avLst/>
              <a:gdLst/>
              <a:ahLst/>
              <a:cxnLst/>
              <a:rect l="l" t="t" r="r" b="b"/>
              <a:pathLst>
                <a:path w="1920" h="531" extrusionOk="0">
                  <a:moveTo>
                    <a:pt x="265" y="0"/>
                  </a:moveTo>
                  <a:cubicBezTo>
                    <a:pt x="118" y="0"/>
                    <a:pt x="0" y="119"/>
                    <a:pt x="0" y="265"/>
                  </a:cubicBezTo>
                  <a:cubicBezTo>
                    <a:pt x="0" y="412"/>
                    <a:pt x="118" y="531"/>
                    <a:pt x="265" y="531"/>
                  </a:cubicBezTo>
                  <a:lnTo>
                    <a:pt x="1653" y="531"/>
                  </a:lnTo>
                  <a:cubicBezTo>
                    <a:pt x="1799" y="531"/>
                    <a:pt x="1918" y="412"/>
                    <a:pt x="1918" y="265"/>
                  </a:cubicBezTo>
                  <a:cubicBezTo>
                    <a:pt x="1919" y="119"/>
                    <a:pt x="1800" y="0"/>
                    <a:pt x="16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052;p58">
              <a:extLst>
                <a:ext uri="{FF2B5EF4-FFF2-40B4-BE49-F238E27FC236}">
                  <a16:creationId xmlns:a16="http://schemas.microsoft.com/office/drawing/2014/main" id="{AB28FDB3-6467-330F-E8DF-39B47F5543D2}"/>
                </a:ext>
              </a:extLst>
            </p:cNvPr>
            <p:cNvSpPr/>
            <p:nvPr/>
          </p:nvSpPr>
          <p:spPr>
            <a:xfrm>
              <a:off x="3501096" y="3584181"/>
              <a:ext cx="112471" cy="17645"/>
            </a:xfrm>
            <a:custGeom>
              <a:avLst/>
              <a:gdLst/>
              <a:ahLst/>
              <a:cxnLst/>
              <a:rect l="l" t="t" r="r" b="b"/>
              <a:pathLst>
                <a:path w="3391" h="532" extrusionOk="0">
                  <a:moveTo>
                    <a:pt x="267" y="1"/>
                  </a:moveTo>
                  <a:cubicBezTo>
                    <a:pt x="120" y="1"/>
                    <a:pt x="1" y="119"/>
                    <a:pt x="1" y="266"/>
                  </a:cubicBezTo>
                  <a:cubicBezTo>
                    <a:pt x="1" y="412"/>
                    <a:pt x="120" y="532"/>
                    <a:pt x="267" y="532"/>
                  </a:cubicBezTo>
                  <a:lnTo>
                    <a:pt x="3124" y="532"/>
                  </a:lnTo>
                  <a:cubicBezTo>
                    <a:pt x="3271" y="532"/>
                    <a:pt x="3390" y="412"/>
                    <a:pt x="3390" y="266"/>
                  </a:cubicBezTo>
                  <a:cubicBezTo>
                    <a:pt x="3390" y="119"/>
                    <a:pt x="3271" y="1"/>
                    <a:pt x="31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053;p58">
              <a:extLst>
                <a:ext uri="{FF2B5EF4-FFF2-40B4-BE49-F238E27FC236}">
                  <a16:creationId xmlns:a16="http://schemas.microsoft.com/office/drawing/2014/main" id="{6AC004C9-AFF1-3BE7-553A-1448186D8DA1}"/>
                </a:ext>
              </a:extLst>
            </p:cNvPr>
            <p:cNvSpPr/>
            <p:nvPr/>
          </p:nvSpPr>
          <p:spPr>
            <a:xfrm>
              <a:off x="3627630" y="3584181"/>
              <a:ext cx="93731" cy="17645"/>
            </a:xfrm>
            <a:custGeom>
              <a:avLst/>
              <a:gdLst/>
              <a:ahLst/>
              <a:cxnLst/>
              <a:rect l="l" t="t" r="r" b="b"/>
              <a:pathLst>
                <a:path w="2826" h="532" extrusionOk="0">
                  <a:moveTo>
                    <a:pt x="266" y="1"/>
                  </a:moveTo>
                  <a:cubicBezTo>
                    <a:pt x="119" y="1"/>
                    <a:pt x="0" y="119"/>
                    <a:pt x="0" y="266"/>
                  </a:cubicBezTo>
                  <a:cubicBezTo>
                    <a:pt x="0" y="412"/>
                    <a:pt x="119" y="532"/>
                    <a:pt x="266" y="532"/>
                  </a:cubicBezTo>
                  <a:lnTo>
                    <a:pt x="2560" y="532"/>
                  </a:lnTo>
                  <a:cubicBezTo>
                    <a:pt x="2707" y="532"/>
                    <a:pt x="2826" y="412"/>
                    <a:pt x="2826" y="266"/>
                  </a:cubicBezTo>
                  <a:cubicBezTo>
                    <a:pt x="2826" y="119"/>
                    <a:pt x="2707" y="1"/>
                    <a:pt x="2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054;p58">
              <a:extLst>
                <a:ext uri="{FF2B5EF4-FFF2-40B4-BE49-F238E27FC236}">
                  <a16:creationId xmlns:a16="http://schemas.microsoft.com/office/drawing/2014/main" id="{B450C569-3C25-C79E-BC11-8411A3B1ECDF}"/>
                </a:ext>
              </a:extLst>
            </p:cNvPr>
            <p:cNvSpPr/>
            <p:nvPr/>
          </p:nvSpPr>
          <p:spPr>
            <a:xfrm>
              <a:off x="3501096" y="3617879"/>
              <a:ext cx="218176" cy="17645"/>
            </a:xfrm>
            <a:custGeom>
              <a:avLst/>
              <a:gdLst/>
              <a:ahLst/>
              <a:cxnLst/>
              <a:rect l="l" t="t" r="r" b="b"/>
              <a:pathLst>
                <a:path w="6578" h="532" extrusionOk="0">
                  <a:moveTo>
                    <a:pt x="267" y="0"/>
                  </a:moveTo>
                  <a:cubicBezTo>
                    <a:pt x="120" y="0"/>
                    <a:pt x="1" y="119"/>
                    <a:pt x="1" y="266"/>
                  </a:cubicBezTo>
                  <a:cubicBezTo>
                    <a:pt x="1" y="413"/>
                    <a:pt x="120" y="532"/>
                    <a:pt x="267" y="532"/>
                  </a:cubicBezTo>
                  <a:lnTo>
                    <a:pt x="6311" y="532"/>
                  </a:lnTo>
                  <a:cubicBezTo>
                    <a:pt x="6458" y="532"/>
                    <a:pt x="6577" y="413"/>
                    <a:pt x="6577" y="266"/>
                  </a:cubicBezTo>
                  <a:cubicBezTo>
                    <a:pt x="6577" y="119"/>
                    <a:pt x="6458" y="0"/>
                    <a:pt x="6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055;p58">
              <a:extLst>
                <a:ext uri="{FF2B5EF4-FFF2-40B4-BE49-F238E27FC236}">
                  <a16:creationId xmlns:a16="http://schemas.microsoft.com/office/drawing/2014/main" id="{94873993-B029-37F8-5A98-84062D556C93}"/>
                </a:ext>
              </a:extLst>
            </p:cNvPr>
            <p:cNvSpPr/>
            <p:nvPr/>
          </p:nvSpPr>
          <p:spPr>
            <a:xfrm>
              <a:off x="3501096" y="3651578"/>
              <a:ext cx="76053" cy="17678"/>
            </a:xfrm>
            <a:custGeom>
              <a:avLst/>
              <a:gdLst/>
              <a:ahLst/>
              <a:cxnLst/>
              <a:rect l="l" t="t" r="r" b="b"/>
              <a:pathLst>
                <a:path w="2293" h="533" extrusionOk="0">
                  <a:moveTo>
                    <a:pt x="267" y="1"/>
                  </a:moveTo>
                  <a:cubicBezTo>
                    <a:pt x="120" y="1"/>
                    <a:pt x="1" y="120"/>
                    <a:pt x="1" y="267"/>
                  </a:cubicBezTo>
                  <a:cubicBezTo>
                    <a:pt x="1" y="413"/>
                    <a:pt x="120" y="532"/>
                    <a:pt x="267" y="532"/>
                  </a:cubicBezTo>
                  <a:lnTo>
                    <a:pt x="2028" y="532"/>
                  </a:lnTo>
                  <a:cubicBezTo>
                    <a:pt x="2174" y="532"/>
                    <a:pt x="2293" y="413"/>
                    <a:pt x="2293" y="267"/>
                  </a:cubicBezTo>
                  <a:cubicBezTo>
                    <a:pt x="2293" y="120"/>
                    <a:pt x="2174" y="1"/>
                    <a:pt x="20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056;p58">
              <a:extLst>
                <a:ext uri="{FF2B5EF4-FFF2-40B4-BE49-F238E27FC236}">
                  <a16:creationId xmlns:a16="http://schemas.microsoft.com/office/drawing/2014/main" id="{229D1EAB-0CF2-1ECF-9E40-C2BED7B37E09}"/>
                </a:ext>
              </a:extLst>
            </p:cNvPr>
            <p:cNvSpPr/>
            <p:nvPr/>
          </p:nvSpPr>
          <p:spPr>
            <a:xfrm>
              <a:off x="3590217" y="3651578"/>
              <a:ext cx="76053" cy="17678"/>
            </a:xfrm>
            <a:custGeom>
              <a:avLst/>
              <a:gdLst/>
              <a:ahLst/>
              <a:cxnLst/>
              <a:rect l="l" t="t" r="r" b="b"/>
              <a:pathLst>
                <a:path w="2293" h="533" extrusionOk="0">
                  <a:moveTo>
                    <a:pt x="267" y="1"/>
                  </a:moveTo>
                  <a:cubicBezTo>
                    <a:pt x="120" y="1"/>
                    <a:pt x="1" y="120"/>
                    <a:pt x="1" y="267"/>
                  </a:cubicBezTo>
                  <a:cubicBezTo>
                    <a:pt x="1" y="413"/>
                    <a:pt x="120" y="532"/>
                    <a:pt x="267" y="532"/>
                  </a:cubicBezTo>
                  <a:lnTo>
                    <a:pt x="2027" y="532"/>
                  </a:lnTo>
                  <a:cubicBezTo>
                    <a:pt x="2174" y="532"/>
                    <a:pt x="2293" y="413"/>
                    <a:pt x="2293" y="267"/>
                  </a:cubicBezTo>
                  <a:cubicBezTo>
                    <a:pt x="2293" y="120"/>
                    <a:pt x="2174" y="1"/>
                    <a:pt x="20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057;p58">
              <a:extLst>
                <a:ext uri="{FF2B5EF4-FFF2-40B4-BE49-F238E27FC236}">
                  <a16:creationId xmlns:a16="http://schemas.microsoft.com/office/drawing/2014/main" id="{17FDF487-13BA-6CBE-6231-5DA3B1457924}"/>
                </a:ext>
              </a:extLst>
            </p:cNvPr>
            <p:cNvSpPr/>
            <p:nvPr/>
          </p:nvSpPr>
          <p:spPr>
            <a:xfrm>
              <a:off x="3680367" y="3651578"/>
              <a:ext cx="38905" cy="17678"/>
            </a:xfrm>
            <a:custGeom>
              <a:avLst/>
              <a:gdLst/>
              <a:ahLst/>
              <a:cxnLst/>
              <a:rect l="l" t="t" r="r" b="b"/>
              <a:pathLst>
                <a:path w="1173" h="533" extrusionOk="0">
                  <a:moveTo>
                    <a:pt x="266" y="1"/>
                  </a:moveTo>
                  <a:cubicBezTo>
                    <a:pt x="119" y="1"/>
                    <a:pt x="1" y="120"/>
                    <a:pt x="1" y="267"/>
                  </a:cubicBezTo>
                  <a:cubicBezTo>
                    <a:pt x="1" y="413"/>
                    <a:pt x="120" y="532"/>
                    <a:pt x="266" y="532"/>
                  </a:cubicBezTo>
                  <a:lnTo>
                    <a:pt x="906" y="532"/>
                  </a:lnTo>
                  <a:cubicBezTo>
                    <a:pt x="1053" y="532"/>
                    <a:pt x="1172" y="413"/>
                    <a:pt x="1172" y="267"/>
                  </a:cubicBezTo>
                  <a:cubicBezTo>
                    <a:pt x="1172" y="120"/>
                    <a:pt x="1053"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058;p58">
              <a:extLst>
                <a:ext uri="{FF2B5EF4-FFF2-40B4-BE49-F238E27FC236}">
                  <a16:creationId xmlns:a16="http://schemas.microsoft.com/office/drawing/2014/main" id="{76782D48-95B3-6AA6-C23E-B480E02EFFC8}"/>
                </a:ext>
              </a:extLst>
            </p:cNvPr>
            <p:cNvSpPr/>
            <p:nvPr/>
          </p:nvSpPr>
          <p:spPr>
            <a:xfrm>
              <a:off x="3501096" y="3685309"/>
              <a:ext cx="218176" cy="17612"/>
            </a:xfrm>
            <a:custGeom>
              <a:avLst/>
              <a:gdLst/>
              <a:ahLst/>
              <a:cxnLst/>
              <a:rect l="l" t="t" r="r" b="b"/>
              <a:pathLst>
                <a:path w="6578" h="531" extrusionOk="0">
                  <a:moveTo>
                    <a:pt x="267" y="0"/>
                  </a:moveTo>
                  <a:cubicBezTo>
                    <a:pt x="120" y="0"/>
                    <a:pt x="1" y="119"/>
                    <a:pt x="1" y="265"/>
                  </a:cubicBezTo>
                  <a:cubicBezTo>
                    <a:pt x="1" y="412"/>
                    <a:pt x="120" y="531"/>
                    <a:pt x="267" y="531"/>
                  </a:cubicBezTo>
                  <a:lnTo>
                    <a:pt x="6311" y="531"/>
                  </a:lnTo>
                  <a:cubicBezTo>
                    <a:pt x="6458" y="531"/>
                    <a:pt x="6577" y="412"/>
                    <a:pt x="6577" y="265"/>
                  </a:cubicBezTo>
                  <a:cubicBezTo>
                    <a:pt x="6577" y="119"/>
                    <a:pt x="6458" y="0"/>
                    <a:pt x="6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059;p58">
              <a:extLst>
                <a:ext uri="{FF2B5EF4-FFF2-40B4-BE49-F238E27FC236}">
                  <a16:creationId xmlns:a16="http://schemas.microsoft.com/office/drawing/2014/main" id="{0FF1B356-88C9-2FB4-3395-8B560AC35573}"/>
                </a:ext>
              </a:extLst>
            </p:cNvPr>
            <p:cNvSpPr/>
            <p:nvPr/>
          </p:nvSpPr>
          <p:spPr>
            <a:xfrm>
              <a:off x="3704546" y="3221495"/>
              <a:ext cx="59735" cy="105771"/>
            </a:xfrm>
            <a:custGeom>
              <a:avLst/>
              <a:gdLst/>
              <a:ahLst/>
              <a:cxnLst/>
              <a:rect l="l" t="t" r="r" b="b"/>
              <a:pathLst>
                <a:path w="1801" h="3189" extrusionOk="0">
                  <a:moveTo>
                    <a:pt x="1270" y="533"/>
                  </a:moveTo>
                  <a:lnTo>
                    <a:pt x="1270" y="1231"/>
                  </a:lnTo>
                  <a:lnTo>
                    <a:pt x="565" y="1231"/>
                  </a:lnTo>
                  <a:lnTo>
                    <a:pt x="565" y="533"/>
                  </a:lnTo>
                  <a:close/>
                  <a:moveTo>
                    <a:pt x="476" y="1"/>
                  </a:moveTo>
                  <a:cubicBezTo>
                    <a:pt x="233" y="1"/>
                    <a:pt x="34" y="200"/>
                    <a:pt x="34" y="444"/>
                  </a:cubicBezTo>
                  <a:lnTo>
                    <a:pt x="34" y="1320"/>
                  </a:lnTo>
                  <a:cubicBezTo>
                    <a:pt x="34" y="1564"/>
                    <a:pt x="233" y="1763"/>
                    <a:pt x="476" y="1763"/>
                  </a:cubicBezTo>
                  <a:lnTo>
                    <a:pt x="626" y="1763"/>
                  </a:lnTo>
                  <a:lnTo>
                    <a:pt x="626" y="2657"/>
                  </a:lnTo>
                  <a:lnTo>
                    <a:pt x="267" y="2657"/>
                  </a:lnTo>
                  <a:cubicBezTo>
                    <a:pt x="120" y="2657"/>
                    <a:pt x="1" y="2776"/>
                    <a:pt x="1" y="2923"/>
                  </a:cubicBezTo>
                  <a:cubicBezTo>
                    <a:pt x="1" y="3070"/>
                    <a:pt x="120" y="3189"/>
                    <a:pt x="267" y="3189"/>
                  </a:cubicBezTo>
                  <a:lnTo>
                    <a:pt x="714" y="3189"/>
                  </a:lnTo>
                  <a:cubicBezTo>
                    <a:pt x="959" y="3189"/>
                    <a:pt x="1157" y="2991"/>
                    <a:pt x="1157" y="2746"/>
                  </a:cubicBezTo>
                  <a:lnTo>
                    <a:pt x="1157" y="1763"/>
                  </a:lnTo>
                  <a:lnTo>
                    <a:pt x="1358" y="1763"/>
                  </a:lnTo>
                  <a:cubicBezTo>
                    <a:pt x="1602" y="1763"/>
                    <a:pt x="1801" y="1564"/>
                    <a:pt x="1801" y="1320"/>
                  </a:cubicBezTo>
                  <a:lnTo>
                    <a:pt x="1801" y="444"/>
                  </a:lnTo>
                  <a:cubicBezTo>
                    <a:pt x="1801" y="200"/>
                    <a:pt x="1602" y="1"/>
                    <a:pt x="1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4955519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23">
          <a:extLst>
            <a:ext uri="{FF2B5EF4-FFF2-40B4-BE49-F238E27FC236}">
              <a16:creationId xmlns:a16="http://schemas.microsoft.com/office/drawing/2014/main" id="{E3733A6E-61DA-1C82-89F1-1427AF42E738}"/>
            </a:ext>
          </a:extLst>
        </p:cNvPr>
        <p:cNvGrpSpPr/>
        <p:nvPr/>
      </p:nvGrpSpPr>
      <p:grpSpPr>
        <a:xfrm>
          <a:off x="0" y="0"/>
          <a:ext cx="0" cy="0"/>
          <a:chOff x="0" y="0"/>
          <a:chExt cx="0" cy="0"/>
        </a:xfrm>
      </p:grpSpPr>
      <p:sp>
        <p:nvSpPr>
          <p:cNvPr id="1324" name="Google Shape;1324;p39">
            <a:extLst>
              <a:ext uri="{FF2B5EF4-FFF2-40B4-BE49-F238E27FC236}">
                <a16:creationId xmlns:a16="http://schemas.microsoft.com/office/drawing/2014/main" id="{E19ECF51-4D8E-5F32-3324-9CC35D9D16B3}"/>
              </a:ext>
            </a:extLst>
          </p:cNvPr>
          <p:cNvSpPr/>
          <p:nvPr/>
        </p:nvSpPr>
        <p:spPr>
          <a:xfrm rot="5400000">
            <a:off x="1496537" y="1679967"/>
            <a:ext cx="956100" cy="828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39">
            <a:extLst>
              <a:ext uri="{FF2B5EF4-FFF2-40B4-BE49-F238E27FC236}">
                <a16:creationId xmlns:a16="http://schemas.microsoft.com/office/drawing/2014/main" id="{AE19B6A7-5A1E-E99F-FF63-45522F982572}"/>
              </a:ext>
            </a:extLst>
          </p:cNvPr>
          <p:cNvSpPr/>
          <p:nvPr/>
        </p:nvSpPr>
        <p:spPr>
          <a:xfrm rot="5400000">
            <a:off x="4093948" y="1679967"/>
            <a:ext cx="956100" cy="828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39">
            <a:extLst>
              <a:ext uri="{FF2B5EF4-FFF2-40B4-BE49-F238E27FC236}">
                <a16:creationId xmlns:a16="http://schemas.microsoft.com/office/drawing/2014/main" id="{93C8B928-18BF-8808-78A4-59CE1A9B4BE4}"/>
              </a:ext>
            </a:extLst>
          </p:cNvPr>
          <p:cNvSpPr/>
          <p:nvPr/>
        </p:nvSpPr>
        <p:spPr>
          <a:xfrm rot="5400000">
            <a:off x="6691361" y="1679967"/>
            <a:ext cx="956100" cy="828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39">
            <a:extLst>
              <a:ext uri="{FF2B5EF4-FFF2-40B4-BE49-F238E27FC236}">
                <a16:creationId xmlns:a16="http://schemas.microsoft.com/office/drawing/2014/main" id="{EBDD32CE-29DC-49B6-6155-09EBB3735A77}"/>
              </a:ext>
            </a:extLst>
          </p:cNvPr>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dirty="0" err="1"/>
              <a:t>Modelling</a:t>
            </a:r>
            <a:endParaRPr dirty="0"/>
          </a:p>
        </p:txBody>
      </p:sp>
      <p:sp>
        <p:nvSpPr>
          <p:cNvPr id="1328" name="Google Shape;1328;p39">
            <a:extLst>
              <a:ext uri="{FF2B5EF4-FFF2-40B4-BE49-F238E27FC236}">
                <a16:creationId xmlns:a16="http://schemas.microsoft.com/office/drawing/2014/main" id="{E215D205-7DD5-7446-DCEE-A158601E2027}"/>
              </a:ext>
            </a:extLst>
          </p:cNvPr>
          <p:cNvSpPr txBox="1">
            <a:spLocks noGrp="1"/>
          </p:cNvSpPr>
          <p:nvPr>
            <p:ph type="subTitle" idx="1"/>
          </p:nvPr>
        </p:nvSpPr>
        <p:spPr>
          <a:xfrm>
            <a:off x="593969" y="3180750"/>
            <a:ext cx="2766646" cy="89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pPr>
            <a:r>
              <a:rPr lang="pl-PL" dirty="0" err="1"/>
              <a:t>Balanced</a:t>
            </a:r>
            <a:r>
              <a:rPr lang="pl-PL" dirty="0"/>
              <a:t> Class </a:t>
            </a:r>
            <a:r>
              <a:rPr lang="pl-PL" dirty="0" err="1"/>
              <a:t>Weights</a:t>
            </a:r>
            <a:endParaRPr lang="pl-PL" dirty="0"/>
          </a:p>
          <a:p>
            <a:pPr marL="0" lvl="0" indent="0" algn="ctr" rtl="0">
              <a:spcBef>
                <a:spcPts val="0"/>
              </a:spcBef>
              <a:spcAft>
                <a:spcPts val="0"/>
              </a:spcAft>
            </a:pPr>
            <a:r>
              <a:rPr lang="pl-PL" dirty="0"/>
              <a:t>Many </a:t>
            </a:r>
            <a:r>
              <a:rPr lang="pl-PL" dirty="0" err="1"/>
              <a:t>Regularisation</a:t>
            </a:r>
            <a:r>
              <a:rPr lang="pl-PL" dirty="0"/>
              <a:t> </a:t>
            </a:r>
            <a:r>
              <a:rPr lang="pl-PL" dirty="0" err="1"/>
              <a:t>Possibilities</a:t>
            </a:r>
            <a:endParaRPr lang="pl-PL" dirty="0"/>
          </a:p>
          <a:p>
            <a:pPr marL="0" lvl="0" indent="0" algn="ctr" rtl="0">
              <a:spcBef>
                <a:spcPts val="0"/>
              </a:spcBef>
              <a:spcAft>
                <a:spcPts val="0"/>
              </a:spcAft>
            </a:pPr>
            <a:r>
              <a:rPr lang="pl-PL" dirty="0"/>
              <a:t>Many </a:t>
            </a:r>
            <a:r>
              <a:rPr lang="pl-PL" dirty="0" err="1"/>
              <a:t>solvers</a:t>
            </a:r>
            <a:r>
              <a:rPr lang="pl-PL" dirty="0"/>
              <a:t> </a:t>
            </a:r>
            <a:r>
              <a:rPr lang="pl-PL" dirty="0" err="1"/>
              <a:t>tested</a:t>
            </a:r>
            <a:endParaRPr dirty="0"/>
          </a:p>
        </p:txBody>
      </p:sp>
      <p:sp>
        <p:nvSpPr>
          <p:cNvPr id="1329" name="Google Shape;1329;p39">
            <a:extLst>
              <a:ext uri="{FF2B5EF4-FFF2-40B4-BE49-F238E27FC236}">
                <a16:creationId xmlns:a16="http://schemas.microsoft.com/office/drawing/2014/main" id="{1FF1B22C-078C-F59A-77B7-8A9AD13CE064}"/>
              </a:ext>
            </a:extLst>
          </p:cNvPr>
          <p:cNvSpPr txBox="1">
            <a:spLocks noGrp="1"/>
          </p:cNvSpPr>
          <p:nvPr>
            <p:ph type="subTitle" idx="2"/>
          </p:nvPr>
        </p:nvSpPr>
        <p:spPr>
          <a:xfrm>
            <a:off x="3524399" y="3180750"/>
            <a:ext cx="2095200" cy="89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dirty="0" err="1"/>
              <a:t>Various</a:t>
            </a:r>
            <a:r>
              <a:rPr lang="pl-PL" dirty="0"/>
              <a:t> n </a:t>
            </a:r>
            <a:r>
              <a:rPr lang="pl-PL" dirty="0" err="1"/>
              <a:t>number</a:t>
            </a:r>
            <a:r>
              <a:rPr lang="pl-PL" dirty="0"/>
              <a:t>, </a:t>
            </a:r>
            <a:r>
              <a:rPr lang="pl-PL" dirty="0" err="1"/>
              <a:t>weights</a:t>
            </a:r>
            <a:r>
              <a:rPr lang="pl-PL" dirty="0"/>
              <a:t>, </a:t>
            </a:r>
            <a:r>
              <a:rPr lang="pl-PL" dirty="0" err="1"/>
              <a:t>distance</a:t>
            </a:r>
            <a:r>
              <a:rPr lang="pl-PL" dirty="0"/>
              <a:t> </a:t>
            </a:r>
            <a:r>
              <a:rPr lang="pl-PL" dirty="0" err="1"/>
              <a:t>metrics</a:t>
            </a:r>
            <a:r>
              <a:rPr lang="pl-PL" dirty="0"/>
              <a:t>, p, </a:t>
            </a:r>
            <a:r>
              <a:rPr lang="pl-PL" dirty="0" err="1"/>
              <a:t>algorythm</a:t>
            </a:r>
            <a:endParaRPr dirty="0"/>
          </a:p>
        </p:txBody>
      </p:sp>
      <p:sp>
        <p:nvSpPr>
          <p:cNvPr id="1330" name="Google Shape;1330;p39">
            <a:extLst>
              <a:ext uri="{FF2B5EF4-FFF2-40B4-BE49-F238E27FC236}">
                <a16:creationId xmlns:a16="http://schemas.microsoft.com/office/drawing/2014/main" id="{46F573B8-F6CF-640C-092B-19E59E0EFA32}"/>
              </a:ext>
            </a:extLst>
          </p:cNvPr>
          <p:cNvSpPr txBox="1">
            <a:spLocks noGrp="1"/>
          </p:cNvSpPr>
          <p:nvPr>
            <p:ph type="subTitle" idx="3"/>
          </p:nvPr>
        </p:nvSpPr>
        <p:spPr>
          <a:xfrm>
            <a:off x="6121811" y="3180750"/>
            <a:ext cx="2095200" cy="89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dirty="0" err="1"/>
              <a:t>Various</a:t>
            </a:r>
            <a:r>
              <a:rPr lang="pl-PL" dirty="0"/>
              <a:t> </a:t>
            </a:r>
            <a:r>
              <a:rPr lang="pl-PL" dirty="0" err="1"/>
              <a:t>kernels</a:t>
            </a:r>
            <a:r>
              <a:rPr lang="pl-PL" dirty="0"/>
              <a:t> and C </a:t>
            </a:r>
            <a:r>
              <a:rPr lang="pl-PL" dirty="0" err="1"/>
              <a:t>Values</a:t>
            </a:r>
            <a:r>
              <a:rPr lang="pl-PL" dirty="0"/>
              <a:t>, </a:t>
            </a:r>
            <a:r>
              <a:rPr lang="pl-PL" dirty="0" err="1"/>
              <a:t>Balanced</a:t>
            </a:r>
            <a:r>
              <a:rPr lang="pl-PL" dirty="0"/>
              <a:t> Class </a:t>
            </a:r>
            <a:r>
              <a:rPr lang="pl-PL" dirty="0" err="1"/>
              <a:t>Weight</a:t>
            </a:r>
            <a:endParaRPr dirty="0"/>
          </a:p>
        </p:txBody>
      </p:sp>
      <p:sp>
        <p:nvSpPr>
          <p:cNvPr id="1331" name="Google Shape;1331;p39">
            <a:extLst>
              <a:ext uri="{FF2B5EF4-FFF2-40B4-BE49-F238E27FC236}">
                <a16:creationId xmlns:a16="http://schemas.microsoft.com/office/drawing/2014/main" id="{1F5ED345-0203-F08C-2EB3-3BD58C565C88}"/>
              </a:ext>
            </a:extLst>
          </p:cNvPr>
          <p:cNvSpPr txBox="1">
            <a:spLocks noGrp="1"/>
          </p:cNvSpPr>
          <p:nvPr>
            <p:ph type="subTitle" idx="4"/>
          </p:nvPr>
        </p:nvSpPr>
        <p:spPr>
          <a:xfrm>
            <a:off x="461341" y="2725452"/>
            <a:ext cx="3019395"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pl-PL" sz="2000" dirty="0" err="1"/>
              <a:t>Logistic</a:t>
            </a:r>
            <a:r>
              <a:rPr lang="pl-PL" sz="2000" dirty="0"/>
              <a:t> </a:t>
            </a:r>
            <a:r>
              <a:rPr lang="pl-PL" sz="2000" dirty="0" err="1"/>
              <a:t>Regression</a:t>
            </a:r>
            <a:endParaRPr sz="2000" dirty="0"/>
          </a:p>
        </p:txBody>
      </p:sp>
      <p:sp>
        <p:nvSpPr>
          <p:cNvPr id="1332" name="Google Shape;1332;p39">
            <a:extLst>
              <a:ext uri="{FF2B5EF4-FFF2-40B4-BE49-F238E27FC236}">
                <a16:creationId xmlns:a16="http://schemas.microsoft.com/office/drawing/2014/main" id="{073571BD-DC18-4207-453C-29687410B78A}"/>
              </a:ext>
            </a:extLst>
          </p:cNvPr>
          <p:cNvSpPr txBox="1">
            <a:spLocks noGrp="1"/>
          </p:cNvSpPr>
          <p:nvPr>
            <p:ph type="subTitle" idx="5"/>
          </p:nvPr>
        </p:nvSpPr>
        <p:spPr>
          <a:xfrm>
            <a:off x="3524399" y="2726175"/>
            <a:ext cx="2095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pl-PL" dirty="0"/>
              <a:t>KNN</a:t>
            </a:r>
            <a:endParaRPr dirty="0"/>
          </a:p>
        </p:txBody>
      </p:sp>
      <p:sp>
        <p:nvSpPr>
          <p:cNvPr id="1333" name="Google Shape;1333;p39">
            <a:extLst>
              <a:ext uri="{FF2B5EF4-FFF2-40B4-BE49-F238E27FC236}">
                <a16:creationId xmlns:a16="http://schemas.microsoft.com/office/drawing/2014/main" id="{98129491-E32A-1D3B-D86D-C2AC293DC64C}"/>
              </a:ext>
            </a:extLst>
          </p:cNvPr>
          <p:cNvSpPr txBox="1">
            <a:spLocks noGrp="1"/>
          </p:cNvSpPr>
          <p:nvPr>
            <p:ph type="subTitle" idx="6"/>
          </p:nvPr>
        </p:nvSpPr>
        <p:spPr>
          <a:xfrm>
            <a:off x="6121811" y="2726175"/>
            <a:ext cx="2095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pl-PL" dirty="0"/>
              <a:t>SVM</a:t>
            </a:r>
            <a:endParaRPr dirty="0"/>
          </a:p>
        </p:txBody>
      </p:sp>
      <p:grpSp>
        <p:nvGrpSpPr>
          <p:cNvPr id="1334" name="Google Shape;1334;p39">
            <a:extLst>
              <a:ext uri="{FF2B5EF4-FFF2-40B4-BE49-F238E27FC236}">
                <a16:creationId xmlns:a16="http://schemas.microsoft.com/office/drawing/2014/main" id="{6856BD4A-F647-E6F5-3D64-3DE452701EF3}"/>
              </a:ext>
            </a:extLst>
          </p:cNvPr>
          <p:cNvGrpSpPr/>
          <p:nvPr/>
        </p:nvGrpSpPr>
        <p:grpSpPr>
          <a:xfrm>
            <a:off x="1708816" y="1793256"/>
            <a:ext cx="531542" cy="602023"/>
            <a:chOff x="4020665" y="1431080"/>
            <a:chExt cx="531542" cy="602023"/>
          </a:xfrm>
        </p:grpSpPr>
        <p:sp>
          <p:nvSpPr>
            <p:cNvPr id="1335" name="Google Shape;1335;p39">
              <a:extLst>
                <a:ext uri="{FF2B5EF4-FFF2-40B4-BE49-F238E27FC236}">
                  <a16:creationId xmlns:a16="http://schemas.microsoft.com/office/drawing/2014/main" id="{19AFA3A1-CB30-6C28-D21F-03F6A5D46212}"/>
                </a:ext>
              </a:extLst>
            </p:cNvPr>
            <p:cNvSpPr/>
            <p:nvPr/>
          </p:nvSpPr>
          <p:spPr>
            <a:xfrm>
              <a:off x="4094363" y="1495524"/>
              <a:ext cx="457844" cy="537579"/>
            </a:xfrm>
            <a:custGeom>
              <a:avLst/>
              <a:gdLst/>
              <a:ahLst/>
              <a:cxnLst/>
              <a:rect l="l" t="t" r="r" b="b"/>
              <a:pathLst>
                <a:path w="13804" h="16208" extrusionOk="0">
                  <a:moveTo>
                    <a:pt x="10670" y="532"/>
                  </a:moveTo>
                  <a:lnTo>
                    <a:pt x="10670" y="973"/>
                  </a:lnTo>
                  <a:cubicBezTo>
                    <a:pt x="10670" y="1181"/>
                    <a:pt x="10810" y="1383"/>
                    <a:pt x="11006" y="1455"/>
                  </a:cubicBezTo>
                  <a:lnTo>
                    <a:pt x="11230" y="1549"/>
                  </a:lnTo>
                  <a:cubicBezTo>
                    <a:pt x="11294" y="1579"/>
                    <a:pt x="11367" y="1594"/>
                    <a:pt x="11441" y="1594"/>
                  </a:cubicBezTo>
                  <a:cubicBezTo>
                    <a:pt x="11582" y="1594"/>
                    <a:pt x="11717" y="1540"/>
                    <a:pt x="11810" y="1446"/>
                  </a:cubicBezTo>
                  <a:lnTo>
                    <a:pt x="12117" y="1137"/>
                  </a:lnTo>
                  <a:lnTo>
                    <a:pt x="12674" y="1697"/>
                  </a:lnTo>
                  <a:lnTo>
                    <a:pt x="12364" y="2009"/>
                  </a:lnTo>
                  <a:cubicBezTo>
                    <a:pt x="12217" y="2157"/>
                    <a:pt x="12175" y="2399"/>
                    <a:pt x="12262" y="2588"/>
                  </a:cubicBezTo>
                  <a:lnTo>
                    <a:pt x="12355" y="2815"/>
                  </a:lnTo>
                  <a:cubicBezTo>
                    <a:pt x="12426" y="3012"/>
                    <a:pt x="12628" y="3154"/>
                    <a:pt x="12838" y="3154"/>
                  </a:cubicBezTo>
                  <a:lnTo>
                    <a:pt x="13271" y="3154"/>
                  </a:lnTo>
                  <a:lnTo>
                    <a:pt x="13271" y="3948"/>
                  </a:lnTo>
                  <a:lnTo>
                    <a:pt x="12838" y="3948"/>
                  </a:lnTo>
                  <a:cubicBezTo>
                    <a:pt x="12629" y="3948"/>
                    <a:pt x="12426" y="4090"/>
                    <a:pt x="12355" y="4287"/>
                  </a:cubicBezTo>
                  <a:lnTo>
                    <a:pt x="12262" y="4514"/>
                  </a:lnTo>
                  <a:cubicBezTo>
                    <a:pt x="12175" y="4703"/>
                    <a:pt x="12217" y="4945"/>
                    <a:pt x="12364" y="5093"/>
                  </a:cubicBezTo>
                  <a:lnTo>
                    <a:pt x="12674" y="5405"/>
                  </a:lnTo>
                  <a:lnTo>
                    <a:pt x="12117" y="5966"/>
                  </a:lnTo>
                  <a:lnTo>
                    <a:pt x="11810" y="5656"/>
                  </a:lnTo>
                  <a:cubicBezTo>
                    <a:pt x="11717" y="5562"/>
                    <a:pt x="11582" y="5508"/>
                    <a:pt x="11441" y="5508"/>
                  </a:cubicBezTo>
                  <a:cubicBezTo>
                    <a:pt x="11367" y="5508"/>
                    <a:pt x="11294" y="5523"/>
                    <a:pt x="11230" y="5553"/>
                  </a:cubicBezTo>
                  <a:lnTo>
                    <a:pt x="11006" y="5647"/>
                  </a:lnTo>
                  <a:cubicBezTo>
                    <a:pt x="10811" y="5718"/>
                    <a:pt x="10670" y="5921"/>
                    <a:pt x="10670" y="6129"/>
                  </a:cubicBezTo>
                  <a:lnTo>
                    <a:pt x="10670" y="6570"/>
                  </a:lnTo>
                  <a:lnTo>
                    <a:pt x="9885" y="6570"/>
                  </a:lnTo>
                  <a:lnTo>
                    <a:pt x="9885" y="6129"/>
                  </a:lnTo>
                  <a:cubicBezTo>
                    <a:pt x="9885" y="5921"/>
                    <a:pt x="9745" y="5718"/>
                    <a:pt x="9548" y="5647"/>
                  </a:cubicBezTo>
                  <a:lnTo>
                    <a:pt x="9325" y="5553"/>
                  </a:lnTo>
                  <a:cubicBezTo>
                    <a:pt x="9261" y="5523"/>
                    <a:pt x="9189" y="5508"/>
                    <a:pt x="9114" y="5508"/>
                  </a:cubicBezTo>
                  <a:cubicBezTo>
                    <a:pt x="8972" y="5508"/>
                    <a:pt x="8838" y="5562"/>
                    <a:pt x="8745" y="5656"/>
                  </a:cubicBezTo>
                  <a:lnTo>
                    <a:pt x="8438" y="5966"/>
                  </a:lnTo>
                  <a:lnTo>
                    <a:pt x="7882" y="5405"/>
                  </a:lnTo>
                  <a:lnTo>
                    <a:pt x="8191" y="5093"/>
                  </a:lnTo>
                  <a:cubicBezTo>
                    <a:pt x="8338" y="4945"/>
                    <a:pt x="8380" y="4703"/>
                    <a:pt x="8293" y="4513"/>
                  </a:cubicBezTo>
                  <a:lnTo>
                    <a:pt x="8200" y="4287"/>
                  </a:lnTo>
                  <a:cubicBezTo>
                    <a:pt x="8129" y="4090"/>
                    <a:pt x="7927" y="3948"/>
                    <a:pt x="7717" y="3948"/>
                  </a:cubicBezTo>
                  <a:lnTo>
                    <a:pt x="7283" y="3948"/>
                  </a:lnTo>
                  <a:lnTo>
                    <a:pt x="7283" y="3154"/>
                  </a:lnTo>
                  <a:lnTo>
                    <a:pt x="7717" y="3154"/>
                  </a:lnTo>
                  <a:cubicBezTo>
                    <a:pt x="7927" y="3154"/>
                    <a:pt x="8129" y="3012"/>
                    <a:pt x="8200" y="2815"/>
                  </a:cubicBezTo>
                  <a:lnTo>
                    <a:pt x="8293" y="2588"/>
                  </a:lnTo>
                  <a:cubicBezTo>
                    <a:pt x="8380" y="2399"/>
                    <a:pt x="8338" y="2157"/>
                    <a:pt x="8191" y="2009"/>
                  </a:cubicBezTo>
                  <a:lnTo>
                    <a:pt x="7881" y="1697"/>
                  </a:lnTo>
                  <a:lnTo>
                    <a:pt x="8438" y="1136"/>
                  </a:lnTo>
                  <a:lnTo>
                    <a:pt x="8745" y="1446"/>
                  </a:lnTo>
                  <a:cubicBezTo>
                    <a:pt x="8838" y="1540"/>
                    <a:pt x="8972" y="1594"/>
                    <a:pt x="9114" y="1594"/>
                  </a:cubicBezTo>
                  <a:cubicBezTo>
                    <a:pt x="9188" y="1594"/>
                    <a:pt x="9261" y="1579"/>
                    <a:pt x="9325" y="1549"/>
                  </a:cubicBezTo>
                  <a:lnTo>
                    <a:pt x="9548" y="1455"/>
                  </a:lnTo>
                  <a:cubicBezTo>
                    <a:pt x="9744" y="1383"/>
                    <a:pt x="9885" y="1181"/>
                    <a:pt x="9885" y="973"/>
                  </a:cubicBezTo>
                  <a:lnTo>
                    <a:pt x="9885" y="532"/>
                  </a:lnTo>
                  <a:close/>
                  <a:moveTo>
                    <a:pt x="4565" y="7569"/>
                  </a:moveTo>
                  <a:lnTo>
                    <a:pt x="4919" y="7925"/>
                  </a:lnTo>
                  <a:lnTo>
                    <a:pt x="4559" y="8288"/>
                  </a:lnTo>
                  <a:lnTo>
                    <a:pt x="4204" y="7931"/>
                  </a:lnTo>
                  <a:lnTo>
                    <a:pt x="4565" y="7569"/>
                  </a:lnTo>
                  <a:close/>
                  <a:moveTo>
                    <a:pt x="8369" y="8852"/>
                  </a:moveTo>
                  <a:lnTo>
                    <a:pt x="8369" y="9367"/>
                  </a:lnTo>
                  <a:lnTo>
                    <a:pt x="7870" y="9367"/>
                  </a:lnTo>
                  <a:lnTo>
                    <a:pt x="7870" y="8852"/>
                  </a:lnTo>
                  <a:close/>
                  <a:moveTo>
                    <a:pt x="5045" y="9926"/>
                  </a:moveTo>
                  <a:lnTo>
                    <a:pt x="5045" y="10441"/>
                  </a:lnTo>
                  <a:lnTo>
                    <a:pt x="4546" y="10441"/>
                  </a:lnTo>
                  <a:lnTo>
                    <a:pt x="4546" y="9926"/>
                  </a:lnTo>
                  <a:close/>
                  <a:moveTo>
                    <a:pt x="8185" y="13407"/>
                  </a:moveTo>
                  <a:cubicBezTo>
                    <a:pt x="8233" y="13407"/>
                    <a:pt x="8273" y="13448"/>
                    <a:pt x="8273" y="13495"/>
                  </a:cubicBezTo>
                  <a:lnTo>
                    <a:pt x="8273" y="14072"/>
                  </a:lnTo>
                  <a:cubicBezTo>
                    <a:pt x="8273" y="14120"/>
                    <a:pt x="8233" y="14160"/>
                    <a:pt x="8185" y="14160"/>
                  </a:cubicBezTo>
                  <a:lnTo>
                    <a:pt x="3845" y="14160"/>
                  </a:lnTo>
                  <a:cubicBezTo>
                    <a:pt x="3797" y="14160"/>
                    <a:pt x="3756" y="14120"/>
                    <a:pt x="3756" y="14072"/>
                  </a:cubicBezTo>
                  <a:lnTo>
                    <a:pt x="3756" y="13495"/>
                  </a:lnTo>
                  <a:cubicBezTo>
                    <a:pt x="3756" y="13448"/>
                    <a:pt x="3797" y="13407"/>
                    <a:pt x="3845" y="13407"/>
                  </a:cubicBezTo>
                  <a:close/>
                  <a:moveTo>
                    <a:pt x="7265" y="14692"/>
                  </a:moveTo>
                  <a:lnTo>
                    <a:pt x="7265" y="14887"/>
                  </a:lnTo>
                  <a:lnTo>
                    <a:pt x="4764" y="14887"/>
                  </a:lnTo>
                  <a:lnTo>
                    <a:pt x="4764" y="14692"/>
                  </a:lnTo>
                  <a:close/>
                  <a:moveTo>
                    <a:pt x="7265" y="15419"/>
                  </a:moveTo>
                  <a:lnTo>
                    <a:pt x="7265" y="15626"/>
                  </a:lnTo>
                  <a:cubicBezTo>
                    <a:pt x="7265" y="15653"/>
                    <a:pt x="7242" y="15676"/>
                    <a:pt x="7217" y="15676"/>
                  </a:cubicBezTo>
                  <a:lnTo>
                    <a:pt x="4812" y="15676"/>
                  </a:lnTo>
                  <a:cubicBezTo>
                    <a:pt x="4786" y="15676"/>
                    <a:pt x="4764" y="15653"/>
                    <a:pt x="4764" y="15626"/>
                  </a:cubicBezTo>
                  <a:lnTo>
                    <a:pt x="4764" y="15419"/>
                  </a:lnTo>
                  <a:close/>
                  <a:moveTo>
                    <a:pt x="9797" y="0"/>
                  </a:moveTo>
                  <a:cubicBezTo>
                    <a:pt x="9553" y="0"/>
                    <a:pt x="9353" y="199"/>
                    <a:pt x="9353" y="443"/>
                  </a:cubicBezTo>
                  <a:lnTo>
                    <a:pt x="9353" y="960"/>
                  </a:lnTo>
                  <a:lnTo>
                    <a:pt x="9353" y="962"/>
                  </a:lnTo>
                  <a:cubicBezTo>
                    <a:pt x="9352" y="962"/>
                    <a:pt x="9351" y="963"/>
                    <a:pt x="9350" y="963"/>
                  </a:cubicBezTo>
                  <a:lnTo>
                    <a:pt x="9115" y="1060"/>
                  </a:lnTo>
                  <a:cubicBezTo>
                    <a:pt x="9114" y="1061"/>
                    <a:pt x="9113" y="1061"/>
                    <a:pt x="9112" y="1061"/>
                  </a:cubicBezTo>
                  <a:lnTo>
                    <a:pt x="8752" y="698"/>
                  </a:lnTo>
                  <a:cubicBezTo>
                    <a:pt x="8668" y="613"/>
                    <a:pt x="8557" y="567"/>
                    <a:pt x="8438" y="567"/>
                  </a:cubicBezTo>
                  <a:cubicBezTo>
                    <a:pt x="8322" y="567"/>
                    <a:pt x="8213" y="612"/>
                    <a:pt x="8130" y="693"/>
                  </a:cubicBezTo>
                  <a:cubicBezTo>
                    <a:pt x="7471" y="443"/>
                    <a:pt x="6759" y="305"/>
                    <a:pt x="6014" y="305"/>
                  </a:cubicBezTo>
                  <a:cubicBezTo>
                    <a:pt x="2698" y="305"/>
                    <a:pt x="1" y="3023"/>
                    <a:pt x="1" y="6363"/>
                  </a:cubicBezTo>
                  <a:cubicBezTo>
                    <a:pt x="1" y="7600"/>
                    <a:pt x="368" y="8791"/>
                    <a:pt x="1066" y="9805"/>
                  </a:cubicBezTo>
                  <a:cubicBezTo>
                    <a:pt x="1711" y="10746"/>
                    <a:pt x="2595" y="11476"/>
                    <a:pt x="3631" y="11927"/>
                  </a:cubicBezTo>
                  <a:lnTo>
                    <a:pt x="3631" y="12914"/>
                  </a:lnTo>
                  <a:cubicBezTo>
                    <a:pt x="3394" y="13001"/>
                    <a:pt x="3224" y="13228"/>
                    <a:pt x="3224" y="13495"/>
                  </a:cubicBezTo>
                  <a:lnTo>
                    <a:pt x="3224" y="14072"/>
                  </a:lnTo>
                  <a:cubicBezTo>
                    <a:pt x="3224" y="14414"/>
                    <a:pt x="3502" y="14692"/>
                    <a:pt x="3845" y="14692"/>
                  </a:cubicBezTo>
                  <a:lnTo>
                    <a:pt x="4232" y="14692"/>
                  </a:lnTo>
                  <a:lnTo>
                    <a:pt x="4232" y="15625"/>
                  </a:lnTo>
                  <a:cubicBezTo>
                    <a:pt x="4232" y="15947"/>
                    <a:pt x="4493" y="16208"/>
                    <a:pt x="4812" y="16208"/>
                  </a:cubicBezTo>
                  <a:lnTo>
                    <a:pt x="7217" y="16208"/>
                  </a:lnTo>
                  <a:cubicBezTo>
                    <a:pt x="7537" y="16208"/>
                    <a:pt x="7797" y="15947"/>
                    <a:pt x="7797" y="15625"/>
                  </a:cubicBezTo>
                  <a:lnTo>
                    <a:pt x="7797" y="14692"/>
                  </a:lnTo>
                  <a:lnTo>
                    <a:pt x="8185" y="14692"/>
                  </a:lnTo>
                  <a:cubicBezTo>
                    <a:pt x="8527" y="14692"/>
                    <a:pt x="8805" y="14414"/>
                    <a:pt x="8805" y="14072"/>
                  </a:cubicBezTo>
                  <a:lnTo>
                    <a:pt x="8805" y="13495"/>
                  </a:lnTo>
                  <a:cubicBezTo>
                    <a:pt x="8805" y="13228"/>
                    <a:pt x="8635" y="13001"/>
                    <a:pt x="8399" y="12914"/>
                  </a:cubicBezTo>
                  <a:lnTo>
                    <a:pt x="8399" y="11927"/>
                  </a:lnTo>
                  <a:cubicBezTo>
                    <a:pt x="9745" y="11341"/>
                    <a:pt x="10827" y="10289"/>
                    <a:pt x="11455" y="8946"/>
                  </a:cubicBezTo>
                  <a:cubicBezTo>
                    <a:pt x="11518" y="8814"/>
                    <a:pt x="11460" y="8656"/>
                    <a:pt x="11328" y="8593"/>
                  </a:cubicBezTo>
                  <a:cubicBezTo>
                    <a:pt x="11291" y="8576"/>
                    <a:pt x="11253" y="8568"/>
                    <a:pt x="11215" y="8568"/>
                  </a:cubicBezTo>
                  <a:cubicBezTo>
                    <a:pt x="11115" y="8568"/>
                    <a:pt x="11019" y="8625"/>
                    <a:pt x="10974" y="8722"/>
                  </a:cubicBezTo>
                  <a:cubicBezTo>
                    <a:pt x="10434" y="9875"/>
                    <a:pt x="9527" y="10793"/>
                    <a:pt x="8398" y="11341"/>
                  </a:cubicBezTo>
                  <a:lnTo>
                    <a:pt x="8398" y="9899"/>
                  </a:lnTo>
                  <a:lnTo>
                    <a:pt x="8457" y="9899"/>
                  </a:lnTo>
                  <a:cubicBezTo>
                    <a:pt x="8701" y="9899"/>
                    <a:pt x="8901" y="9700"/>
                    <a:pt x="8901" y="9457"/>
                  </a:cubicBezTo>
                  <a:lnTo>
                    <a:pt x="8901" y="8764"/>
                  </a:lnTo>
                  <a:cubicBezTo>
                    <a:pt x="8901" y="8519"/>
                    <a:pt x="8701" y="8320"/>
                    <a:pt x="8457" y="8320"/>
                  </a:cubicBezTo>
                  <a:lnTo>
                    <a:pt x="7781" y="8320"/>
                  </a:lnTo>
                  <a:cubicBezTo>
                    <a:pt x="7537" y="8320"/>
                    <a:pt x="7338" y="8519"/>
                    <a:pt x="7338" y="8764"/>
                  </a:cubicBezTo>
                  <a:lnTo>
                    <a:pt x="7338" y="9457"/>
                  </a:lnTo>
                  <a:cubicBezTo>
                    <a:pt x="7338" y="9700"/>
                    <a:pt x="7537" y="9899"/>
                    <a:pt x="7781" y="9899"/>
                  </a:cubicBezTo>
                  <a:lnTo>
                    <a:pt x="7866" y="9899"/>
                  </a:lnTo>
                  <a:lnTo>
                    <a:pt x="7866" y="12875"/>
                  </a:lnTo>
                  <a:lnTo>
                    <a:pt x="7479" y="12875"/>
                  </a:lnTo>
                  <a:lnTo>
                    <a:pt x="7479" y="10836"/>
                  </a:lnTo>
                  <a:cubicBezTo>
                    <a:pt x="7479" y="10666"/>
                    <a:pt x="7395" y="10465"/>
                    <a:pt x="7277" y="10345"/>
                  </a:cubicBezTo>
                  <a:lnTo>
                    <a:pt x="5271" y="8324"/>
                  </a:lnTo>
                  <a:lnTo>
                    <a:pt x="5357" y="8238"/>
                  </a:lnTo>
                  <a:cubicBezTo>
                    <a:pt x="5528" y="8066"/>
                    <a:pt x="5528" y="7784"/>
                    <a:pt x="5357" y="7612"/>
                  </a:cubicBezTo>
                  <a:lnTo>
                    <a:pt x="4878" y="7129"/>
                  </a:lnTo>
                  <a:cubicBezTo>
                    <a:pt x="4795" y="7045"/>
                    <a:pt x="4683" y="6999"/>
                    <a:pt x="4565" y="6999"/>
                  </a:cubicBezTo>
                  <a:cubicBezTo>
                    <a:pt x="4446" y="6999"/>
                    <a:pt x="4334" y="7045"/>
                    <a:pt x="4250" y="7129"/>
                  </a:cubicBezTo>
                  <a:lnTo>
                    <a:pt x="3766" y="7618"/>
                  </a:lnTo>
                  <a:cubicBezTo>
                    <a:pt x="3594" y="7790"/>
                    <a:pt x="3594" y="8072"/>
                    <a:pt x="3766" y="8244"/>
                  </a:cubicBezTo>
                  <a:lnTo>
                    <a:pt x="4244" y="8727"/>
                  </a:lnTo>
                  <a:cubicBezTo>
                    <a:pt x="4329" y="8811"/>
                    <a:pt x="4439" y="8857"/>
                    <a:pt x="4559" y="8857"/>
                  </a:cubicBezTo>
                  <a:cubicBezTo>
                    <a:pt x="4677" y="8857"/>
                    <a:pt x="4789" y="8811"/>
                    <a:pt x="4872" y="8727"/>
                  </a:cubicBezTo>
                  <a:lnTo>
                    <a:pt x="4897" y="8701"/>
                  </a:lnTo>
                  <a:lnTo>
                    <a:pt x="6899" y="10720"/>
                  </a:lnTo>
                  <a:cubicBezTo>
                    <a:pt x="6919" y="10739"/>
                    <a:pt x="6947" y="10807"/>
                    <a:pt x="6947" y="10836"/>
                  </a:cubicBezTo>
                  <a:lnTo>
                    <a:pt x="6947" y="12875"/>
                  </a:lnTo>
                  <a:lnTo>
                    <a:pt x="6397" y="12875"/>
                  </a:lnTo>
                  <a:lnTo>
                    <a:pt x="6397" y="10642"/>
                  </a:lnTo>
                  <a:cubicBezTo>
                    <a:pt x="6397" y="10495"/>
                    <a:pt x="6278" y="10376"/>
                    <a:pt x="6131" y="10376"/>
                  </a:cubicBezTo>
                  <a:cubicBezTo>
                    <a:pt x="5985" y="10376"/>
                    <a:pt x="5866" y="10495"/>
                    <a:pt x="5866" y="10642"/>
                  </a:cubicBezTo>
                  <a:lnTo>
                    <a:pt x="5866" y="12875"/>
                  </a:lnTo>
                  <a:lnTo>
                    <a:pt x="5062" y="12875"/>
                  </a:lnTo>
                  <a:lnTo>
                    <a:pt x="5062" y="10973"/>
                  </a:lnTo>
                  <a:lnTo>
                    <a:pt x="5133" y="10973"/>
                  </a:lnTo>
                  <a:cubicBezTo>
                    <a:pt x="5378" y="10973"/>
                    <a:pt x="5577" y="10774"/>
                    <a:pt x="5577" y="10530"/>
                  </a:cubicBezTo>
                  <a:lnTo>
                    <a:pt x="5577" y="9838"/>
                  </a:lnTo>
                  <a:cubicBezTo>
                    <a:pt x="5577" y="9593"/>
                    <a:pt x="5378" y="9394"/>
                    <a:pt x="5133" y="9394"/>
                  </a:cubicBezTo>
                  <a:lnTo>
                    <a:pt x="4458" y="9394"/>
                  </a:lnTo>
                  <a:cubicBezTo>
                    <a:pt x="4214" y="9394"/>
                    <a:pt x="4014" y="9592"/>
                    <a:pt x="4014" y="9838"/>
                  </a:cubicBezTo>
                  <a:lnTo>
                    <a:pt x="4014" y="10530"/>
                  </a:lnTo>
                  <a:cubicBezTo>
                    <a:pt x="4014" y="10774"/>
                    <a:pt x="4214" y="10973"/>
                    <a:pt x="4458" y="10973"/>
                  </a:cubicBezTo>
                  <a:lnTo>
                    <a:pt x="4530" y="10973"/>
                  </a:lnTo>
                  <a:lnTo>
                    <a:pt x="4530" y="12875"/>
                  </a:lnTo>
                  <a:lnTo>
                    <a:pt x="4162" y="12875"/>
                  </a:lnTo>
                  <a:lnTo>
                    <a:pt x="4162" y="11749"/>
                  </a:lnTo>
                  <a:cubicBezTo>
                    <a:pt x="4162" y="11641"/>
                    <a:pt x="4096" y="11543"/>
                    <a:pt x="3995" y="11503"/>
                  </a:cubicBezTo>
                  <a:cubicBezTo>
                    <a:pt x="2986" y="11100"/>
                    <a:pt x="2124" y="10409"/>
                    <a:pt x="1503" y="9504"/>
                  </a:cubicBezTo>
                  <a:cubicBezTo>
                    <a:pt x="867" y="8579"/>
                    <a:pt x="532" y="7493"/>
                    <a:pt x="532" y="6363"/>
                  </a:cubicBezTo>
                  <a:cubicBezTo>
                    <a:pt x="532" y="3316"/>
                    <a:pt x="2991" y="837"/>
                    <a:pt x="6014" y="837"/>
                  </a:cubicBezTo>
                  <a:cubicBezTo>
                    <a:pt x="6608" y="837"/>
                    <a:pt x="7180" y="933"/>
                    <a:pt x="7715" y="1109"/>
                  </a:cubicBezTo>
                  <a:lnTo>
                    <a:pt x="7443" y="1383"/>
                  </a:lnTo>
                  <a:cubicBezTo>
                    <a:pt x="7272" y="1557"/>
                    <a:pt x="7272" y="1837"/>
                    <a:pt x="7443" y="2010"/>
                  </a:cubicBezTo>
                  <a:lnTo>
                    <a:pt x="7805" y="2375"/>
                  </a:lnTo>
                  <a:lnTo>
                    <a:pt x="7805" y="2376"/>
                  </a:lnTo>
                  <a:cubicBezTo>
                    <a:pt x="7805" y="2377"/>
                    <a:pt x="7804" y="2379"/>
                    <a:pt x="7803" y="2380"/>
                  </a:cubicBezTo>
                  <a:lnTo>
                    <a:pt x="7705" y="2620"/>
                  </a:lnTo>
                  <a:cubicBezTo>
                    <a:pt x="7705" y="2621"/>
                    <a:pt x="7704" y="2622"/>
                    <a:pt x="7704" y="2623"/>
                  </a:cubicBezTo>
                  <a:lnTo>
                    <a:pt x="7194" y="2623"/>
                  </a:lnTo>
                  <a:cubicBezTo>
                    <a:pt x="6950" y="2623"/>
                    <a:pt x="6752" y="2821"/>
                    <a:pt x="6752" y="3065"/>
                  </a:cubicBezTo>
                  <a:lnTo>
                    <a:pt x="6752" y="4037"/>
                  </a:lnTo>
                  <a:cubicBezTo>
                    <a:pt x="6752" y="4281"/>
                    <a:pt x="6950" y="4480"/>
                    <a:pt x="7194" y="4480"/>
                  </a:cubicBezTo>
                  <a:lnTo>
                    <a:pt x="7704" y="4480"/>
                  </a:lnTo>
                  <a:cubicBezTo>
                    <a:pt x="7705" y="4481"/>
                    <a:pt x="7705" y="4481"/>
                    <a:pt x="7705" y="4482"/>
                  </a:cubicBezTo>
                  <a:lnTo>
                    <a:pt x="7803" y="4721"/>
                  </a:lnTo>
                  <a:cubicBezTo>
                    <a:pt x="7804" y="4722"/>
                    <a:pt x="7805" y="4725"/>
                    <a:pt x="7805" y="4726"/>
                  </a:cubicBezTo>
                  <a:lnTo>
                    <a:pt x="7805" y="4727"/>
                  </a:lnTo>
                  <a:lnTo>
                    <a:pt x="7443" y="5092"/>
                  </a:lnTo>
                  <a:cubicBezTo>
                    <a:pt x="7272" y="5265"/>
                    <a:pt x="7271" y="5546"/>
                    <a:pt x="7443" y="5718"/>
                  </a:cubicBezTo>
                  <a:lnTo>
                    <a:pt x="8123" y="6404"/>
                  </a:lnTo>
                  <a:cubicBezTo>
                    <a:pt x="8208" y="6488"/>
                    <a:pt x="8318" y="6535"/>
                    <a:pt x="8438" y="6535"/>
                  </a:cubicBezTo>
                  <a:cubicBezTo>
                    <a:pt x="8556" y="6535"/>
                    <a:pt x="8668" y="6488"/>
                    <a:pt x="8751" y="6404"/>
                  </a:cubicBezTo>
                  <a:lnTo>
                    <a:pt x="9112" y="6041"/>
                  </a:lnTo>
                  <a:cubicBezTo>
                    <a:pt x="9113" y="6041"/>
                    <a:pt x="9113" y="6041"/>
                    <a:pt x="9114" y="6042"/>
                  </a:cubicBezTo>
                  <a:lnTo>
                    <a:pt x="9349" y="6139"/>
                  </a:lnTo>
                  <a:cubicBezTo>
                    <a:pt x="9350" y="6140"/>
                    <a:pt x="9352" y="6140"/>
                    <a:pt x="9353" y="6141"/>
                  </a:cubicBezTo>
                  <a:lnTo>
                    <a:pt x="9353" y="6659"/>
                  </a:lnTo>
                  <a:cubicBezTo>
                    <a:pt x="9353" y="6903"/>
                    <a:pt x="9552" y="7101"/>
                    <a:pt x="9796" y="7101"/>
                  </a:cubicBezTo>
                  <a:lnTo>
                    <a:pt x="10758" y="7101"/>
                  </a:lnTo>
                  <a:cubicBezTo>
                    <a:pt x="11002" y="7101"/>
                    <a:pt x="11201" y="6903"/>
                    <a:pt x="11201" y="6659"/>
                  </a:cubicBezTo>
                  <a:lnTo>
                    <a:pt x="11201" y="6141"/>
                  </a:lnTo>
                  <a:lnTo>
                    <a:pt x="11202" y="6141"/>
                  </a:lnTo>
                  <a:cubicBezTo>
                    <a:pt x="11203" y="6140"/>
                    <a:pt x="11204" y="6140"/>
                    <a:pt x="11205" y="6139"/>
                  </a:cubicBezTo>
                  <a:lnTo>
                    <a:pt x="11440" y="6042"/>
                  </a:lnTo>
                  <a:cubicBezTo>
                    <a:pt x="11441" y="6041"/>
                    <a:pt x="11442" y="6041"/>
                    <a:pt x="11443" y="6041"/>
                  </a:cubicBezTo>
                  <a:lnTo>
                    <a:pt x="11489" y="6087"/>
                  </a:lnTo>
                  <a:cubicBezTo>
                    <a:pt x="11494" y="6178"/>
                    <a:pt x="11496" y="6271"/>
                    <a:pt x="11496" y="6363"/>
                  </a:cubicBezTo>
                  <a:cubicBezTo>
                    <a:pt x="11496" y="6609"/>
                    <a:pt x="11480" y="6856"/>
                    <a:pt x="11448" y="7098"/>
                  </a:cubicBezTo>
                  <a:cubicBezTo>
                    <a:pt x="11428" y="7243"/>
                    <a:pt x="11531" y="7377"/>
                    <a:pt x="11677" y="7396"/>
                  </a:cubicBezTo>
                  <a:cubicBezTo>
                    <a:pt x="11689" y="7398"/>
                    <a:pt x="11701" y="7398"/>
                    <a:pt x="11712" y="7398"/>
                  </a:cubicBezTo>
                  <a:cubicBezTo>
                    <a:pt x="11844" y="7398"/>
                    <a:pt x="11958" y="7301"/>
                    <a:pt x="11976" y="7167"/>
                  </a:cubicBezTo>
                  <a:cubicBezTo>
                    <a:pt x="12003" y="6956"/>
                    <a:pt x="12020" y="6740"/>
                    <a:pt x="12025" y="6525"/>
                  </a:cubicBezTo>
                  <a:cubicBezTo>
                    <a:pt x="12055" y="6532"/>
                    <a:pt x="12086" y="6535"/>
                    <a:pt x="12117" y="6535"/>
                  </a:cubicBezTo>
                  <a:cubicBezTo>
                    <a:pt x="12235" y="6535"/>
                    <a:pt x="12347" y="6488"/>
                    <a:pt x="12431" y="6404"/>
                  </a:cubicBezTo>
                  <a:lnTo>
                    <a:pt x="13111" y="5718"/>
                  </a:lnTo>
                  <a:cubicBezTo>
                    <a:pt x="13283" y="5546"/>
                    <a:pt x="13283" y="5265"/>
                    <a:pt x="13111" y="5092"/>
                  </a:cubicBezTo>
                  <a:lnTo>
                    <a:pt x="12749" y="4727"/>
                  </a:lnTo>
                  <a:cubicBezTo>
                    <a:pt x="12749" y="4727"/>
                    <a:pt x="12749" y="4727"/>
                    <a:pt x="12749" y="4726"/>
                  </a:cubicBezTo>
                  <a:cubicBezTo>
                    <a:pt x="12750" y="4725"/>
                    <a:pt x="12750" y="4723"/>
                    <a:pt x="12751" y="4721"/>
                  </a:cubicBezTo>
                  <a:lnTo>
                    <a:pt x="12848" y="4482"/>
                  </a:lnTo>
                  <a:cubicBezTo>
                    <a:pt x="12849" y="4482"/>
                    <a:pt x="12849" y="4481"/>
                    <a:pt x="12849" y="4480"/>
                  </a:cubicBezTo>
                  <a:lnTo>
                    <a:pt x="13360" y="4480"/>
                  </a:lnTo>
                  <a:cubicBezTo>
                    <a:pt x="13604" y="4480"/>
                    <a:pt x="13803" y="4281"/>
                    <a:pt x="13803" y="4037"/>
                  </a:cubicBezTo>
                  <a:lnTo>
                    <a:pt x="13803" y="3065"/>
                  </a:lnTo>
                  <a:cubicBezTo>
                    <a:pt x="13803" y="2821"/>
                    <a:pt x="13605" y="2622"/>
                    <a:pt x="13361" y="2622"/>
                  </a:cubicBezTo>
                  <a:lnTo>
                    <a:pt x="12850" y="2622"/>
                  </a:lnTo>
                  <a:cubicBezTo>
                    <a:pt x="12849" y="2621"/>
                    <a:pt x="12849" y="2621"/>
                    <a:pt x="12849" y="2620"/>
                  </a:cubicBezTo>
                  <a:lnTo>
                    <a:pt x="12751" y="2380"/>
                  </a:lnTo>
                  <a:cubicBezTo>
                    <a:pt x="12751" y="2379"/>
                    <a:pt x="12750" y="2377"/>
                    <a:pt x="12750" y="2376"/>
                  </a:cubicBezTo>
                  <a:lnTo>
                    <a:pt x="12750" y="2375"/>
                  </a:lnTo>
                  <a:lnTo>
                    <a:pt x="13112" y="2010"/>
                  </a:lnTo>
                  <a:cubicBezTo>
                    <a:pt x="13283" y="1837"/>
                    <a:pt x="13283" y="1557"/>
                    <a:pt x="13112" y="1383"/>
                  </a:cubicBezTo>
                  <a:lnTo>
                    <a:pt x="12432" y="698"/>
                  </a:lnTo>
                  <a:cubicBezTo>
                    <a:pt x="12347" y="613"/>
                    <a:pt x="12236" y="567"/>
                    <a:pt x="12117" y="567"/>
                  </a:cubicBezTo>
                  <a:cubicBezTo>
                    <a:pt x="11999" y="567"/>
                    <a:pt x="11887" y="613"/>
                    <a:pt x="11804" y="698"/>
                  </a:cubicBezTo>
                  <a:lnTo>
                    <a:pt x="11443" y="1061"/>
                  </a:lnTo>
                  <a:cubicBezTo>
                    <a:pt x="11442" y="1061"/>
                    <a:pt x="11442" y="1061"/>
                    <a:pt x="11441" y="1060"/>
                  </a:cubicBezTo>
                  <a:lnTo>
                    <a:pt x="11206" y="963"/>
                  </a:lnTo>
                  <a:cubicBezTo>
                    <a:pt x="11204" y="963"/>
                    <a:pt x="11203" y="962"/>
                    <a:pt x="11202" y="962"/>
                  </a:cubicBezTo>
                  <a:lnTo>
                    <a:pt x="11202" y="960"/>
                  </a:lnTo>
                  <a:lnTo>
                    <a:pt x="11202" y="443"/>
                  </a:lnTo>
                  <a:cubicBezTo>
                    <a:pt x="11202" y="199"/>
                    <a:pt x="11002" y="0"/>
                    <a:pt x="107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39">
              <a:extLst>
                <a:ext uri="{FF2B5EF4-FFF2-40B4-BE49-F238E27FC236}">
                  <a16:creationId xmlns:a16="http://schemas.microsoft.com/office/drawing/2014/main" id="{FCB4D956-D024-7BB4-9B06-EDE8F2CEE74F}"/>
                </a:ext>
              </a:extLst>
            </p:cNvPr>
            <p:cNvSpPr/>
            <p:nvPr/>
          </p:nvSpPr>
          <p:spPr>
            <a:xfrm>
              <a:off x="4374363" y="1552008"/>
              <a:ext cx="121758" cy="122587"/>
            </a:xfrm>
            <a:custGeom>
              <a:avLst/>
              <a:gdLst/>
              <a:ahLst/>
              <a:cxnLst/>
              <a:rect l="l" t="t" r="r" b="b"/>
              <a:pathLst>
                <a:path w="3671" h="3696" extrusionOk="0">
                  <a:moveTo>
                    <a:pt x="1835" y="1"/>
                  </a:moveTo>
                  <a:cubicBezTo>
                    <a:pt x="824" y="1"/>
                    <a:pt x="1" y="829"/>
                    <a:pt x="1" y="1848"/>
                  </a:cubicBezTo>
                  <a:cubicBezTo>
                    <a:pt x="1" y="2866"/>
                    <a:pt x="824" y="3695"/>
                    <a:pt x="1835" y="3695"/>
                  </a:cubicBezTo>
                  <a:cubicBezTo>
                    <a:pt x="2848" y="3695"/>
                    <a:pt x="3670" y="2866"/>
                    <a:pt x="3670" y="1848"/>
                  </a:cubicBezTo>
                  <a:cubicBezTo>
                    <a:pt x="3670" y="1651"/>
                    <a:pt x="3639" y="1457"/>
                    <a:pt x="3579" y="1270"/>
                  </a:cubicBezTo>
                  <a:cubicBezTo>
                    <a:pt x="3543" y="1158"/>
                    <a:pt x="3439" y="1087"/>
                    <a:pt x="3327" y="1087"/>
                  </a:cubicBezTo>
                  <a:cubicBezTo>
                    <a:pt x="3299" y="1087"/>
                    <a:pt x="3271" y="1091"/>
                    <a:pt x="3243" y="1100"/>
                  </a:cubicBezTo>
                  <a:cubicBezTo>
                    <a:pt x="3103" y="1146"/>
                    <a:pt x="3028" y="1297"/>
                    <a:pt x="3074" y="1435"/>
                  </a:cubicBezTo>
                  <a:cubicBezTo>
                    <a:pt x="3117" y="1568"/>
                    <a:pt x="3139" y="1707"/>
                    <a:pt x="3139" y="1848"/>
                  </a:cubicBezTo>
                  <a:cubicBezTo>
                    <a:pt x="3139" y="2573"/>
                    <a:pt x="2554" y="3163"/>
                    <a:pt x="1835" y="3163"/>
                  </a:cubicBezTo>
                  <a:cubicBezTo>
                    <a:pt x="1117" y="3163"/>
                    <a:pt x="533" y="2573"/>
                    <a:pt x="533" y="1848"/>
                  </a:cubicBezTo>
                  <a:cubicBezTo>
                    <a:pt x="533" y="1123"/>
                    <a:pt x="1117" y="533"/>
                    <a:pt x="1835" y="533"/>
                  </a:cubicBezTo>
                  <a:cubicBezTo>
                    <a:pt x="1983" y="533"/>
                    <a:pt x="2128" y="557"/>
                    <a:pt x="2267" y="607"/>
                  </a:cubicBezTo>
                  <a:cubicBezTo>
                    <a:pt x="2296" y="617"/>
                    <a:pt x="2326" y="622"/>
                    <a:pt x="2355" y="622"/>
                  </a:cubicBezTo>
                  <a:cubicBezTo>
                    <a:pt x="2464" y="622"/>
                    <a:pt x="2567" y="554"/>
                    <a:pt x="2606" y="444"/>
                  </a:cubicBezTo>
                  <a:cubicBezTo>
                    <a:pt x="2655" y="306"/>
                    <a:pt x="2582" y="154"/>
                    <a:pt x="2443" y="105"/>
                  </a:cubicBezTo>
                  <a:cubicBezTo>
                    <a:pt x="2248" y="36"/>
                    <a:pt x="2044"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39">
              <a:extLst>
                <a:ext uri="{FF2B5EF4-FFF2-40B4-BE49-F238E27FC236}">
                  <a16:creationId xmlns:a16="http://schemas.microsoft.com/office/drawing/2014/main" id="{3C624967-9724-FAF1-76DB-C16A45A9B798}"/>
                </a:ext>
              </a:extLst>
            </p:cNvPr>
            <p:cNvSpPr/>
            <p:nvPr/>
          </p:nvSpPr>
          <p:spPr>
            <a:xfrm>
              <a:off x="4404413" y="1582290"/>
              <a:ext cx="61658" cy="62023"/>
            </a:xfrm>
            <a:custGeom>
              <a:avLst/>
              <a:gdLst/>
              <a:ahLst/>
              <a:cxnLst/>
              <a:rect l="l" t="t" r="r" b="b"/>
              <a:pathLst>
                <a:path w="1859" h="1870" extrusionOk="0">
                  <a:moveTo>
                    <a:pt x="929" y="532"/>
                  </a:moveTo>
                  <a:cubicBezTo>
                    <a:pt x="1149" y="532"/>
                    <a:pt x="1327" y="713"/>
                    <a:pt x="1327" y="935"/>
                  </a:cubicBezTo>
                  <a:cubicBezTo>
                    <a:pt x="1327" y="1157"/>
                    <a:pt x="1149" y="1337"/>
                    <a:pt x="929" y="1337"/>
                  </a:cubicBezTo>
                  <a:cubicBezTo>
                    <a:pt x="711" y="1337"/>
                    <a:pt x="532" y="1157"/>
                    <a:pt x="532" y="935"/>
                  </a:cubicBezTo>
                  <a:cubicBezTo>
                    <a:pt x="532" y="713"/>
                    <a:pt x="711" y="532"/>
                    <a:pt x="929" y="532"/>
                  </a:cubicBezTo>
                  <a:close/>
                  <a:moveTo>
                    <a:pt x="929" y="1"/>
                  </a:moveTo>
                  <a:cubicBezTo>
                    <a:pt x="417" y="1"/>
                    <a:pt x="0" y="420"/>
                    <a:pt x="0" y="935"/>
                  </a:cubicBezTo>
                  <a:cubicBezTo>
                    <a:pt x="0" y="1450"/>
                    <a:pt x="417" y="1869"/>
                    <a:pt x="929" y="1869"/>
                  </a:cubicBezTo>
                  <a:cubicBezTo>
                    <a:pt x="1442" y="1869"/>
                    <a:pt x="1859" y="1450"/>
                    <a:pt x="1859" y="935"/>
                  </a:cubicBezTo>
                  <a:cubicBezTo>
                    <a:pt x="1859" y="421"/>
                    <a:pt x="1442" y="1"/>
                    <a:pt x="9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39">
              <a:extLst>
                <a:ext uri="{FF2B5EF4-FFF2-40B4-BE49-F238E27FC236}">
                  <a16:creationId xmlns:a16="http://schemas.microsoft.com/office/drawing/2014/main" id="{B6518079-3A89-23C8-D6CB-F05D9B6DB28C}"/>
                </a:ext>
              </a:extLst>
            </p:cNvPr>
            <p:cNvSpPr/>
            <p:nvPr/>
          </p:nvSpPr>
          <p:spPr>
            <a:xfrm>
              <a:off x="4271843" y="1668559"/>
              <a:ext cx="51808" cy="115854"/>
            </a:xfrm>
            <a:custGeom>
              <a:avLst/>
              <a:gdLst/>
              <a:ahLst/>
              <a:cxnLst/>
              <a:rect l="l" t="t" r="r" b="b"/>
              <a:pathLst>
                <a:path w="1562" h="3493" extrusionOk="0">
                  <a:moveTo>
                    <a:pt x="1030" y="532"/>
                  </a:moveTo>
                  <a:lnTo>
                    <a:pt x="1030" y="1048"/>
                  </a:lnTo>
                  <a:lnTo>
                    <a:pt x="532" y="1048"/>
                  </a:lnTo>
                  <a:lnTo>
                    <a:pt x="532" y="532"/>
                  </a:lnTo>
                  <a:close/>
                  <a:moveTo>
                    <a:pt x="443" y="0"/>
                  </a:moveTo>
                  <a:cubicBezTo>
                    <a:pt x="198" y="0"/>
                    <a:pt x="0" y="200"/>
                    <a:pt x="0" y="444"/>
                  </a:cubicBezTo>
                  <a:lnTo>
                    <a:pt x="0" y="1136"/>
                  </a:lnTo>
                  <a:cubicBezTo>
                    <a:pt x="0" y="1380"/>
                    <a:pt x="198" y="1579"/>
                    <a:pt x="443" y="1579"/>
                  </a:cubicBezTo>
                  <a:lnTo>
                    <a:pt x="515" y="1579"/>
                  </a:lnTo>
                  <a:lnTo>
                    <a:pt x="515" y="3226"/>
                  </a:lnTo>
                  <a:cubicBezTo>
                    <a:pt x="515" y="3374"/>
                    <a:pt x="634" y="3492"/>
                    <a:pt x="780" y="3492"/>
                  </a:cubicBezTo>
                  <a:cubicBezTo>
                    <a:pt x="927" y="3492"/>
                    <a:pt x="1046" y="3374"/>
                    <a:pt x="1046" y="3226"/>
                  </a:cubicBezTo>
                  <a:lnTo>
                    <a:pt x="1046" y="1579"/>
                  </a:lnTo>
                  <a:lnTo>
                    <a:pt x="1118" y="1579"/>
                  </a:lnTo>
                  <a:cubicBezTo>
                    <a:pt x="1363" y="1579"/>
                    <a:pt x="1562" y="1380"/>
                    <a:pt x="1562" y="1136"/>
                  </a:cubicBezTo>
                  <a:lnTo>
                    <a:pt x="1562" y="444"/>
                  </a:lnTo>
                  <a:cubicBezTo>
                    <a:pt x="1562" y="200"/>
                    <a:pt x="1364" y="0"/>
                    <a:pt x="1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39">
              <a:extLst>
                <a:ext uri="{FF2B5EF4-FFF2-40B4-BE49-F238E27FC236}">
                  <a16:creationId xmlns:a16="http://schemas.microsoft.com/office/drawing/2014/main" id="{5B74E5BF-A75D-F2AA-C779-7F51B87D448A}"/>
                </a:ext>
              </a:extLst>
            </p:cNvPr>
            <p:cNvSpPr/>
            <p:nvPr/>
          </p:nvSpPr>
          <p:spPr>
            <a:xfrm>
              <a:off x="4288891" y="1431080"/>
              <a:ext cx="17678" cy="42255"/>
            </a:xfrm>
            <a:custGeom>
              <a:avLst/>
              <a:gdLst/>
              <a:ahLst/>
              <a:cxnLst/>
              <a:rect l="l" t="t" r="r" b="b"/>
              <a:pathLst>
                <a:path w="533" h="1274" extrusionOk="0">
                  <a:moveTo>
                    <a:pt x="266" y="1"/>
                  </a:moveTo>
                  <a:cubicBezTo>
                    <a:pt x="120" y="1"/>
                    <a:pt x="1" y="120"/>
                    <a:pt x="1" y="267"/>
                  </a:cubicBezTo>
                  <a:lnTo>
                    <a:pt x="1" y="1008"/>
                  </a:lnTo>
                  <a:cubicBezTo>
                    <a:pt x="1" y="1154"/>
                    <a:pt x="120" y="1273"/>
                    <a:pt x="266" y="1273"/>
                  </a:cubicBezTo>
                  <a:cubicBezTo>
                    <a:pt x="413" y="1273"/>
                    <a:pt x="532" y="1154"/>
                    <a:pt x="532" y="1008"/>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39">
              <a:extLst>
                <a:ext uri="{FF2B5EF4-FFF2-40B4-BE49-F238E27FC236}">
                  <a16:creationId xmlns:a16="http://schemas.microsoft.com/office/drawing/2014/main" id="{BD3F70BC-6D2F-2C8B-699A-64CA8EFF981C}"/>
                </a:ext>
              </a:extLst>
            </p:cNvPr>
            <p:cNvSpPr/>
            <p:nvPr/>
          </p:nvSpPr>
          <p:spPr>
            <a:xfrm>
              <a:off x="4209985" y="1443252"/>
              <a:ext cx="26766" cy="41194"/>
            </a:xfrm>
            <a:custGeom>
              <a:avLst/>
              <a:gdLst/>
              <a:ahLst/>
              <a:cxnLst/>
              <a:rect l="l" t="t" r="r" b="b"/>
              <a:pathLst>
                <a:path w="807" h="1242" extrusionOk="0">
                  <a:moveTo>
                    <a:pt x="298" y="1"/>
                  </a:moveTo>
                  <a:cubicBezTo>
                    <a:pt x="272" y="1"/>
                    <a:pt x="247" y="4"/>
                    <a:pt x="221" y="12"/>
                  </a:cubicBezTo>
                  <a:cubicBezTo>
                    <a:pt x="81" y="54"/>
                    <a:pt x="1" y="202"/>
                    <a:pt x="43" y="342"/>
                  </a:cubicBezTo>
                  <a:lnTo>
                    <a:pt x="255" y="1052"/>
                  </a:lnTo>
                  <a:cubicBezTo>
                    <a:pt x="289" y="1168"/>
                    <a:pt x="395" y="1242"/>
                    <a:pt x="510" y="1242"/>
                  </a:cubicBezTo>
                  <a:cubicBezTo>
                    <a:pt x="535" y="1242"/>
                    <a:pt x="560" y="1239"/>
                    <a:pt x="586" y="1230"/>
                  </a:cubicBezTo>
                  <a:cubicBezTo>
                    <a:pt x="727" y="1188"/>
                    <a:pt x="807" y="1041"/>
                    <a:pt x="764" y="900"/>
                  </a:cubicBezTo>
                  <a:lnTo>
                    <a:pt x="552" y="190"/>
                  </a:lnTo>
                  <a:cubicBezTo>
                    <a:pt x="518" y="75"/>
                    <a:pt x="412" y="1"/>
                    <a:pt x="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39">
              <a:extLst>
                <a:ext uri="{FF2B5EF4-FFF2-40B4-BE49-F238E27FC236}">
                  <a16:creationId xmlns:a16="http://schemas.microsoft.com/office/drawing/2014/main" id="{0E54E028-61DC-8F3C-7E49-FC9B4E42B482}"/>
                </a:ext>
              </a:extLst>
            </p:cNvPr>
            <p:cNvSpPr/>
            <p:nvPr/>
          </p:nvSpPr>
          <p:spPr>
            <a:xfrm>
              <a:off x="4138675" y="1477348"/>
              <a:ext cx="33566" cy="38209"/>
            </a:xfrm>
            <a:custGeom>
              <a:avLst/>
              <a:gdLst/>
              <a:ahLst/>
              <a:cxnLst/>
              <a:rect l="l" t="t" r="r" b="b"/>
              <a:pathLst>
                <a:path w="1012" h="1152" extrusionOk="0">
                  <a:moveTo>
                    <a:pt x="304" y="0"/>
                  </a:moveTo>
                  <a:cubicBezTo>
                    <a:pt x="253" y="0"/>
                    <a:pt x="203" y="15"/>
                    <a:pt x="158" y="44"/>
                  </a:cubicBezTo>
                  <a:cubicBezTo>
                    <a:pt x="34" y="124"/>
                    <a:pt x="1" y="290"/>
                    <a:pt x="81" y="412"/>
                  </a:cubicBezTo>
                  <a:lnTo>
                    <a:pt x="487" y="1031"/>
                  </a:lnTo>
                  <a:cubicBezTo>
                    <a:pt x="539" y="1109"/>
                    <a:pt x="623" y="1151"/>
                    <a:pt x="710" y="1151"/>
                  </a:cubicBezTo>
                  <a:cubicBezTo>
                    <a:pt x="759" y="1151"/>
                    <a:pt x="811" y="1137"/>
                    <a:pt x="855" y="1107"/>
                  </a:cubicBezTo>
                  <a:cubicBezTo>
                    <a:pt x="978" y="1027"/>
                    <a:pt x="1012" y="862"/>
                    <a:pt x="932" y="739"/>
                  </a:cubicBezTo>
                  <a:lnTo>
                    <a:pt x="525" y="120"/>
                  </a:lnTo>
                  <a:cubicBezTo>
                    <a:pt x="475" y="42"/>
                    <a:pt x="390" y="0"/>
                    <a:pt x="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39">
              <a:extLst>
                <a:ext uri="{FF2B5EF4-FFF2-40B4-BE49-F238E27FC236}">
                  <a16:creationId xmlns:a16="http://schemas.microsoft.com/office/drawing/2014/main" id="{EEF37380-86D3-ED44-4B81-7EF0B715367A}"/>
                </a:ext>
              </a:extLst>
            </p:cNvPr>
            <p:cNvSpPr/>
            <p:nvPr/>
          </p:nvSpPr>
          <p:spPr>
            <a:xfrm>
              <a:off x="4080466" y="1530516"/>
              <a:ext cx="38574" cy="33433"/>
            </a:xfrm>
            <a:custGeom>
              <a:avLst/>
              <a:gdLst/>
              <a:ahLst/>
              <a:cxnLst/>
              <a:rect l="l" t="t" r="r" b="b"/>
              <a:pathLst>
                <a:path w="1163" h="1008" extrusionOk="0">
                  <a:moveTo>
                    <a:pt x="298" y="0"/>
                  </a:moveTo>
                  <a:cubicBezTo>
                    <a:pt x="223" y="0"/>
                    <a:pt x="147" y="32"/>
                    <a:pt x="94" y="94"/>
                  </a:cubicBezTo>
                  <a:cubicBezTo>
                    <a:pt x="1" y="207"/>
                    <a:pt x="15" y="375"/>
                    <a:pt x="127" y="469"/>
                  </a:cubicBezTo>
                  <a:lnTo>
                    <a:pt x="693" y="945"/>
                  </a:lnTo>
                  <a:cubicBezTo>
                    <a:pt x="743" y="987"/>
                    <a:pt x="804" y="1007"/>
                    <a:pt x="864" y="1007"/>
                  </a:cubicBezTo>
                  <a:cubicBezTo>
                    <a:pt x="940" y="1007"/>
                    <a:pt x="1015" y="975"/>
                    <a:pt x="1068" y="913"/>
                  </a:cubicBezTo>
                  <a:cubicBezTo>
                    <a:pt x="1162" y="800"/>
                    <a:pt x="1148" y="632"/>
                    <a:pt x="1035" y="538"/>
                  </a:cubicBezTo>
                  <a:lnTo>
                    <a:pt x="469" y="63"/>
                  </a:lnTo>
                  <a:cubicBezTo>
                    <a:pt x="419" y="21"/>
                    <a:pt x="359" y="0"/>
                    <a:pt x="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39">
              <a:extLst>
                <a:ext uri="{FF2B5EF4-FFF2-40B4-BE49-F238E27FC236}">
                  <a16:creationId xmlns:a16="http://schemas.microsoft.com/office/drawing/2014/main" id="{103808D8-AD9A-8517-3013-FA04ABBDB7B5}"/>
                </a:ext>
              </a:extLst>
            </p:cNvPr>
            <p:cNvSpPr/>
            <p:nvPr/>
          </p:nvSpPr>
          <p:spPr>
            <a:xfrm>
              <a:off x="4039604" y="1598244"/>
              <a:ext cx="42587" cy="27363"/>
            </a:xfrm>
            <a:custGeom>
              <a:avLst/>
              <a:gdLst/>
              <a:ahLst/>
              <a:cxnLst/>
              <a:rect l="l" t="t" r="r" b="b"/>
              <a:pathLst>
                <a:path w="1284" h="825" extrusionOk="0">
                  <a:moveTo>
                    <a:pt x="303" y="0"/>
                  </a:moveTo>
                  <a:cubicBezTo>
                    <a:pt x="200" y="0"/>
                    <a:pt x="102" y="60"/>
                    <a:pt x="58" y="160"/>
                  </a:cubicBezTo>
                  <a:cubicBezTo>
                    <a:pt x="1" y="296"/>
                    <a:pt x="62" y="452"/>
                    <a:pt x="197" y="510"/>
                  </a:cubicBezTo>
                  <a:lnTo>
                    <a:pt x="876" y="803"/>
                  </a:lnTo>
                  <a:cubicBezTo>
                    <a:pt x="909" y="817"/>
                    <a:pt x="945" y="825"/>
                    <a:pt x="980" y="825"/>
                  </a:cubicBezTo>
                  <a:cubicBezTo>
                    <a:pt x="1083" y="825"/>
                    <a:pt x="1182" y="765"/>
                    <a:pt x="1225" y="664"/>
                  </a:cubicBezTo>
                  <a:cubicBezTo>
                    <a:pt x="1283" y="529"/>
                    <a:pt x="1221" y="373"/>
                    <a:pt x="1086" y="314"/>
                  </a:cubicBezTo>
                  <a:lnTo>
                    <a:pt x="408" y="22"/>
                  </a:lnTo>
                  <a:cubicBezTo>
                    <a:pt x="374" y="7"/>
                    <a:pt x="338" y="0"/>
                    <a:pt x="3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39">
              <a:extLst>
                <a:ext uri="{FF2B5EF4-FFF2-40B4-BE49-F238E27FC236}">
                  <a16:creationId xmlns:a16="http://schemas.microsoft.com/office/drawing/2014/main" id="{BD357FD8-BE08-403A-6F01-278B9169A762}"/>
                </a:ext>
              </a:extLst>
            </p:cNvPr>
            <p:cNvSpPr/>
            <p:nvPr/>
          </p:nvSpPr>
          <p:spPr>
            <a:xfrm>
              <a:off x="4020665" y="1674861"/>
              <a:ext cx="42985" cy="20464"/>
            </a:xfrm>
            <a:custGeom>
              <a:avLst/>
              <a:gdLst/>
              <a:ahLst/>
              <a:cxnLst/>
              <a:rect l="l" t="t" r="r" b="b"/>
              <a:pathLst>
                <a:path w="1296" h="617" extrusionOk="0">
                  <a:moveTo>
                    <a:pt x="280" y="0"/>
                  </a:moveTo>
                  <a:cubicBezTo>
                    <a:pt x="148" y="0"/>
                    <a:pt x="34" y="100"/>
                    <a:pt x="17" y="235"/>
                  </a:cubicBezTo>
                  <a:cubicBezTo>
                    <a:pt x="1" y="381"/>
                    <a:pt x="106" y="513"/>
                    <a:pt x="251" y="530"/>
                  </a:cubicBezTo>
                  <a:lnTo>
                    <a:pt x="985" y="615"/>
                  </a:lnTo>
                  <a:cubicBezTo>
                    <a:pt x="995" y="616"/>
                    <a:pt x="1005" y="616"/>
                    <a:pt x="1015" y="616"/>
                  </a:cubicBezTo>
                  <a:cubicBezTo>
                    <a:pt x="1149" y="616"/>
                    <a:pt x="1264" y="517"/>
                    <a:pt x="1279" y="381"/>
                  </a:cubicBezTo>
                  <a:cubicBezTo>
                    <a:pt x="1296" y="235"/>
                    <a:pt x="1192" y="104"/>
                    <a:pt x="1045" y="87"/>
                  </a:cubicBezTo>
                  <a:lnTo>
                    <a:pt x="312" y="2"/>
                  </a:lnTo>
                  <a:cubicBezTo>
                    <a:pt x="301" y="1"/>
                    <a:pt x="291" y="0"/>
                    <a:pt x="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39">
              <a:extLst>
                <a:ext uri="{FF2B5EF4-FFF2-40B4-BE49-F238E27FC236}">
                  <a16:creationId xmlns:a16="http://schemas.microsoft.com/office/drawing/2014/main" id="{912C0A41-08AC-D360-0DE1-E052CCA09F6E}"/>
                </a:ext>
              </a:extLst>
            </p:cNvPr>
            <p:cNvSpPr/>
            <p:nvPr/>
          </p:nvSpPr>
          <p:spPr>
            <a:xfrm>
              <a:off x="4023584" y="1749587"/>
              <a:ext cx="43217" cy="21990"/>
            </a:xfrm>
            <a:custGeom>
              <a:avLst/>
              <a:gdLst/>
              <a:ahLst/>
              <a:cxnLst/>
              <a:rect l="l" t="t" r="r" b="b"/>
              <a:pathLst>
                <a:path w="1303" h="663" extrusionOk="0">
                  <a:moveTo>
                    <a:pt x="1015" y="1"/>
                  </a:moveTo>
                  <a:cubicBezTo>
                    <a:pt x="999" y="1"/>
                    <a:pt x="983" y="2"/>
                    <a:pt x="967" y="5"/>
                  </a:cubicBezTo>
                  <a:lnTo>
                    <a:pt x="240" y="134"/>
                  </a:lnTo>
                  <a:cubicBezTo>
                    <a:pt x="97" y="160"/>
                    <a:pt x="0" y="299"/>
                    <a:pt x="26" y="444"/>
                  </a:cubicBezTo>
                  <a:cubicBezTo>
                    <a:pt x="48" y="572"/>
                    <a:pt x="161" y="662"/>
                    <a:pt x="288" y="662"/>
                  </a:cubicBezTo>
                  <a:cubicBezTo>
                    <a:pt x="303" y="662"/>
                    <a:pt x="319" y="661"/>
                    <a:pt x="335" y="658"/>
                  </a:cubicBezTo>
                  <a:lnTo>
                    <a:pt x="1061" y="528"/>
                  </a:lnTo>
                  <a:cubicBezTo>
                    <a:pt x="1206" y="502"/>
                    <a:pt x="1302" y="364"/>
                    <a:pt x="1276" y="220"/>
                  </a:cubicBezTo>
                  <a:cubicBezTo>
                    <a:pt x="1253" y="91"/>
                    <a:pt x="1141" y="1"/>
                    <a:pt x="1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39">
              <a:extLst>
                <a:ext uri="{FF2B5EF4-FFF2-40B4-BE49-F238E27FC236}">
                  <a16:creationId xmlns:a16="http://schemas.microsoft.com/office/drawing/2014/main" id="{A774E3E5-F67A-8967-4B9D-931548790163}"/>
                </a:ext>
              </a:extLst>
            </p:cNvPr>
            <p:cNvSpPr/>
            <p:nvPr/>
          </p:nvSpPr>
          <p:spPr>
            <a:xfrm>
              <a:off x="4048625" y="1817647"/>
              <a:ext cx="42023" cy="28723"/>
            </a:xfrm>
            <a:custGeom>
              <a:avLst/>
              <a:gdLst/>
              <a:ahLst/>
              <a:cxnLst/>
              <a:rect l="l" t="t" r="r" b="b"/>
              <a:pathLst>
                <a:path w="1267" h="866" extrusionOk="0">
                  <a:moveTo>
                    <a:pt x="962" y="1"/>
                  </a:moveTo>
                  <a:cubicBezTo>
                    <a:pt x="922" y="1"/>
                    <a:pt x="881" y="10"/>
                    <a:pt x="843" y="29"/>
                  </a:cubicBezTo>
                  <a:lnTo>
                    <a:pt x="184" y="364"/>
                  </a:lnTo>
                  <a:cubicBezTo>
                    <a:pt x="53" y="430"/>
                    <a:pt x="1" y="590"/>
                    <a:pt x="67" y="720"/>
                  </a:cubicBezTo>
                  <a:cubicBezTo>
                    <a:pt x="114" y="813"/>
                    <a:pt x="207" y="866"/>
                    <a:pt x="304" y="866"/>
                  </a:cubicBezTo>
                  <a:cubicBezTo>
                    <a:pt x="345" y="866"/>
                    <a:pt x="386" y="858"/>
                    <a:pt x="424" y="837"/>
                  </a:cubicBezTo>
                  <a:lnTo>
                    <a:pt x="1083" y="504"/>
                  </a:lnTo>
                  <a:cubicBezTo>
                    <a:pt x="1215" y="438"/>
                    <a:pt x="1267" y="278"/>
                    <a:pt x="1200" y="146"/>
                  </a:cubicBezTo>
                  <a:cubicBezTo>
                    <a:pt x="1153" y="54"/>
                    <a:pt x="1060" y="1"/>
                    <a:pt x="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39">
              <a:extLst>
                <a:ext uri="{FF2B5EF4-FFF2-40B4-BE49-F238E27FC236}">
                  <a16:creationId xmlns:a16="http://schemas.microsoft.com/office/drawing/2014/main" id="{31F5FBE2-2A13-FB5E-981B-729FFE6C8D9A}"/>
                </a:ext>
              </a:extLst>
            </p:cNvPr>
            <p:cNvSpPr/>
            <p:nvPr/>
          </p:nvSpPr>
          <p:spPr>
            <a:xfrm>
              <a:off x="4094861" y="1876121"/>
              <a:ext cx="37313" cy="34594"/>
            </a:xfrm>
            <a:custGeom>
              <a:avLst/>
              <a:gdLst/>
              <a:ahLst/>
              <a:cxnLst/>
              <a:rect l="l" t="t" r="r" b="b"/>
              <a:pathLst>
                <a:path w="1125" h="1043" extrusionOk="0">
                  <a:moveTo>
                    <a:pt x="830" y="1"/>
                  </a:moveTo>
                  <a:cubicBezTo>
                    <a:pt x="764" y="1"/>
                    <a:pt x="698" y="25"/>
                    <a:pt x="647" y="74"/>
                  </a:cubicBezTo>
                  <a:lnTo>
                    <a:pt x="111" y="584"/>
                  </a:lnTo>
                  <a:cubicBezTo>
                    <a:pt x="5" y="685"/>
                    <a:pt x="0" y="854"/>
                    <a:pt x="102" y="959"/>
                  </a:cubicBezTo>
                  <a:cubicBezTo>
                    <a:pt x="154" y="1015"/>
                    <a:pt x="224" y="1042"/>
                    <a:pt x="295" y="1042"/>
                  </a:cubicBezTo>
                  <a:cubicBezTo>
                    <a:pt x="361" y="1042"/>
                    <a:pt x="426" y="1018"/>
                    <a:pt x="478" y="969"/>
                  </a:cubicBezTo>
                  <a:lnTo>
                    <a:pt x="1014" y="459"/>
                  </a:lnTo>
                  <a:cubicBezTo>
                    <a:pt x="1119" y="358"/>
                    <a:pt x="1124" y="189"/>
                    <a:pt x="1023" y="84"/>
                  </a:cubicBezTo>
                  <a:cubicBezTo>
                    <a:pt x="970" y="28"/>
                    <a:pt x="900"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39">
              <a:extLst>
                <a:ext uri="{FF2B5EF4-FFF2-40B4-BE49-F238E27FC236}">
                  <a16:creationId xmlns:a16="http://schemas.microsoft.com/office/drawing/2014/main" id="{D0A15682-1045-DDDC-7246-508E3EA5D6CC}"/>
                </a:ext>
              </a:extLst>
            </p:cNvPr>
            <p:cNvSpPr/>
            <p:nvPr/>
          </p:nvSpPr>
          <p:spPr>
            <a:xfrm>
              <a:off x="4190814" y="1648659"/>
              <a:ext cx="51841" cy="52371"/>
            </a:xfrm>
            <a:custGeom>
              <a:avLst/>
              <a:gdLst/>
              <a:ahLst/>
              <a:cxnLst/>
              <a:rect l="l" t="t" r="r" b="b"/>
              <a:pathLst>
                <a:path w="1563" h="1579" extrusionOk="0">
                  <a:moveTo>
                    <a:pt x="1031" y="533"/>
                  </a:moveTo>
                  <a:lnTo>
                    <a:pt x="1031" y="1048"/>
                  </a:lnTo>
                  <a:lnTo>
                    <a:pt x="532" y="1048"/>
                  </a:lnTo>
                  <a:lnTo>
                    <a:pt x="532" y="533"/>
                  </a:lnTo>
                  <a:close/>
                  <a:moveTo>
                    <a:pt x="443" y="1"/>
                  </a:moveTo>
                  <a:cubicBezTo>
                    <a:pt x="199" y="1"/>
                    <a:pt x="1" y="199"/>
                    <a:pt x="1" y="443"/>
                  </a:cubicBezTo>
                  <a:lnTo>
                    <a:pt x="1" y="1136"/>
                  </a:lnTo>
                  <a:cubicBezTo>
                    <a:pt x="1" y="1381"/>
                    <a:pt x="200" y="1579"/>
                    <a:pt x="443" y="1579"/>
                  </a:cubicBezTo>
                  <a:lnTo>
                    <a:pt x="1120" y="1579"/>
                  </a:lnTo>
                  <a:cubicBezTo>
                    <a:pt x="1364" y="1579"/>
                    <a:pt x="1562" y="1381"/>
                    <a:pt x="1562" y="1136"/>
                  </a:cubicBezTo>
                  <a:lnTo>
                    <a:pt x="1562" y="443"/>
                  </a:lnTo>
                  <a:cubicBezTo>
                    <a:pt x="1562" y="199"/>
                    <a:pt x="1364" y="1"/>
                    <a:pt x="1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39">
              <a:extLst>
                <a:ext uri="{FF2B5EF4-FFF2-40B4-BE49-F238E27FC236}">
                  <a16:creationId xmlns:a16="http://schemas.microsoft.com/office/drawing/2014/main" id="{FC0AC8FD-0C20-0EC1-EBB7-321AD96B3DCB}"/>
                </a:ext>
              </a:extLst>
            </p:cNvPr>
            <p:cNvSpPr/>
            <p:nvPr/>
          </p:nvSpPr>
          <p:spPr>
            <a:xfrm>
              <a:off x="4231047" y="1581063"/>
              <a:ext cx="51841" cy="52405"/>
            </a:xfrm>
            <a:custGeom>
              <a:avLst/>
              <a:gdLst/>
              <a:ahLst/>
              <a:cxnLst/>
              <a:rect l="l" t="t" r="r" b="b"/>
              <a:pathLst>
                <a:path w="1563" h="1580" extrusionOk="0">
                  <a:moveTo>
                    <a:pt x="1031" y="533"/>
                  </a:moveTo>
                  <a:lnTo>
                    <a:pt x="1031" y="1048"/>
                  </a:lnTo>
                  <a:lnTo>
                    <a:pt x="532" y="1048"/>
                  </a:lnTo>
                  <a:lnTo>
                    <a:pt x="532" y="533"/>
                  </a:lnTo>
                  <a:close/>
                  <a:moveTo>
                    <a:pt x="444" y="1"/>
                  </a:moveTo>
                  <a:cubicBezTo>
                    <a:pt x="199" y="1"/>
                    <a:pt x="0" y="200"/>
                    <a:pt x="0" y="444"/>
                  </a:cubicBezTo>
                  <a:lnTo>
                    <a:pt x="0" y="1137"/>
                  </a:lnTo>
                  <a:cubicBezTo>
                    <a:pt x="0" y="1382"/>
                    <a:pt x="199" y="1580"/>
                    <a:pt x="444" y="1580"/>
                  </a:cubicBezTo>
                  <a:lnTo>
                    <a:pt x="1119" y="1580"/>
                  </a:lnTo>
                  <a:cubicBezTo>
                    <a:pt x="1364" y="1580"/>
                    <a:pt x="1563" y="1382"/>
                    <a:pt x="1563" y="1137"/>
                  </a:cubicBezTo>
                  <a:lnTo>
                    <a:pt x="1563" y="444"/>
                  </a:lnTo>
                  <a:cubicBezTo>
                    <a:pt x="1563" y="200"/>
                    <a:pt x="1364" y="1"/>
                    <a:pt x="11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 name="Google Shape;1350;p39">
            <a:extLst>
              <a:ext uri="{FF2B5EF4-FFF2-40B4-BE49-F238E27FC236}">
                <a16:creationId xmlns:a16="http://schemas.microsoft.com/office/drawing/2014/main" id="{5F6F8609-0B53-DF73-6937-71D70F8C15F4}"/>
              </a:ext>
            </a:extLst>
          </p:cNvPr>
          <p:cNvGrpSpPr/>
          <p:nvPr/>
        </p:nvGrpSpPr>
        <p:grpSpPr>
          <a:xfrm>
            <a:off x="4276642" y="1793289"/>
            <a:ext cx="590713" cy="601957"/>
            <a:chOff x="1230449" y="2288393"/>
            <a:chExt cx="590713" cy="601957"/>
          </a:xfrm>
        </p:grpSpPr>
        <p:sp>
          <p:nvSpPr>
            <p:cNvPr id="1351" name="Google Shape;1351;p39">
              <a:extLst>
                <a:ext uri="{FF2B5EF4-FFF2-40B4-BE49-F238E27FC236}">
                  <a16:creationId xmlns:a16="http://schemas.microsoft.com/office/drawing/2014/main" id="{A200FC39-3B62-1509-D8A1-71164EC075EE}"/>
                </a:ext>
              </a:extLst>
            </p:cNvPr>
            <p:cNvSpPr/>
            <p:nvPr/>
          </p:nvSpPr>
          <p:spPr>
            <a:xfrm>
              <a:off x="1293202" y="2564645"/>
              <a:ext cx="80995" cy="55556"/>
            </a:xfrm>
            <a:custGeom>
              <a:avLst/>
              <a:gdLst/>
              <a:ahLst/>
              <a:cxnLst/>
              <a:rect l="l" t="t" r="r" b="b"/>
              <a:pathLst>
                <a:path w="2442" h="1675" extrusionOk="0">
                  <a:moveTo>
                    <a:pt x="265" y="0"/>
                  </a:moveTo>
                  <a:cubicBezTo>
                    <a:pt x="118" y="0"/>
                    <a:pt x="0" y="119"/>
                    <a:pt x="0" y="266"/>
                  </a:cubicBezTo>
                  <a:cubicBezTo>
                    <a:pt x="0" y="1042"/>
                    <a:pt x="635" y="1675"/>
                    <a:pt x="1414" y="1675"/>
                  </a:cubicBezTo>
                  <a:lnTo>
                    <a:pt x="2177" y="1675"/>
                  </a:lnTo>
                  <a:cubicBezTo>
                    <a:pt x="2324" y="1675"/>
                    <a:pt x="2442" y="1556"/>
                    <a:pt x="2442" y="1409"/>
                  </a:cubicBezTo>
                  <a:cubicBezTo>
                    <a:pt x="2442" y="1262"/>
                    <a:pt x="2324" y="1143"/>
                    <a:pt x="2176" y="1143"/>
                  </a:cubicBezTo>
                  <a:lnTo>
                    <a:pt x="1414" y="1143"/>
                  </a:lnTo>
                  <a:cubicBezTo>
                    <a:pt x="927" y="1143"/>
                    <a:pt x="531" y="750"/>
                    <a:pt x="531" y="266"/>
                  </a:cubicBezTo>
                  <a:cubicBezTo>
                    <a:pt x="531" y="119"/>
                    <a:pt x="412"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39">
              <a:extLst>
                <a:ext uri="{FF2B5EF4-FFF2-40B4-BE49-F238E27FC236}">
                  <a16:creationId xmlns:a16="http://schemas.microsoft.com/office/drawing/2014/main" id="{602F12F9-3CB1-AD9F-3AC6-F62907E047F8}"/>
                </a:ext>
              </a:extLst>
            </p:cNvPr>
            <p:cNvSpPr/>
            <p:nvPr/>
          </p:nvSpPr>
          <p:spPr>
            <a:xfrm>
              <a:off x="1327796" y="2667796"/>
              <a:ext cx="129287" cy="53798"/>
            </a:xfrm>
            <a:custGeom>
              <a:avLst/>
              <a:gdLst/>
              <a:ahLst/>
              <a:cxnLst/>
              <a:rect l="l" t="t" r="r" b="b"/>
              <a:pathLst>
                <a:path w="3898" h="1622" extrusionOk="0">
                  <a:moveTo>
                    <a:pt x="1361" y="0"/>
                  </a:moveTo>
                  <a:cubicBezTo>
                    <a:pt x="610" y="0"/>
                    <a:pt x="0" y="608"/>
                    <a:pt x="0" y="1355"/>
                  </a:cubicBezTo>
                  <a:cubicBezTo>
                    <a:pt x="0" y="1502"/>
                    <a:pt x="118" y="1621"/>
                    <a:pt x="266" y="1621"/>
                  </a:cubicBezTo>
                  <a:cubicBezTo>
                    <a:pt x="412" y="1621"/>
                    <a:pt x="531" y="1502"/>
                    <a:pt x="531" y="1355"/>
                  </a:cubicBezTo>
                  <a:cubicBezTo>
                    <a:pt x="531" y="902"/>
                    <a:pt x="903" y="532"/>
                    <a:pt x="1361" y="532"/>
                  </a:cubicBezTo>
                  <a:lnTo>
                    <a:pt x="3631" y="532"/>
                  </a:lnTo>
                  <a:cubicBezTo>
                    <a:pt x="3779" y="532"/>
                    <a:pt x="3897" y="413"/>
                    <a:pt x="3897" y="266"/>
                  </a:cubicBezTo>
                  <a:cubicBezTo>
                    <a:pt x="3898" y="119"/>
                    <a:pt x="3779" y="0"/>
                    <a:pt x="36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39">
              <a:extLst>
                <a:ext uri="{FF2B5EF4-FFF2-40B4-BE49-F238E27FC236}">
                  <a16:creationId xmlns:a16="http://schemas.microsoft.com/office/drawing/2014/main" id="{3B80805A-3E2B-27D6-B095-16A82950464C}"/>
                </a:ext>
              </a:extLst>
            </p:cNvPr>
            <p:cNvSpPr/>
            <p:nvPr/>
          </p:nvSpPr>
          <p:spPr>
            <a:xfrm>
              <a:off x="1474695" y="2667796"/>
              <a:ext cx="54229" cy="17645"/>
            </a:xfrm>
            <a:custGeom>
              <a:avLst/>
              <a:gdLst/>
              <a:ahLst/>
              <a:cxnLst/>
              <a:rect l="l" t="t" r="r" b="b"/>
              <a:pathLst>
                <a:path w="1635" h="532" extrusionOk="0">
                  <a:moveTo>
                    <a:pt x="266" y="0"/>
                  </a:moveTo>
                  <a:cubicBezTo>
                    <a:pt x="119" y="0"/>
                    <a:pt x="1" y="119"/>
                    <a:pt x="1" y="266"/>
                  </a:cubicBezTo>
                  <a:cubicBezTo>
                    <a:pt x="1" y="413"/>
                    <a:pt x="119" y="532"/>
                    <a:pt x="266" y="532"/>
                  </a:cubicBezTo>
                  <a:lnTo>
                    <a:pt x="1368" y="532"/>
                  </a:lnTo>
                  <a:cubicBezTo>
                    <a:pt x="1515" y="532"/>
                    <a:pt x="1634" y="413"/>
                    <a:pt x="1634" y="266"/>
                  </a:cubicBezTo>
                  <a:cubicBezTo>
                    <a:pt x="1634" y="119"/>
                    <a:pt x="1515" y="0"/>
                    <a:pt x="13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39">
              <a:extLst>
                <a:ext uri="{FF2B5EF4-FFF2-40B4-BE49-F238E27FC236}">
                  <a16:creationId xmlns:a16="http://schemas.microsoft.com/office/drawing/2014/main" id="{C89A2093-A003-6247-5275-5CC4C4E508BA}"/>
                </a:ext>
              </a:extLst>
            </p:cNvPr>
            <p:cNvSpPr/>
            <p:nvPr/>
          </p:nvSpPr>
          <p:spPr>
            <a:xfrm>
              <a:off x="1394429" y="2496453"/>
              <a:ext cx="72504" cy="72206"/>
            </a:xfrm>
            <a:custGeom>
              <a:avLst/>
              <a:gdLst/>
              <a:ahLst/>
              <a:cxnLst/>
              <a:rect l="l" t="t" r="r" b="b"/>
              <a:pathLst>
                <a:path w="2186" h="2177" extrusionOk="0">
                  <a:moveTo>
                    <a:pt x="1920" y="1"/>
                  </a:moveTo>
                  <a:cubicBezTo>
                    <a:pt x="1773" y="1"/>
                    <a:pt x="1654" y="120"/>
                    <a:pt x="1654" y="266"/>
                  </a:cubicBezTo>
                  <a:cubicBezTo>
                    <a:pt x="1654" y="1026"/>
                    <a:pt x="1031" y="1645"/>
                    <a:pt x="267" y="1645"/>
                  </a:cubicBezTo>
                  <a:cubicBezTo>
                    <a:pt x="120" y="1645"/>
                    <a:pt x="1" y="1763"/>
                    <a:pt x="1" y="1910"/>
                  </a:cubicBezTo>
                  <a:cubicBezTo>
                    <a:pt x="1" y="2058"/>
                    <a:pt x="120" y="2176"/>
                    <a:pt x="267" y="2176"/>
                  </a:cubicBezTo>
                  <a:cubicBezTo>
                    <a:pt x="1324" y="2176"/>
                    <a:pt x="2186" y="1320"/>
                    <a:pt x="2186" y="266"/>
                  </a:cubicBezTo>
                  <a:cubicBezTo>
                    <a:pt x="2186" y="120"/>
                    <a:pt x="2066" y="1"/>
                    <a:pt x="1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39">
              <a:extLst>
                <a:ext uri="{FF2B5EF4-FFF2-40B4-BE49-F238E27FC236}">
                  <a16:creationId xmlns:a16="http://schemas.microsoft.com/office/drawing/2014/main" id="{88711A6D-6444-670E-83F2-0FF999E1DC9B}"/>
                </a:ext>
              </a:extLst>
            </p:cNvPr>
            <p:cNvSpPr/>
            <p:nvPr/>
          </p:nvSpPr>
          <p:spPr>
            <a:xfrm>
              <a:off x="1400798" y="2363053"/>
              <a:ext cx="49585" cy="45141"/>
            </a:xfrm>
            <a:custGeom>
              <a:avLst/>
              <a:gdLst/>
              <a:ahLst/>
              <a:cxnLst/>
              <a:rect l="l" t="t" r="r" b="b"/>
              <a:pathLst>
                <a:path w="1495" h="1361" extrusionOk="0">
                  <a:moveTo>
                    <a:pt x="1163" y="0"/>
                  </a:moveTo>
                  <a:cubicBezTo>
                    <a:pt x="560" y="0"/>
                    <a:pt x="50" y="469"/>
                    <a:pt x="11" y="1077"/>
                  </a:cubicBezTo>
                  <a:cubicBezTo>
                    <a:pt x="1" y="1224"/>
                    <a:pt x="112" y="1350"/>
                    <a:pt x="258" y="1359"/>
                  </a:cubicBezTo>
                  <a:cubicBezTo>
                    <a:pt x="264" y="1360"/>
                    <a:pt x="271" y="1360"/>
                    <a:pt x="276" y="1360"/>
                  </a:cubicBezTo>
                  <a:cubicBezTo>
                    <a:pt x="414" y="1360"/>
                    <a:pt x="531" y="1252"/>
                    <a:pt x="541" y="1112"/>
                  </a:cubicBezTo>
                  <a:cubicBezTo>
                    <a:pt x="562" y="784"/>
                    <a:pt x="837" y="532"/>
                    <a:pt x="1163" y="532"/>
                  </a:cubicBezTo>
                  <a:cubicBezTo>
                    <a:pt x="1176" y="532"/>
                    <a:pt x="1190" y="533"/>
                    <a:pt x="1203" y="534"/>
                  </a:cubicBezTo>
                  <a:cubicBezTo>
                    <a:pt x="1209" y="534"/>
                    <a:pt x="1215" y="534"/>
                    <a:pt x="1222" y="534"/>
                  </a:cubicBezTo>
                  <a:cubicBezTo>
                    <a:pt x="1360" y="534"/>
                    <a:pt x="1476" y="426"/>
                    <a:pt x="1485" y="286"/>
                  </a:cubicBezTo>
                  <a:cubicBezTo>
                    <a:pt x="1495" y="139"/>
                    <a:pt x="1384" y="13"/>
                    <a:pt x="1237" y="3"/>
                  </a:cubicBezTo>
                  <a:cubicBezTo>
                    <a:pt x="1212" y="1"/>
                    <a:pt x="1188" y="0"/>
                    <a:pt x="11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39">
              <a:extLst>
                <a:ext uri="{FF2B5EF4-FFF2-40B4-BE49-F238E27FC236}">
                  <a16:creationId xmlns:a16="http://schemas.microsoft.com/office/drawing/2014/main" id="{24D1A644-ABEA-5489-BBFA-0EBB855D7E92}"/>
                </a:ext>
              </a:extLst>
            </p:cNvPr>
            <p:cNvSpPr/>
            <p:nvPr/>
          </p:nvSpPr>
          <p:spPr>
            <a:xfrm>
              <a:off x="1403351" y="2707033"/>
              <a:ext cx="52902" cy="87761"/>
            </a:xfrm>
            <a:custGeom>
              <a:avLst/>
              <a:gdLst/>
              <a:ahLst/>
              <a:cxnLst/>
              <a:rect l="l" t="t" r="r" b="b"/>
              <a:pathLst>
                <a:path w="1595" h="2646" extrusionOk="0">
                  <a:moveTo>
                    <a:pt x="267" y="1"/>
                  </a:moveTo>
                  <a:cubicBezTo>
                    <a:pt x="120" y="1"/>
                    <a:pt x="1" y="120"/>
                    <a:pt x="1" y="267"/>
                  </a:cubicBezTo>
                  <a:cubicBezTo>
                    <a:pt x="1" y="414"/>
                    <a:pt x="120" y="533"/>
                    <a:pt x="267" y="533"/>
                  </a:cubicBezTo>
                  <a:cubicBezTo>
                    <a:pt x="705" y="533"/>
                    <a:pt x="1062" y="888"/>
                    <a:pt x="1062" y="1323"/>
                  </a:cubicBezTo>
                  <a:cubicBezTo>
                    <a:pt x="1062" y="1760"/>
                    <a:pt x="705" y="2115"/>
                    <a:pt x="267" y="2115"/>
                  </a:cubicBezTo>
                  <a:cubicBezTo>
                    <a:pt x="120" y="2115"/>
                    <a:pt x="1" y="2234"/>
                    <a:pt x="1" y="2380"/>
                  </a:cubicBezTo>
                  <a:cubicBezTo>
                    <a:pt x="1" y="2528"/>
                    <a:pt x="120" y="2646"/>
                    <a:pt x="267" y="2646"/>
                  </a:cubicBezTo>
                  <a:cubicBezTo>
                    <a:pt x="999" y="2646"/>
                    <a:pt x="1594" y="2052"/>
                    <a:pt x="1594" y="1323"/>
                  </a:cubicBezTo>
                  <a:cubicBezTo>
                    <a:pt x="1594" y="594"/>
                    <a:pt x="999"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39">
              <a:extLst>
                <a:ext uri="{FF2B5EF4-FFF2-40B4-BE49-F238E27FC236}">
                  <a16:creationId xmlns:a16="http://schemas.microsoft.com/office/drawing/2014/main" id="{68D6E8D1-3449-3916-1652-0064AF2A757B}"/>
                </a:ext>
              </a:extLst>
            </p:cNvPr>
            <p:cNvSpPr/>
            <p:nvPr/>
          </p:nvSpPr>
          <p:spPr>
            <a:xfrm>
              <a:off x="1493600" y="2499405"/>
              <a:ext cx="47695" cy="77413"/>
            </a:xfrm>
            <a:custGeom>
              <a:avLst/>
              <a:gdLst/>
              <a:ahLst/>
              <a:cxnLst/>
              <a:rect l="l" t="t" r="r" b="b"/>
              <a:pathLst>
                <a:path w="1438" h="2334" extrusionOk="0">
                  <a:moveTo>
                    <a:pt x="266" y="1"/>
                  </a:moveTo>
                  <a:cubicBezTo>
                    <a:pt x="120" y="1"/>
                    <a:pt x="0" y="120"/>
                    <a:pt x="0" y="267"/>
                  </a:cubicBezTo>
                  <a:cubicBezTo>
                    <a:pt x="0" y="414"/>
                    <a:pt x="120" y="533"/>
                    <a:pt x="266" y="533"/>
                  </a:cubicBezTo>
                  <a:cubicBezTo>
                    <a:pt x="619" y="533"/>
                    <a:pt x="906" y="817"/>
                    <a:pt x="906" y="1167"/>
                  </a:cubicBezTo>
                  <a:cubicBezTo>
                    <a:pt x="906" y="1517"/>
                    <a:pt x="619" y="1803"/>
                    <a:pt x="266" y="1803"/>
                  </a:cubicBezTo>
                  <a:cubicBezTo>
                    <a:pt x="120" y="1803"/>
                    <a:pt x="0" y="1922"/>
                    <a:pt x="0" y="2069"/>
                  </a:cubicBezTo>
                  <a:cubicBezTo>
                    <a:pt x="0" y="2216"/>
                    <a:pt x="120" y="2334"/>
                    <a:pt x="266" y="2334"/>
                  </a:cubicBezTo>
                  <a:cubicBezTo>
                    <a:pt x="912" y="2334"/>
                    <a:pt x="1437" y="1811"/>
                    <a:pt x="1437" y="1167"/>
                  </a:cubicBezTo>
                  <a:cubicBezTo>
                    <a:pt x="1438" y="524"/>
                    <a:pt x="912"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39">
              <a:extLst>
                <a:ext uri="{FF2B5EF4-FFF2-40B4-BE49-F238E27FC236}">
                  <a16:creationId xmlns:a16="http://schemas.microsoft.com/office/drawing/2014/main" id="{09DC2AB3-EB15-BA72-03A3-5F6FB6494CF5}"/>
                </a:ext>
              </a:extLst>
            </p:cNvPr>
            <p:cNvSpPr/>
            <p:nvPr/>
          </p:nvSpPr>
          <p:spPr>
            <a:xfrm>
              <a:off x="1338244" y="2443319"/>
              <a:ext cx="62919" cy="107761"/>
            </a:xfrm>
            <a:custGeom>
              <a:avLst/>
              <a:gdLst/>
              <a:ahLst/>
              <a:cxnLst/>
              <a:rect l="l" t="t" r="r" b="b"/>
              <a:pathLst>
                <a:path w="1897" h="3249" extrusionOk="0">
                  <a:moveTo>
                    <a:pt x="266" y="1"/>
                  </a:moveTo>
                  <a:cubicBezTo>
                    <a:pt x="120" y="1"/>
                    <a:pt x="1" y="120"/>
                    <a:pt x="1" y="267"/>
                  </a:cubicBezTo>
                  <a:cubicBezTo>
                    <a:pt x="1" y="414"/>
                    <a:pt x="120" y="533"/>
                    <a:pt x="266" y="533"/>
                  </a:cubicBezTo>
                  <a:cubicBezTo>
                    <a:pt x="872" y="533"/>
                    <a:pt x="1365" y="1022"/>
                    <a:pt x="1365" y="1625"/>
                  </a:cubicBezTo>
                  <a:cubicBezTo>
                    <a:pt x="1365" y="2228"/>
                    <a:pt x="872" y="2718"/>
                    <a:pt x="266" y="2718"/>
                  </a:cubicBezTo>
                  <a:cubicBezTo>
                    <a:pt x="120" y="2718"/>
                    <a:pt x="1" y="2837"/>
                    <a:pt x="1" y="2982"/>
                  </a:cubicBezTo>
                  <a:cubicBezTo>
                    <a:pt x="1" y="3130"/>
                    <a:pt x="120" y="3248"/>
                    <a:pt x="266" y="3248"/>
                  </a:cubicBezTo>
                  <a:cubicBezTo>
                    <a:pt x="1166" y="3248"/>
                    <a:pt x="1897" y="2520"/>
                    <a:pt x="1897" y="1625"/>
                  </a:cubicBezTo>
                  <a:cubicBezTo>
                    <a:pt x="1897" y="730"/>
                    <a:pt x="116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39">
              <a:extLst>
                <a:ext uri="{FF2B5EF4-FFF2-40B4-BE49-F238E27FC236}">
                  <a16:creationId xmlns:a16="http://schemas.microsoft.com/office/drawing/2014/main" id="{F6074088-F4D9-494C-E902-8DB9776F1BF6}"/>
                </a:ext>
              </a:extLst>
            </p:cNvPr>
            <p:cNvSpPr/>
            <p:nvPr/>
          </p:nvSpPr>
          <p:spPr>
            <a:xfrm>
              <a:off x="1731544" y="2442954"/>
              <a:ext cx="60166" cy="59934"/>
            </a:xfrm>
            <a:custGeom>
              <a:avLst/>
              <a:gdLst/>
              <a:ahLst/>
              <a:cxnLst/>
              <a:rect l="l" t="t" r="r" b="b"/>
              <a:pathLst>
                <a:path w="1814" h="1807" extrusionOk="0">
                  <a:moveTo>
                    <a:pt x="907" y="532"/>
                  </a:moveTo>
                  <a:cubicBezTo>
                    <a:pt x="1113" y="532"/>
                    <a:pt x="1282" y="699"/>
                    <a:pt x="1282" y="903"/>
                  </a:cubicBezTo>
                  <a:cubicBezTo>
                    <a:pt x="1282" y="1108"/>
                    <a:pt x="1113" y="1275"/>
                    <a:pt x="907" y="1275"/>
                  </a:cubicBezTo>
                  <a:cubicBezTo>
                    <a:pt x="701" y="1275"/>
                    <a:pt x="532" y="1108"/>
                    <a:pt x="532" y="903"/>
                  </a:cubicBezTo>
                  <a:cubicBezTo>
                    <a:pt x="532" y="699"/>
                    <a:pt x="701" y="532"/>
                    <a:pt x="907" y="532"/>
                  </a:cubicBezTo>
                  <a:close/>
                  <a:moveTo>
                    <a:pt x="907" y="0"/>
                  </a:moveTo>
                  <a:cubicBezTo>
                    <a:pt x="407" y="0"/>
                    <a:pt x="0" y="405"/>
                    <a:pt x="0" y="903"/>
                  </a:cubicBezTo>
                  <a:cubicBezTo>
                    <a:pt x="0" y="1401"/>
                    <a:pt x="407" y="1807"/>
                    <a:pt x="907" y="1807"/>
                  </a:cubicBezTo>
                  <a:cubicBezTo>
                    <a:pt x="1407" y="1807"/>
                    <a:pt x="1814" y="1401"/>
                    <a:pt x="1814" y="903"/>
                  </a:cubicBezTo>
                  <a:cubicBezTo>
                    <a:pt x="1814" y="405"/>
                    <a:pt x="1407" y="0"/>
                    <a:pt x="9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39">
              <a:extLst>
                <a:ext uri="{FF2B5EF4-FFF2-40B4-BE49-F238E27FC236}">
                  <a16:creationId xmlns:a16="http://schemas.microsoft.com/office/drawing/2014/main" id="{500961A1-1F52-CAF0-DD84-307E137B42E2}"/>
                </a:ext>
              </a:extLst>
            </p:cNvPr>
            <p:cNvSpPr/>
            <p:nvPr/>
          </p:nvSpPr>
          <p:spPr>
            <a:xfrm>
              <a:off x="1761030" y="2668626"/>
              <a:ext cx="60133" cy="59934"/>
            </a:xfrm>
            <a:custGeom>
              <a:avLst/>
              <a:gdLst/>
              <a:ahLst/>
              <a:cxnLst/>
              <a:rect l="l" t="t" r="r" b="b"/>
              <a:pathLst>
                <a:path w="1813" h="1807" extrusionOk="0">
                  <a:moveTo>
                    <a:pt x="906" y="533"/>
                  </a:moveTo>
                  <a:cubicBezTo>
                    <a:pt x="1112" y="533"/>
                    <a:pt x="1281" y="699"/>
                    <a:pt x="1281" y="903"/>
                  </a:cubicBezTo>
                  <a:cubicBezTo>
                    <a:pt x="1281" y="1109"/>
                    <a:pt x="1112" y="1275"/>
                    <a:pt x="906" y="1275"/>
                  </a:cubicBezTo>
                  <a:cubicBezTo>
                    <a:pt x="700" y="1275"/>
                    <a:pt x="531" y="1109"/>
                    <a:pt x="531" y="903"/>
                  </a:cubicBezTo>
                  <a:cubicBezTo>
                    <a:pt x="531" y="699"/>
                    <a:pt x="700" y="533"/>
                    <a:pt x="906" y="533"/>
                  </a:cubicBezTo>
                  <a:close/>
                  <a:moveTo>
                    <a:pt x="906" y="1"/>
                  </a:moveTo>
                  <a:cubicBezTo>
                    <a:pt x="407" y="1"/>
                    <a:pt x="1" y="405"/>
                    <a:pt x="1" y="903"/>
                  </a:cubicBezTo>
                  <a:cubicBezTo>
                    <a:pt x="1" y="1401"/>
                    <a:pt x="407" y="1807"/>
                    <a:pt x="906" y="1807"/>
                  </a:cubicBezTo>
                  <a:cubicBezTo>
                    <a:pt x="1406" y="1807"/>
                    <a:pt x="1813" y="1401"/>
                    <a:pt x="1813" y="903"/>
                  </a:cubicBezTo>
                  <a:cubicBezTo>
                    <a:pt x="1813" y="405"/>
                    <a:pt x="1406"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39">
              <a:extLst>
                <a:ext uri="{FF2B5EF4-FFF2-40B4-BE49-F238E27FC236}">
                  <a16:creationId xmlns:a16="http://schemas.microsoft.com/office/drawing/2014/main" id="{36076F7D-EE05-0908-BD41-FBD9CB509463}"/>
                </a:ext>
              </a:extLst>
            </p:cNvPr>
            <p:cNvSpPr/>
            <p:nvPr/>
          </p:nvSpPr>
          <p:spPr>
            <a:xfrm>
              <a:off x="1725408" y="2546768"/>
              <a:ext cx="77280" cy="76119"/>
            </a:xfrm>
            <a:custGeom>
              <a:avLst/>
              <a:gdLst/>
              <a:ahLst/>
              <a:cxnLst/>
              <a:rect l="l" t="t" r="r" b="b"/>
              <a:pathLst>
                <a:path w="2330" h="2295" extrusionOk="0">
                  <a:moveTo>
                    <a:pt x="1423" y="1020"/>
                  </a:moveTo>
                  <a:cubicBezTo>
                    <a:pt x="1629" y="1020"/>
                    <a:pt x="1797" y="1187"/>
                    <a:pt x="1797" y="1391"/>
                  </a:cubicBezTo>
                  <a:cubicBezTo>
                    <a:pt x="1797" y="1596"/>
                    <a:pt x="1629" y="1763"/>
                    <a:pt x="1423" y="1763"/>
                  </a:cubicBezTo>
                  <a:cubicBezTo>
                    <a:pt x="1216" y="1763"/>
                    <a:pt x="1048" y="1596"/>
                    <a:pt x="1048" y="1391"/>
                  </a:cubicBezTo>
                  <a:cubicBezTo>
                    <a:pt x="1048" y="1187"/>
                    <a:pt x="1216" y="1020"/>
                    <a:pt x="1423" y="1020"/>
                  </a:cubicBezTo>
                  <a:close/>
                  <a:moveTo>
                    <a:pt x="292" y="0"/>
                  </a:moveTo>
                  <a:cubicBezTo>
                    <a:pt x="224" y="0"/>
                    <a:pt x="156" y="27"/>
                    <a:pt x="104" y="79"/>
                  </a:cubicBezTo>
                  <a:cubicBezTo>
                    <a:pt x="1" y="183"/>
                    <a:pt x="1" y="351"/>
                    <a:pt x="104" y="455"/>
                  </a:cubicBezTo>
                  <a:lnTo>
                    <a:pt x="622" y="969"/>
                  </a:lnTo>
                  <a:cubicBezTo>
                    <a:pt x="555" y="1096"/>
                    <a:pt x="516" y="1239"/>
                    <a:pt x="516" y="1391"/>
                  </a:cubicBezTo>
                  <a:cubicBezTo>
                    <a:pt x="516" y="1889"/>
                    <a:pt x="923" y="2295"/>
                    <a:pt x="1423" y="2295"/>
                  </a:cubicBezTo>
                  <a:cubicBezTo>
                    <a:pt x="1923" y="2295"/>
                    <a:pt x="2328" y="1889"/>
                    <a:pt x="2328" y="1391"/>
                  </a:cubicBezTo>
                  <a:cubicBezTo>
                    <a:pt x="2329" y="893"/>
                    <a:pt x="1923" y="488"/>
                    <a:pt x="1423" y="488"/>
                  </a:cubicBezTo>
                  <a:cubicBezTo>
                    <a:pt x="1270" y="488"/>
                    <a:pt x="1125" y="527"/>
                    <a:pt x="997" y="593"/>
                  </a:cubicBezTo>
                  <a:lnTo>
                    <a:pt x="480" y="78"/>
                  </a:lnTo>
                  <a:cubicBezTo>
                    <a:pt x="428" y="26"/>
                    <a:pt x="360" y="0"/>
                    <a:pt x="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39">
              <a:extLst>
                <a:ext uri="{FF2B5EF4-FFF2-40B4-BE49-F238E27FC236}">
                  <a16:creationId xmlns:a16="http://schemas.microsoft.com/office/drawing/2014/main" id="{B4FFB328-D9F2-89CE-32DC-875C8C4354A8}"/>
                </a:ext>
              </a:extLst>
            </p:cNvPr>
            <p:cNvSpPr/>
            <p:nvPr/>
          </p:nvSpPr>
          <p:spPr>
            <a:xfrm>
              <a:off x="1722655" y="2760698"/>
              <a:ext cx="60133" cy="59934"/>
            </a:xfrm>
            <a:custGeom>
              <a:avLst/>
              <a:gdLst/>
              <a:ahLst/>
              <a:cxnLst/>
              <a:rect l="l" t="t" r="r" b="b"/>
              <a:pathLst>
                <a:path w="1813" h="1807" extrusionOk="0">
                  <a:moveTo>
                    <a:pt x="906" y="532"/>
                  </a:moveTo>
                  <a:cubicBezTo>
                    <a:pt x="1113" y="532"/>
                    <a:pt x="1281" y="698"/>
                    <a:pt x="1281" y="903"/>
                  </a:cubicBezTo>
                  <a:cubicBezTo>
                    <a:pt x="1281" y="1108"/>
                    <a:pt x="1113" y="1274"/>
                    <a:pt x="906" y="1274"/>
                  </a:cubicBezTo>
                  <a:cubicBezTo>
                    <a:pt x="700" y="1274"/>
                    <a:pt x="532" y="1108"/>
                    <a:pt x="532" y="903"/>
                  </a:cubicBezTo>
                  <a:cubicBezTo>
                    <a:pt x="532" y="698"/>
                    <a:pt x="700" y="532"/>
                    <a:pt x="906" y="532"/>
                  </a:cubicBezTo>
                  <a:close/>
                  <a:moveTo>
                    <a:pt x="906" y="0"/>
                  </a:moveTo>
                  <a:cubicBezTo>
                    <a:pt x="407" y="0"/>
                    <a:pt x="0" y="405"/>
                    <a:pt x="0" y="903"/>
                  </a:cubicBezTo>
                  <a:cubicBezTo>
                    <a:pt x="0" y="1400"/>
                    <a:pt x="407" y="1806"/>
                    <a:pt x="906" y="1806"/>
                  </a:cubicBezTo>
                  <a:cubicBezTo>
                    <a:pt x="1406" y="1806"/>
                    <a:pt x="1813" y="1400"/>
                    <a:pt x="1813" y="903"/>
                  </a:cubicBezTo>
                  <a:cubicBezTo>
                    <a:pt x="1813" y="405"/>
                    <a:pt x="1406" y="0"/>
                    <a:pt x="9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39">
              <a:extLst>
                <a:ext uri="{FF2B5EF4-FFF2-40B4-BE49-F238E27FC236}">
                  <a16:creationId xmlns:a16="http://schemas.microsoft.com/office/drawing/2014/main" id="{DEFD5364-6ED4-7CB2-BA5E-950E942ACD71}"/>
                </a:ext>
              </a:extLst>
            </p:cNvPr>
            <p:cNvSpPr/>
            <p:nvPr/>
          </p:nvSpPr>
          <p:spPr>
            <a:xfrm>
              <a:off x="1230449" y="2288393"/>
              <a:ext cx="510547" cy="601957"/>
            </a:xfrm>
            <a:custGeom>
              <a:avLst/>
              <a:gdLst/>
              <a:ahLst/>
              <a:cxnLst/>
              <a:rect l="l" t="t" r="r" b="b"/>
              <a:pathLst>
                <a:path w="15393" h="18149" extrusionOk="0">
                  <a:moveTo>
                    <a:pt x="11924" y="2067"/>
                  </a:moveTo>
                  <a:cubicBezTo>
                    <a:pt x="12131" y="2067"/>
                    <a:pt x="12299" y="2234"/>
                    <a:pt x="12299" y="2439"/>
                  </a:cubicBezTo>
                  <a:cubicBezTo>
                    <a:pt x="12299" y="2643"/>
                    <a:pt x="12131" y="2810"/>
                    <a:pt x="11924" y="2810"/>
                  </a:cubicBezTo>
                  <a:cubicBezTo>
                    <a:pt x="11718" y="2810"/>
                    <a:pt x="11550" y="2643"/>
                    <a:pt x="11550" y="2439"/>
                  </a:cubicBezTo>
                  <a:cubicBezTo>
                    <a:pt x="11550" y="2234"/>
                    <a:pt x="11718" y="2067"/>
                    <a:pt x="11924" y="2067"/>
                  </a:cubicBezTo>
                  <a:close/>
                  <a:moveTo>
                    <a:pt x="14486" y="2561"/>
                  </a:moveTo>
                  <a:cubicBezTo>
                    <a:pt x="14693" y="2561"/>
                    <a:pt x="14861" y="2727"/>
                    <a:pt x="14861" y="2932"/>
                  </a:cubicBezTo>
                  <a:cubicBezTo>
                    <a:pt x="14861" y="3137"/>
                    <a:pt x="14693" y="3303"/>
                    <a:pt x="14486" y="3303"/>
                  </a:cubicBezTo>
                  <a:cubicBezTo>
                    <a:pt x="14280" y="3303"/>
                    <a:pt x="14111" y="3137"/>
                    <a:pt x="14111" y="2932"/>
                  </a:cubicBezTo>
                  <a:cubicBezTo>
                    <a:pt x="14111" y="2727"/>
                    <a:pt x="14280" y="2561"/>
                    <a:pt x="14486" y="2561"/>
                  </a:cubicBezTo>
                  <a:close/>
                  <a:moveTo>
                    <a:pt x="11967" y="8060"/>
                  </a:moveTo>
                  <a:cubicBezTo>
                    <a:pt x="12173" y="8060"/>
                    <a:pt x="12340" y="8226"/>
                    <a:pt x="12340" y="8431"/>
                  </a:cubicBezTo>
                  <a:cubicBezTo>
                    <a:pt x="12340" y="8636"/>
                    <a:pt x="12173" y="8802"/>
                    <a:pt x="11967" y="8802"/>
                  </a:cubicBezTo>
                  <a:cubicBezTo>
                    <a:pt x="11759" y="8802"/>
                    <a:pt x="11592" y="8636"/>
                    <a:pt x="11592" y="8431"/>
                  </a:cubicBezTo>
                  <a:cubicBezTo>
                    <a:pt x="11592" y="8226"/>
                    <a:pt x="11759" y="8060"/>
                    <a:pt x="11967" y="8060"/>
                  </a:cubicBezTo>
                  <a:close/>
                  <a:moveTo>
                    <a:pt x="14073" y="10526"/>
                  </a:moveTo>
                  <a:cubicBezTo>
                    <a:pt x="14280" y="10526"/>
                    <a:pt x="14448" y="10693"/>
                    <a:pt x="14448" y="10898"/>
                  </a:cubicBezTo>
                  <a:cubicBezTo>
                    <a:pt x="14448" y="11102"/>
                    <a:pt x="14280" y="11269"/>
                    <a:pt x="14073" y="11269"/>
                  </a:cubicBezTo>
                  <a:cubicBezTo>
                    <a:pt x="13867" y="11269"/>
                    <a:pt x="13699" y="11102"/>
                    <a:pt x="13699" y="10898"/>
                  </a:cubicBezTo>
                  <a:cubicBezTo>
                    <a:pt x="13699" y="10693"/>
                    <a:pt x="13867" y="10526"/>
                    <a:pt x="14073" y="10526"/>
                  </a:cubicBezTo>
                  <a:close/>
                  <a:moveTo>
                    <a:pt x="13619" y="12838"/>
                  </a:moveTo>
                  <a:cubicBezTo>
                    <a:pt x="13825" y="12838"/>
                    <a:pt x="13993" y="13006"/>
                    <a:pt x="13993" y="13210"/>
                  </a:cubicBezTo>
                  <a:cubicBezTo>
                    <a:pt x="13993" y="13416"/>
                    <a:pt x="13825" y="13582"/>
                    <a:pt x="13619" y="13582"/>
                  </a:cubicBezTo>
                  <a:cubicBezTo>
                    <a:pt x="13412" y="13582"/>
                    <a:pt x="13244" y="13416"/>
                    <a:pt x="13244" y="13210"/>
                  </a:cubicBezTo>
                  <a:cubicBezTo>
                    <a:pt x="13244" y="13006"/>
                    <a:pt x="13412" y="12838"/>
                    <a:pt x="13619" y="12838"/>
                  </a:cubicBezTo>
                  <a:close/>
                  <a:moveTo>
                    <a:pt x="13371" y="16210"/>
                  </a:moveTo>
                  <a:cubicBezTo>
                    <a:pt x="13577" y="16210"/>
                    <a:pt x="13745" y="16377"/>
                    <a:pt x="13745" y="16582"/>
                  </a:cubicBezTo>
                  <a:cubicBezTo>
                    <a:pt x="13745" y="16786"/>
                    <a:pt x="13577" y="16953"/>
                    <a:pt x="13371" y="16953"/>
                  </a:cubicBezTo>
                  <a:cubicBezTo>
                    <a:pt x="13165" y="16953"/>
                    <a:pt x="12996" y="16786"/>
                    <a:pt x="12996" y="16582"/>
                  </a:cubicBezTo>
                  <a:cubicBezTo>
                    <a:pt x="12996" y="16377"/>
                    <a:pt x="13165" y="16210"/>
                    <a:pt x="13371" y="16210"/>
                  </a:cubicBezTo>
                  <a:close/>
                  <a:moveTo>
                    <a:pt x="8299" y="0"/>
                  </a:moveTo>
                  <a:cubicBezTo>
                    <a:pt x="7455" y="0"/>
                    <a:pt x="6697" y="492"/>
                    <a:pt x="6352" y="1245"/>
                  </a:cubicBezTo>
                  <a:cubicBezTo>
                    <a:pt x="6299" y="1240"/>
                    <a:pt x="6246" y="1238"/>
                    <a:pt x="6193" y="1238"/>
                  </a:cubicBezTo>
                  <a:cubicBezTo>
                    <a:pt x="4966" y="1238"/>
                    <a:pt x="3964" y="2219"/>
                    <a:pt x="3935" y="3435"/>
                  </a:cubicBezTo>
                  <a:cubicBezTo>
                    <a:pt x="3830" y="3419"/>
                    <a:pt x="3722" y="3411"/>
                    <a:pt x="3615" y="3411"/>
                  </a:cubicBezTo>
                  <a:cubicBezTo>
                    <a:pt x="2370" y="3411"/>
                    <a:pt x="1356" y="4420"/>
                    <a:pt x="1356" y="5660"/>
                  </a:cubicBezTo>
                  <a:cubicBezTo>
                    <a:pt x="1356" y="5933"/>
                    <a:pt x="1403" y="6195"/>
                    <a:pt x="1498" y="6446"/>
                  </a:cubicBezTo>
                  <a:cubicBezTo>
                    <a:pt x="569" y="6997"/>
                    <a:pt x="1" y="7983"/>
                    <a:pt x="1" y="9074"/>
                  </a:cubicBezTo>
                  <a:cubicBezTo>
                    <a:pt x="1" y="9661"/>
                    <a:pt x="168" y="10231"/>
                    <a:pt x="483" y="10721"/>
                  </a:cubicBezTo>
                  <a:cubicBezTo>
                    <a:pt x="744" y="11127"/>
                    <a:pt x="1094" y="11464"/>
                    <a:pt x="1507" y="11708"/>
                  </a:cubicBezTo>
                  <a:cubicBezTo>
                    <a:pt x="1408" y="11965"/>
                    <a:pt x="1356" y="12239"/>
                    <a:pt x="1356" y="12515"/>
                  </a:cubicBezTo>
                  <a:cubicBezTo>
                    <a:pt x="1356" y="13062"/>
                    <a:pt x="1555" y="13590"/>
                    <a:pt x="1919" y="14001"/>
                  </a:cubicBezTo>
                  <a:cubicBezTo>
                    <a:pt x="1971" y="14060"/>
                    <a:pt x="2044" y="14090"/>
                    <a:pt x="2118" y="14090"/>
                  </a:cubicBezTo>
                  <a:cubicBezTo>
                    <a:pt x="2180" y="14090"/>
                    <a:pt x="2243" y="14068"/>
                    <a:pt x="2294" y="14023"/>
                  </a:cubicBezTo>
                  <a:cubicBezTo>
                    <a:pt x="2404" y="13926"/>
                    <a:pt x="2415" y="13758"/>
                    <a:pt x="2317" y="13649"/>
                  </a:cubicBezTo>
                  <a:cubicBezTo>
                    <a:pt x="2040" y="13335"/>
                    <a:pt x="1888" y="12933"/>
                    <a:pt x="1888" y="12515"/>
                  </a:cubicBezTo>
                  <a:cubicBezTo>
                    <a:pt x="1888" y="12234"/>
                    <a:pt x="1954" y="11966"/>
                    <a:pt x="2085" y="11718"/>
                  </a:cubicBezTo>
                  <a:cubicBezTo>
                    <a:pt x="2241" y="11423"/>
                    <a:pt x="2484" y="11172"/>
                    <a:pt x="2791" y="11006"/>
                  </a:cubicBezTo>
                  <a:cubicBezTo>
                    <a:pt x="2919" y="10936"/>
                    <a:pt x="2967" y="10775"/>
                    <a:pt x="2897" y="10645"/>
                  </a:cubicBezTo>
                  <a:cubicBezTo>
                    <a:pt x="2849" y="10557"/>
                    <a:pt x="2758" y="10507"/>
                    <a:pt x="2663" y="10507"/>
                  </a:cubicBezTo>
                  <a:cubicBezTo>
                    <a:pt x="2621" y="10507"/>
                    <a:pt x="2577" y="10517"/>
                    <a:pt x="2537" y="10539"/>
                  </a:cubicBezTo>
                  <a:cubicBezTo>
                    <a:pt x="2220" y="10711"/>
                    <a:pt x="1955" y="10952"/>
                    <a:pt x="1757" y="11238"/>
                  </a:cubicBezTo>
                  <a:cubicBezTo>
                    <a:pt x="997" y="10780"/>
                    <a:pt x="533" y="9972"/>
                    <a:pt x="533" y="9074"/>
                  </a:cubicBezTo>
                  <a:cubicBezTo>
                    <a:pt x="533" y="8115"/>
                    <a:pt x="1065" y="7255"/>
                    <a:pt x="1922" y="6820"/>
                  </a:cubicBezTo>
                  <a:cubicBezTo>
                    <a:pt x="1922" y="6820"/>
                    <a:pt x="2419" y="6544"/>
                    <a:pt x="3077" y="6544"/>
                  </a:cubicBezTo>
                  <a:cubicBezTo>
                    <a:pt x="3225" y="6544"/>
                    <a:pt x="3343" y="6424"/>
                    <a:pt x="3343" y="6278"/>
                  </a:cubicBezTo>
                  <a:cubicBezTo>
                    <a:pt x="3343" y="6131"/>
                    <a:pt x="3224" y="6013"/>
                    <a:pt x="3077" y="6013"/>
                  </a:cubicBezTo>
                  <a:cubicBezTo>
                    <a:pt x="2691" y="6013"/>
                    <a:pt x="2321" y="6084"/>
                    <a:pt x="1980" y="6214"/>
                  </a:cubicBezTo>
                  <a:cubicBezTo>
                    <a:pt x="1920" y="6036"/>
                    <a:pt x="1888" y="5852"/>
                    <a:pt x="1888" y="5661"/>
                  </a:cubicBezTo>
                  <a:cubicBezTo>
                    <a:pt x="1888" y="4714"/>
                    <a:pt x="2662" y="3943"/>
                    <a:pt x="3615" y="3943"/>
                  </a:cubicBezTo>
                  <a:cubicBezTo>
                    <a:pt x="3794" y="3943"/>
                    <a:pt x="3971" y="3971"/>
                    <a:pt x="4141" y="4025"/>
                  </a:cubicBezTo>
                  <a:cubicBezTo>
                    <a:pt x="4167" y="4033"/>
                    <a:pt x="4194" y="4037"/>
                    <a:pt x="4221" y="4037"/>
                  </a:cubicBezTo>
                  <a:cubicBezTo>
                    <a:pt x="4283" y="4037"/>
                    <a:pt x="4344" y="4015"/>
                    <a:pt x="4393" y="3974"/>
                  </a:cubicBezTo>
                  <a:cubicBezTo>
                    <a:pt x="4463" y="3915"/>
                    <a:pt x="4498" y="3824"/>
                    <a:pt x="4485" y="3733"/>
                  </a:cubicBezTo>
                  <a:cubicBezTo>
                    <a:pt x="4472" y="3651"/>
                    <a:pt x="4467" y="3568"/>
                    <a:pt x="4467" y="3487"/>
                  </a:cubicBezTo>
                  <a:cubicBezTo>
                    <a:pt x="4467" y="2540"/>
                    <a:pt x="5241" y="1770"/>
                    <a:pt x="6193" y="1770"/>
                  </a:cubicBezTo>
                  <a:cubicBezTo>
                    <a:pt x="6287" y="1770"/>
                    <a:pt x="6383" y="1778"/>
                    <a:pt x="6478" y="1794"/>
                  </a:cubicBezTo>
                  <a:cubicBezTo>
                    <a:pt x="7295" y="1929"/>
                    <a:pt x="7920" y="2637"/>
                    <a:pt x="7920" y="3487"/>
                  </a:cubicBezTo>
                  <a:cubicBezTo>
                    <a:pt x="7920" y="3635"/>
                    <a:pt x="8039" y="3753"/>
                    <a:pt x="8186" y="3753"/>
                  </a:cubicBezTo>
                  <a:cubicBezTo>
                    <a:pt x="8333" y="3753"/>
                    <a:pt x="8452" y="3634"/>
                    <a:pt x="8452" y="3487"/>
                  </a:cubicBezTo>
                  <a:cubicBezTo>
                    <a:pt x="8452" y="2491"/>
                    <a:pt x="7798" y="1645"/>
                    <a:pt x="6894" y="1350"/>
                  </a:cubicBezTo>
                  <a:cubicBezTo>
                    <a:pt x="7176" y="851"/>
                    <a:pt x="7709" y="532"/>
                    <a:pt x="8299" y="532"/>
                  </a:cubicBezTo>
                  <a:cubicBezTo>
                    <a:pt x="9187" y="532"/>
                    <a:pt x="9910" y="1250"/>
                    <a:pt x="9910" y="2133"/>
                  </a:cubicBezTo>
                  <a:lnTo>
                    <a:pt x="9910" y="2162"/>
                  </a:lnTo>
                  <a:lnTo>
                    <a:pt x="9399" y="2162"/>
                  </a:lnTo>
                  <a:cubicBezTo>
                    <a:pt x="9251" y="2162"/>
                    <a:pt x="9133" y="2281"/>
                    <a:pt x="9133" y="2428"/>
                  </a:cubicBezTo>
                  <a:cubicBezTo>
                    <a:pt x="9133" y="2575"/>
                    <a:pt x="9251" y="2694"/>
                    <a:pt x="9399" y="2694"/>
                  </a:cubicBezTo>
                  <a:lnTo>
                    <a:pt x="9910" y="2694"/>
                  </a:lnTo>
                  <a:lnTo>
                    <a:pt x="9910" y="4464"/>
                  </a:lnTo>
                  <a:lnTo>
                    <a:pt x="7759" y="4464"/>
                  </a:lnTo>
                  <a:cubicBezTo>
                    <a:pt x="7273" y="4464"/>
                    <a:pt x="6877" y="4071"/>
                    <a:pt x="6877" y="3588"/>
                  </a:cubicBezTo>
                  <a:cubicBezTo>
                    <a:pt x="6877" y="3441"/>
                    <a:pt x="6758" y="3322"/>
                    <a:pt x="6611" y="3322"/>
                  </a:cubicBezTo>
                  <a:cubicBezTo>
                    <a:pt x="6464" y="3322"/>
                    <a:pt x="6345" y="3441"/>
                    <a:pt x="6345" y="3588"/>
                  </a:cubicBezTo>
                  <a:cubicBezTo>
                    <a:pt x="6345" y="4365"/>
                    <a:pt x="6980" y="4996"/>
                    <a:pt x="7760" y="4996"/>
                  </a:cubicBezTo>
                  <a:lnTo>
                    <a:pt x="9910" y="4996"/>
                  </a:lnTo>
                  <a:lnTo>
                    <a:pt x="9910" y="9472"/>
                  </a:lnTo>
                  <a:lnTo>
                    <a:pt x="5597" y="9472"/>
                  </a:lnTo>
                  <a:cubicBezTo>
                    <a:pt x="5450" y="9472"/>
                    <a:pt x="5331" y="9591"/>
                    <a:pt x="5331" y="9738"/>
                  </a:cubicBezTo>
                  <a:cubicBezTo>
                    <a:pt x="5331" y="9885"/>
                    <a:pt x="5450" y="10004"/>
                    <a:pt x="5597" y="10004"/>
                  </a:cubicBezTo>
                  <a:lnTo>
                    <a:pt x="9910" y="10004"/>
                  </a:lnTo>
                  <a:lnTo>
                    <a:pt x="9910" y="13654"/>
                  </a:lnTo>
                  <a:lnTo>
                    <a:pt x="9088" y="13654"/>
                  </a:lnTo>
                  <a:cubicBezTo>
                    <a:pt x="8338" y="13654"/>
                    <a:pt x="7727" y="14262"/>
                    <a:pt x="7727" y="15009"/>
                  </a:cubicBezTo>
                  <a:cubicBezTo>
                    <a:pt x="7727" y="15156"/>
                    <a:pt x="7846" y="15275"/>
                    <a:pt x="7993" y="15275"/>
                  </a:cubicBezTo>
                  <a:cubicBezTo>
                    <a:pt x="8140" y="15275"/>
                    <a:pt x="8259" y="15156"/>
                    <a:pt x="8259" y="15009"/>
                  </a:cubicBezTo>
                  <a:cubicBezTo>
                    <a:pt x="8259" y="14555"/>
                    <a:pt x="8631" y="14186"/>
                    <a:pt x="9088" y="14186"/>
                  </a:cubicBezTo>
                  <a:lnTo>
                    <a:pt x="9909" y="14186"/>
                  </a:lnTo>
                  <a:lnTo>
                    <a:pt x="9909" y="16016"/>
                  </a:lnTo>
                  <a:cubicBezTo>
                    <a:pt x="9909" y="16058"/>
                    <a:pt x="9907" y="16099"/>
                    <a:pt x="9904" y="16141"/>
                  </a:cubicBezTo>
                  <a:lnTo>
                    <a:pt x="9398" y="16141"/>
                  </a:lnTo>
                  <a:cubicBezTo>
                    <a:pt x="9251" y="16141"/>
                    <a:pt x="9133" y="16260"/>
                    <a:pt x="9133" y="16406"/>
                  </a:cubicBezTo>
                  <a:cubicBezTo>
                    <a:pt x="9133" y="16553"/>
                    <a:pt x="9251" y="16672"/>
                    <a:pt x="9398" y="16672"/>
                  </a:cubicBezTo>
                  <a:lnTo>
                    <a:pt x="9767" y="16672"/>
                  </a:lnTo>
                  <a:cubicBezTo>
                    <a:pt x="9515" y="17229"/>
                    <a:pt x="8952" y="17618"/>
                    <a:pt x="8299" y="17618"/>
                  </a:cubicBezTo>
                  <a:cubicBezTo>
                    <a:pt x="7713" y="17618"/>
                    <a:pt x="7181" y="17302"/>
                    <a:pt x="6899" y="16807"/>
                  </a:cubicBezTo>
                  <a:cubicBezTo>
                    <a:pt x="7220" y="16702"/>
                    <a:pt x="7516" y="16526"/>
                    <a:pt x="7765" y="16285"/>
                  </a:cubicBezTo>
                  <a:cubicBezTo>
                    <a:pt x="7871" y="16184"/>
                    <a:pt x="7873" y="16015"/>
                    <a:pt x="7771" y="15909"/>
                  </a:cubicBezTo>
                  <a:cubicBezTo>
                    <a:pt x="7719" y="15855"/>
                    <a:pt x="7650" y="15828"/>
                    <a:pt x="7580" y="15828"/>
                  </a:cubicBezTo>
                  <a:cubicBezTo>
                    <a:pt x="7513" y="15828"/>
                    <a:pt x="7447" y="15853"/>
                    <a:pt x="7395" y="15902"/>
                  </a:cubicBezTo>
                  <a:cubicBezTo>
                    <a:pt x="7142" y="16148"/>
                    <a:pt x="6825" y="16306"/>
                    <a:pt x="6482" y="16363"/>
                  </a:cubicBezTo>
                  <a:cubicBezTo>
                    <a:pt x="6385" y="16379"/>
                    <a:pt x="6288" y="16387"/>
                    <a:pt x="6193" y="16387"/>
                  </a:cubicBezTo>
                  <a:cubicBezTo>
                    <a:pt x="5241" y="16387"/>
                    <a:pt x="4466" y="15617"/>
                    <a:pt x="4466" y="14670"/>
                  </a:cubicBezTo>
                  <a:cubicBezTo>
                    <a:pt x="4466" y="14647"/>
                    <a:pt x="4468" y="14621"/>
                    <a:pt x="4469" y="14596"/>
                  </a:cubicBezTo>
                  <a:cubicBezTo>
                    <a:pt x="4684" y="14509"/>
                    <a:pt x="4885" y="14389"/>
                    <a:pt x="5065" y="14239"/>
                  </a:cubicBezTo>
                  <a:cubicBezTo>
                    <a:pt x="5178" y="14145"/>
                    <a:pt x="5193" y="13977"/>
                    <a:pt x="5099" y="13864"/>
                  </a:cubicBezTo>
                  <a:cubicBezTo>
                    <a:pt x="5046" y="13802"/>
                    <a:pt x="4972" y="13771"/>
                    <a:pt x="4897" y="13771"/>
                  </a:cubicBezTo>
                  <a:cubicBezTo>
                    <a:pt x="4837" y="13771"/>
                    <a:pt x="4775" y="13791"/>
                    <a:pt x="4724" y="13831"/>
                  </a:cubicBezTo>
                  <a:cubicBezTo>
                    <a:pt x="4286" y="14176"/>
                    <a:pt x="3858" y="14232"/>
                    <a:pt x="3606" y="14232"/>
                  </a:cubicBezTo>
                  <a:cubicBezTo>
                    <a:pt x="3551" y="14232"/>
                    <a:pt x="3505" y="14230"/>
                    <a:pt x="3468" y="14227"/>
                  </a:cubicBezTo>
                  <a:cubicBezTo>
                    <a:pt x="3461" y="14226"/>
                    <a:pt x="3453" y="14226"/>
                    <a:pt x="3446" y="14226"/>
                  </a:cubicBezTo>
                  <a:cubicBezTo>
                    <a:pt x="3308" y="14226"/>
                    <a:pt x="3192" y="14331"/>
                    <a:pt x="3182" y="14469"/>
                  </a:cubicBezTo>
                  <a:cubicBezTo>
                    <a:pt x="3169" y="14616"/>
                    <a:pt x="3278" y="14744"/>
                    <a:pt x="3424" y="14756"/>
                  </a:cubicBezTo>
                  <a:cubicBezTo>
                    <a:pt x="3487" y="14761"/>
                    <a:pt x="3551" y="14764"/>
                    <a:pt x="3614" y="14764"/>
                  </a:cubicBezTo>
                  <a:cubicBezTo>
                    <a:pt x="3722" y="14764"/>
                    <a:pt x="3829" y="14757"/>
                    <a:pt x="3935" y="14741"/>
                  </a:cubicBezTo>
                  <a:cubicBezTo>
                    <a:pt x="3973" y="15949"/>
                    <a:pt x="4971" y="16919"/>
                    <a:pt x="6193" y="16919"/>
                  </a:cubicBezTo>
                  <a:cubicBezTo>
                    <a:pt x="6247" y="16919"/>
                    <a:pt x="6301" y="16917"/>
                    <a:pt x="6355" y="16913"/>
                  </a:cubicBezTo>
                  <a:cubicBezTo>
                    <a:pt x="6703" y="17660"/>
                    <a:pt x="7459" y="18149"/>
                    <a:pt x="8299" y="18149"/>
                  </a:cubicBezTo>
                  <a:cubicBezTo>
                    <a:pt x="9480" y="18149"/>
                    <a:pt x="10441" y="17193"/>
                    <a:pt x="10441" y="16016"/>
                  </a:cubicBezTo>
                  <a:lnTo>
                    <a:pt x="10441" y="15429"/>
                  </a:lnTo>
                  <a:lnTo>
                    <a:pt x="11850" y="15429"/>
                  </a:lnTo>
                  <a:cubicBezTo>
                    <a:pt x="11879" y="15430"/>
                    <a:pt x="11945" y="15457"/>
                    <a:pt x="11965" y="15476"/>
                  </a:cubicBezTo>
                  <a:lnTo>
                    <a:pt x="12600" y="16108"/>
                  </a:lnTo>
                  <a:cubicBezTo>
                    <a:pt x="12514" y="16245"/>
                    <a:pt x="12464" y="16407"/>
                    <a:pt x="12464" y="16582"/>
                  </a:cubicBezTo>
                  <a:cubicBezTo>
                    <a:pt x="12464" y="17080"/>
                    <a:pt x="12871" y="17485"/>
                    <a:pt x="13370" y="17485"/>
                  </a:cubicBezTo>
                  <a:cubicBezTo>
                    <a:pt x="13870" y="17485"/>
                    <a:pt x="14277" y="17080"/>
                    <a:pt x="14277" y="16582"/>
                  </a:cubicBezTo>
                  <a:cubicBezTo>
                    <a:pt x="14277" y="16084"/>
                    <a:pt x="13870" y="15678"/>
                    <a:pt x="13370" y="15678"/>
                  </a:cubicBezTo>
                  <a:cubicBezTo>
                    <a:pt x="13239" y="15678"/>
                    <a:pt x="13114" y="15707"/>
                    <a:pt x="13001" y="15758"/>
                  </a:cubicBezTo>
                  <a:lnTo>
                    <a:pt x="12340" y="15099"/>
                  </a:lnTo>
                  <a:cubicBezTo>
                    <a:pt x="12221" y="14980"/>
                    <a:pt x="12019" y="14897"/>
                    <a:pt x="11850" y="14897"/>
                  </a:cubicBezTo>
                  <a:lnTo>
                    <a:pt x="10442" y="14897"/>
                  </a:lnTo>
                  <a:lnTo>
                    <a:pt x="10442" y="13476"/>
                  </a:lnTo>
                  <a:lnTo>
                    <a:pt x="12753" y="13476"/>
                  </a:lnTo>
                  <a:cubicBezTo>
                    <a:pt x="12867" y="13845"/>
                    <a:pt x="13212" y="14114"/>
                    <a:pt x="13619" y="14114"/>
                  </a:cubicBezTo>
                  <a:cubicBezTo>
                    <a:pt x="14119" y="14114"/>
                    <a:pt x="14525" y="13708"/>
                    <a:pt x="14525" y="13210"/>
                  </a:cubicBezTo>
                  <a:cubicBezTo>
                    <a:pt x="14525" y="12712"/>
                    <a:pt x="14119" y="12308"/>
                    <a:pt x="13619" y="12308"/>
                  </a:cubicBezTo>
                  <a:cubicBezTo>
                    <a:pt x="13212" y="12308"/>
                    <a:pt x="12867" y="12576"/>
                    <a:pt x="12753" y="12944"/>
                  </a:cubicBezTo>
                  <a:lnTo>
                    <a:pt x="10442" y="12944"/>
                  </a:lnTo>
                  <a:lnTo>
                    <a:pt x="10442" y="11164"/>
                  </a:lnTo>
                  <a:lnTo>
                    <a:pt x="13207" y="11164"/>
                  </a:lnTo>
                  <a:cubicBezTo>
                    <a:pt x="13321" y="11532"/>
                    <a:pt x="13667" y="11801"/>
                    <a:pt x="14073" y="11801"/>
                  </a:cubicBezTo>
                  <a:cubicBezTo>
                    <a:pt x="14573" y="11801"/>
                    <a:pt x="14980" y="11396"/>
                    <a:pt x="14980" y="10898"/>
                  </a:cubicBezTo>
                  <a:cubicBezTo>
                    <a:pt x="14980" y="10400"/>
                    <a:pt x="14572" y="9994"/>
                    <a:pt x="14073" y="9994"/>
                  </a:cubicBezTo>
                  <a:cubicBezTo>
                    <a:pt x="13667" y="9994"/>
                    <a:pt x="13321" y="10263"/>
                    <a:pt x="13207" y="10632"/>
                  </a:cubicBezTo>
                  <a:lnTo>
                    <a:pt x="10442" y="10632"/>
                  </a:lnTo>
                  <a:lnTo>
                    <a:pt x="10442" y="8697"/>
                  </a:lnTo>
                  <a:lnTo>
                    <a:pt x="11100" y="8697"/>
                  </a:lnTo>
                  <a:cubicBezTo>
                    <a:pt x="11214" y="9065"/>
                    <a:pt x="11559" y="9334"/>
                    <a:pt x="11967" y="9334"/>
                  </a:cubicBezTo>
                  <a:cubicBezTo>
                    <a:pt x="12466" y="9334"/>
                    <a:pt x="12872" y="8929"/>
                    <a:pt x="12872" y="8431"/>
                  </a:cubicBezTo>
                  <a:cubicBezTo>
                    <a:pt x="12872" y="7933"/>
                    <a:pt x="12466" y="7528"/>
                    <a:pt x="11967" y="7528"/>
                  </a:cubicBezTo>
                  <a:cubicBezTo>
                    <a:pt x="11559" y="7528"/>
                    <a:pt x="11214" y="7796"/>
                    <a:pt x="11100" y="8165"/>
                  </a:cubicBezTo>
                  <a:lnTo>
                    <a:pt x="10442" y="8165"/>
                  </a:lnTo>
                  <a:lnTo>
                    <a:pt x="10442" y="6631"/>
                  </a:lnTo>
                  <a:lnTo>
                    <a:pt x="13338" y="6631"/>
                  </a:lnTo>
                  <a:cubicBezTo>
                    <a:pt x="13367" y="6632"/>
                    <a:pt x="13433" y="6659"/>
                    <a:pt x="13453" y="6679"/>
                  </a:cubicBezTo>
                  <a:lnTo>
                    <a:pt x="13999" y="7222"/>
                  </a:lnTo>
                  <a:cubicBezTo>
                    <a:pt x="14052" y="7274"/>
                    <a:pt x="14120" y="7299"/>
                    <a:pt x="14187" y="7299"/>
                  </a:cubicBezTo>
                  <a:cubicBezTo>
                    <a:pt x="14255" y="7299"/>
                    <a:pt x="14324" y="7274"/>
                    <a:pt x="14375" y="7221"/>
                  </a:cubicBezTo>
                  <a:cubicBezTo>
                    <a:pt x="14479" y="7117"/>
                    <a:pt x="14479" y="6949"/>
                    <a:pt x="14374" y="6845"/>
                  </a:cubicBezTo>
                  <a:lnTo>
                    <a:pt x="13828" y="6302"/>
                  </a:lnTo>
                  <a:cubicBezTo>
                    <a:pt x="13709" y="6182"/>
                    <a:pt x="13508" y="6099"/>
                    <a:pt x="13338" y="6099"/>
                  </a:cubicBezTo>
                  <a:lnTo>
                    <a:pt x="10442" y="6099"/>
                  </a:lnTo>
                  <a:lnTo>
                    <a:pt x="10442" y="4996"/>
                  </a:lnTo>
                  <a:lnTo>
                    <a:pt x="12636" y="4996"/>
                  </a:lnTo>
                  <a:cubicBezTo>
                    <a:pt x="12804" y="4996"/>
                    <a:pt x="13007" y="4913"/>
                    <a:pt x="13126" y="4794"/>
                  </a:cubicBezTo>
                  <a:lnTo>
                    <a:pt x="14153" y="3771"/>
                  </a:lnTo>
                  <a:cubicBezTo>
                    <a:pt x="14256" y="3812"/>
                    <a:pt x="14369" y="3835"/>
                    <a:pt x="14486" y="3835"/>
                  </a:cubicBezTo>
                  <a:cubicBezTo>
                    <a:pt x="14986" y="3835"/>
                    <a:pt x="15393" y="3429"/>
                    <a:pt x="15393" y="2931"/>
                  </a:cubicBezTo>
                  <a:cubicBezTo>
                    <a:pt x="15393" y="2433"/>
                    <a:pt x="14986" y="2029"/>
                    <a:pt x="14486" y="2029"/>
                  </a:cubicBezTo>
                  <a:cubicBezTo>
                    <a:pt x="13987" y="2029"/>
                    <a:pt x="13581" y="2433"/>
                    <a:pt x="13581" y="2931"/>
                  </a:cubicBezTo>
                  <a:cubicBezTo>
                    <a:pt x="13581" y="3119"/>
                    <a:pt x="13637" y="3293"/>
                    <a:pt x="13736" y="3438"/>
                  </a:cubicBezTo>
                  <a:lnTo>
                    <a:pt x="12751" y="4416"/>
                  </a:lnTo>
                  <a:cubicBezTo>
                    <a:pt x="12730" y="4437"/>
                    <a:pt x="12665" y="4464"/>
                    <a:pt x="12636" y="4464"/>
                  </a:cubicBezTo>
                  <a:lnTo>
                    <a:pt x="10442" y="4464"/>
                  </a:lnTo>
                  <a:lnTo>
                    <a:pt x="10442" y="2705"/>
                  </a:lnTo>
                  <a:lnTo>
                    <a:pt x="11059" y="2705"/>
                  </a:lnTo>
                  <a:cubicBezTo>
                    <a:pt x="11173" y="3073"/>
                    <a:pt x="11518" y="3342"/>
                    <a:pt x="11924" y="3342"/>
                  </a:cubicBezTo>
                  <a:cubicBezTo>
                    <a:pt x="12424" y="3342"/>
                    <a:pt x="12831" y="2937"/>
                    <a:pt x="12831" y="2439"/>
                  </a:cubicBezTo>
                  <a:cubicBezTo>
                    <a:pt x="12831" y="1941"/>
                    <a:pt x="12424" y="1535"/>
                    <a:pt x="11924" y="1535"/>
                  </a:cubicBezTo>
                  <a:cubicBezTo>
                    <a:pt x="11518" y="1535"/>
                    <a:pt x="11173" y="1804"/>
                    <a:pt x="11059" y="2173"/>
                  </a:cubicBezTo>
                  <a:lnTo>
                    <a:pt x="10441" y="2173"/>
                  </a:lnTo>
                  <a:lnTo>
                    <a:pt x="10441" y="2133"/>
                  </a:lnTo>
                  <a:cubicBezTo>
                    <a:pt x="10441" y="956"/>
                    <a:pt x="9481" y="0"/>
                    <a:pt x="8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 name="Google Shape;1364;p39">
            <a:extLst>
              <a:ext uri="{FF2B5EF4-FFF2-40B4-BE49-F238E27FC236}">
                <a16:creationId xmlns:a16="http://schemas.microsoft.com/office/drawing/2014/main" id="{32586073-360F-99CD-F9B7-6A5CBC70C86F}"/>
              </a:ext>
            </a:extLst>
          </p:cNvPr>
          <p:cNvGrpSpPr/>
          <p:nvPr/>
        </p:nvGrpSpPr>
        <p:grpSpPr>
          <a:xfrm>
            <a:off x="6876691" y="1793256"/>
            <a:ext cx="585440" cy="602023"/>
            <a:chOff x="1888890" y="3144712"/>
            <a:chExt cx="585440" cy="602023"/>
          </a:xfrm>
        </p:grpSpPr>
        <p:sp>
          <p:nvSpPr>
            <p:cNvPr id="1365" name="Google Shape;1365;p39">
              <a:extLst>
                <a:ext uri="{FF2B5EF4-FFF2-40B4-BE49-F238E27FC236}">
                  <a16:creationId xmlns:a16="http://schemas.microsoft.com/office/drawing/2014/main" id="{EBEFCC7A-E42E-6C33-2BEE-9557B0E6274A}"/>
                </a:ext>
              </a:extLst>
            </p:cNvPr>
            <p:cNvSpPr/>
            <p:nvPr/>
          </p:nvSpPr>
          <p:spPr>
            <a:xfrm>
              <a:off x="2170085" y="3159206"/>
              <a:ext cx="53532" cy="53499"/>
            </a:xfrm>
            <a:custGeom>
              <a:avLst/>
              <a:gdLst/>
              <a:ahLst/>
              <a:cxnLst/>
              <a:rect l="l" t="t" r="r" b="b"/>
              <a:pathLst>
                <a:path w="1614" h="1613" extrusionOk="0">
                  <a:moveTo>
                    <a:pt x="1082" y="532"/>
                  </a:moveTo>
                  <a:lnTo>
                    <a:pt x="1082" y="1081"/>
                  </a:lnTo>
                  <a:lnTo>
                    <a:pt x="533" y="1081"/>
                  </a:lnTo>
                  <a:lnTo>
                    <a:pt x="533" y="532"/>
                  </a:lnTo>
                  <a:close/>
                  <a:moveTo>
                    <a:pt x="373" y="1"/>
                  </a:moveTo>
                  <a:cubicBezTo>
                    <a:pt x="168" y="1"/>
                    <a:pt x="1" y="167"/>
                    <a:pt x="1" y="373"/>
                  </a:cubicBezTo>
                  <a:lnTo>
                    <a:pt x="1" y="1241"/>
                  </a:lnTo>
                  <a:cubicBezTo>
                    <a:pt x="1" y="1447"/>
                    <a:pt x="168" y="1613"/>
                    <a:pt x="373" y="1613"/>
                  </a:cubicBezTo>
                  <a:lnTo>
                    <a:pt x="1242" y="1613"/>
                  </a:lnTo>
                  <a:cubicBezTo>
                    <a:pt x="1447" y="1613"/>
                    <a:pt x="1614" y="1447"/>
                    <a:pt x="1614" y="1241"/>
                  </a:cubicBezTo>
                  <a:lnTo>
                    <a:pt x="1614" y="373"/>
                  </a:lnTo>
                  <a:cubicBezTo>
                    <a:pt x="1614" y="167"/>
                    <a:pt x="1447" y="1"/>
                    <a:pt x="12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9">
              <a:extLst>
                <a:ext uri="{FF2B5EF4-FFF2-40B4-BE49-F238E27FC236}">
                  <a16:creationId xmlns:a16="http://schemas.microsoft.com/office/drawing/2014/main" id="{FFA2DDAD-9A1F-FB88-0F77-15187B30DBC2}"/>
                </a:ext>
              </a:extLst>
            </p:cNvPr>
            <p:cNvSpPr/>
            <p:nvPr/>
          </p:nvSpPr>
          <p:spPr>
            <a:xfrm>
              <a:off x="1981726" y="3530782"/>
              <a:ext cx="53532" cy="53532"/>
            </a:xfrm>
            <a:custGeom>
              <a:avLst/>
              <a:gdLst/>
              <a:ahLst/>
              <a:cxnLst/>
              <a:rect l="l" t="t" r="r" b="b"/>
              <a:pathLst>
                <a:path w="1614" h="1614" extrusionOk="0">
                  <a:moveTo>
                    <a:pt x="1082" y="533"/>
                  </a:moveTo>
                  <a:lnTo>
                    <a:pt x="1082" y="1082"/>
                  </a:lnTo>
                  <a:lnTo>
                    <a:pt x="533" y="1082"/>
                  </a:lnTo>
                  <a:lnTo>
                    <a:pt x="533" y="533"/>
                  </a:lnTo>
                  <a:close/>
                  <a:moveTo>
                    <a:pt x="372" y="1"/>
                  </a:moveTo>
                  <a:cubicBezTo>
                    <a:pt x="167" y="1"/>
                    <a:pt x="1" y="167"/>
                    <a:pt x="1" y="372"/>
                  </a:cubicBezTo>
                  <a:lnTo>
                    <a:pt x="1" y="1241"/>
                  </a:lnTo>
                  <a:cubicBezTo>
                    <a:pt x="1" y="1446"/>
                    <a:pt x="167" y="1614"/>
                    <a:pt x="372" y="1614"/>
                  </a:cubicBezTo>
                  <a:lnTo>
                    <a:pt x="1241" y="1614"/>
                  </a:lnTo>
                  <a:cubicBezTo>
                    <a:pt x="1446" y="1614"/>
                    <a:pt x="1614" y="1446"/>
                    <a:pt x="1614" y="1241"/>
                  </a:cubicBezTo>
                  <a:lnTo>
                    <a:pt x="1614" y="372"/>
                  </a:lnTo>
                  <a:cubicBezTo>
                    <a:pt x="1614" y="167"/>
                    <a:pt x="1446" y="1"/>
                    <a:pt x="1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9">
              <a:extLst>
                <a:ext uri="{FF2B5EF4-FFF2-40B4-BE49-F238E27FC236}">
                  <a16:creationId xmlns:a16="http://schemas.microsoft.com/office/drawing/2014/main" id="{6591CC17-CBAA-704B-8C5B-D17FAB57A461}"/>
                </a:ext>
              </a:extLst>
            </p:cNvPr>
            <p:cNvSpPr/>
            <p:nvPr/>
          </p:nvSpPr>
          <p:spPr>
            <a:xfrm>
              <a:off x="1915424" y="3185475"/>
              <a:ext cx="53532" cy="53532"/>
            </a:xfrm>
            <a:custGeom>
              <a:avLst/>
              <a:gdLst/>
              <a:ahLst/>
              <a:cxnLst/>
              <a:rect l="l" t="t" r="r" b="b"/>
              <a:pathLst>
                <a:path w="1614" h="1614" extrusionOk="0">
                  <a:moveTo>
                    <a:pt x="1082" y="532"/>
                  </a:moveTo>
                  <a:lnTo>
                    <a:pt x="1082" y="1082"/>
                  </a:lnTo>
                  <a:lnTo>
                    <a:pt x="532" y="1082"/>
                  </a:lnTo>
                  <a:lnTo>
                    <a:pt x="532" y="532"/>
                  </a:lnTo>
                  <a:close/>
                  <a:moveTo>
                    <a:pt x="372" y="1"/>
                  </a:moveTo>
                  <a:cubicBezTo>
                    <a:pt x="167" y="1"/>
                    <a:pt x="1" y="168"/>
                    <a:pt x="1" y="373"/>
                  </a:cubicBezTo>
                  <a:lnTo>
                    <a:pt x="1" y="1241"/>
                  </a:lnTo>
                  <a:cubicBezTo>
                    <a:pt x="1" y="1446"/>
                    <a:pt x="167" y="1614"/>
                    <a:pt x="372" y="1614"/>
                  </a:cubicBezTo>
                  <a:lnTo>
                    <a:pt x="1241" y="1614"/>
                  </a:lnTo>
                  <a:cubicBezTo>
                    <a:pt x="1446" y="1614"/>
                    <a:pt x="1614" y="1446"/>
                    <a:pt x="1614" y="1241"/>
                  </a:cubicBezTo>
                  <a:lnTo>
                    <a:pt x="1614" y="373"/>
                  </a:lnTo>
                  <a:cubicBezTo>
                    <a:pt x="1614" y="168"/>
                    <a:pt x="1446" y="1"/>
                    <a:pt x="1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9">
              <a:extLst>
                <a:ext uri="{FF2B5EF4-FFF2-40B4-BE49-F238E27FC236}">
                  <a16:creationId xmlns:a16="http://schemas.microsoft.com/office/drawing/2014/main" id="{99CDC3CB-AF0A-2497-2B9F-73DD50FFF10A}"/>
                </a:ext>
              </a:extLst>
            </p:cNvPr>
            <p:cNvSpPr/>
            <p:nvPr/>
          </p:nvSpPr>
          <p:spPr>
            <a:xfrm>
              <a:off x="1920565" y="3144712"/>
              <a:ext cx="553765" cy="602023"/>
            </a:xfrm>
            <a:custGeom>
              <a:avLst/>
              <a:gdLst/>
              <a:ahLst/>
              <a:cxnLst/>
              <a:rect l="l" t="t" r="r" b="b"/>
              <a:pathLst>
                <a:path w="16696" h="18151" extrusionOk="0">
                  <a:moveTo>
                    <a:pt x="4488" y="532"/>
                  </a:moveTo>
                  <a:cubicBezTo>
                    <a:pt x="4721" y="532"/>
                    <a:pt x="4911" y="722"/>
                    <a:pt x="4911" y="955"/>
                  </a:cubicBezTo>
                  <a:cubicBezTo>
                    <a:pt x="4911" y="1189"/>
                    <a:pt x="4721" y="1377"/>
                    <a:pt x="4488" y="1377"/>
                  </a:cubicBezTo>
                  <a:cubicBezTo>
                    <a:pt x="4255" y="1377"/>
                    <a:pt x="4065" y="1189"/>
                    <a:pt x="4065" y="955"/>
                  </a:cubicBezTo>
                  <a:cubicBezTo>
                    <a:pt x="4065" y="722"/>
                    <a:pt x="4255" y="532"/>
                    <a:pt x="4488" y="532"/>
                  </a:cubicBezTo>
                  <a:close/>
                  <a:moveTo>
                    <a:pt x="2800" y="3960"/>
                  </a:moveTo>
                  <a:lnTo>
                    <a:pt x="2800" y="4509"/>
                  </a:lnTo>
                  <a:lnTo>
                    <a:pt x="2249" y="4509"/>
                  </a:lnTo>
                  <a:lnTo>
                    <a:pt x="2249" y="3960"/>
                  </a:lnTo>
                  <a:close/>
                  <a:moveTo>
                    <a:pt x="2260" y="7641"/>
                  </a:moveTo>
                  <a:lnTo>
                    <a:pt x="2260" y="8190"/>
                  </a:lnTo>
                  <a:lnTo>
                    <a:pt x="1710" y="8190"/>
                  </a:lnTo>
                  <a:lnTo>
                    <a:pt x="1710" y="7641"/>
                  </a:lnTo>
                  <a:close/>
                  <a:moveTo>
                    <a:pt x="956" y="9840"/>
                  </a:moveTo>
                  <a:cubicBezTo>
                    <a:pt x="1189" y="9840"/>
                    <a:pt x="1379" y="10030"/>
                    <a:pt x="1379" y="10263"/>
                  </a:cubicBezTo>
                  <a:cubicBezTo>
                    <a:pt x="1379" y="10496"/>
                    <a:pt x="1189" y="10686"/>
                    <a:pt x="956" y="10686"/>
                  </a:cubicBezTo>
                  <a:cubicBezTo>
                    <a:pt x="723" y="10686"/>
                    <a:pt x="533" y="10496"/>
                    <a:pt x="533" y="10263"/>
                  </a:cubicBezTo>
                  <a:cubicBezTo>
                    <a:pt x="533" y="10030"/>
                    <a:pt x="723" y="9840"/>
                    <a:pt x="956" y="9840"/>
                  </a:cubicBezTo>
                  <a:close/>
                  <a:moveTo>
                    <a:pt x="10194" y="12157"/>
                  </a:moveTo>
                  <a:cubicBezTo>
                    <a:pt x="10497" y="12157"/>
                    <a:pt x="10744" y="12404"/>
                    <a:pt x="10744" y="12707"/>
                  </a:cubicBezTo>
                  <a:cubicBezTo>
                    <a:pt x="10744" y="13009"/>
                    <a:pt x="10497" y="13256"/>
                    <a:pt x="10194" y="13256"/>
                  </a:cubicBezTo>
                  <a:cubicBezTo>
                    <a:pt x="9891" y="13256"/>
                    <a:pt x="9645" y="13009"/>
                    <a:pt x="9645" y="12707"/>
                  </a:cubicBezTo>
                  <a:cubicBezTo>
                    <a:pt x="9645" y="12404"/>
                    <a:pt x="9891" y="12157"/>
                    <a:pt x="10194" y="12157"/>
                  </a:cubicBezTo>
                  <a:close/>
                  <a:moveTo>
                    <a:pt x="5975" y="10529"/>
                  </a:moveTo>
                  <a:cubicBezTo>
                    <a:pt x="6735" y="10529"/>
                    <a:pt x="7353" y="11147"/>
                    <a:pt x="7353" y="11907"/>
                  </a:cubicBezTo>
                  <a:cubicBezTo>
                    <a:pt x="7353" y="12666"/>
                    <a:pt x="6735" y="13285"/>
                    <a:pt x="5975" y="13285"/>
                  </a:cubicBezTo>
                  <a:cubicBezTo>
                    <a:pt x="5216" y="13285"/>
                    <a:pt x="4598" y="12666"/>
                    <a:pt x="4598" y="11907"/>
                  </a:cubicBezTo>
                  <a:cubicBezTo>
                    <a:pt x="4598" y="11147"/>
                    <a:pt x="5216" y="10529"/>
                    <a:pt x="5975" y="10529"/>
                  </a:cubicBezTo>
                  <a:close/>
                  <a:moveTo>
                    <a:pt x="7876" y="11723"/>
                  </a:moveTo>
                  <a:lnTo>
                    <a:pt x="7876" y="11723"/>
                  </a:lnTo>
                  <a:cubicBezTo>
                    <a:pt x="8372" y="11782"/>
                    <a:pt x="8836" y="11944"/>
                    <a:pt x="9248" y="12185"/>
                  </a:cubicBezTo>
                  <a:cubicBezTo>
                    <a:pt x="9161" y="12340"/>
                    <a:pt x="9113" y="12518"/>
                    <a:pt x="9113" y="12707"/>
                  </a:cubicBezTo>
                  <a:cubicBezTo>
                    <a:pt x="9113" y="13303"/>
                    <a:pt x="9598" y="13788"/>
                    <a:pt x="10194" y="13788"/>
                  </a:cubicBezTo>
                  <a:cubicBezTo>
                    <a:pt x="10358" y="13788"/>
                    <a:pt x="10513" y="13751"/>
                    <a:pt x="10652" y="13686"/>
                  </a:cubicBezTo>
                  <a:cubicBezTo>
                    <a:pt x="10891" y="14167"/>
                    <a:pt x="11027" y="14708"/>
                    <a:pt x="11027" y="15280"/>
                  </a:cubicBezTo>
                  <a:cubicBezTo>
                    <a:pt x="11027" y="15614"/>
                    <a:pt x="10981" y="15943"/>
                    <a:pt x="10890" y="16261"/>
                  </a:cubicBezTo>
                  <a:lnTo>
                    <a:pt x="10152" y="16261"/>
                  </a:lnTo>
                  <a:cubicBezTo>
                    <a:pt x="9711" y="16261"/>
                    <a:pt x="9351" y="15902"/>
                    <a:pt x="9351" y="15460"/>
                  </a:cubicBezTo>
                  <a:lnTo>
                    <a:pt x="9351" y="14651"/>
                  </a:lnTo>
                  <a:cubicBezTo>
                    <a:pt x="9351" y="14511"/>
                    <a:pt x="9241" y="14393"/>
                    <a:pt x="9101" y="14385"/>
                  </a:cubicBezTo>
                  <a:cubicBezTo>
                    <a:pt x="8260" y="14337"/>
                    <a:pt x="7440" y="14090"/>
                    <a:pt x="6714" y="13668"/>
                  </a:cubicBezTo>
                  <a:cubicBezTo>
                    <a:pt x="7402" y="13379"/>
                    <a:pt x="7885" y="12698"/>
                    <a:pt x="7885" y="11907"/>
                  </a:cubicBezTo>
                  <a:cubicBezTo>
                    <a:pt x="7885" y="11844"/>
                    <a:pt x="7882" y="11783"/>
                    <a:pt x="7876" y="11723"/>
                  </a:cubicBezTo>
                  <a:close/>
                  <a:moveTo>
                    <a:pt x="9951" y="3359"/>
                  </a:moveTo>
                  <a:cubicBezTo>
                    <a:pt x="10397" y="3454"/>
                    <a:pt x="10761" y="3779"/>
                    <a:pt x="10898" y="4230"/>
                  </a:cubicBezTo>
                  <a:cubicBezTo>
                    <a:pt x="10922" y="4312"/>
                    <a:pt x="10986" y="4378"/>
                    <a:pt x="11068" y="4404"/>
                  </a:cubicBezTo>
                  <a:cubicBezTo>
                    <a:pt x="11132" y="4426"/>
                    <a:pt x="11194" y="4448"/>
                    <a:pt x="11257" y="4472"/>
                  </a:cubicBezTo>
                  <a:lnTo>
                    <a:pt x="9508" y="6221"/>
                  </a:lnTo>
                  <a:lnTo>
                    <a:pt x="8019" y="6221"/>
                  </a:lnTo>
                  <a:cubicBezTo>
                    <a:pt x="7872" y="6221"/>
                    <a:pt x="7754" y="6340"/>
                    <a:pt x="7754" y="6487"/>
                  </a:cubicBezTo>
                  <a:cubicBezTo>
                    <a:pt x="7754" y="6633"/>
                    <a:pt x="7872" y="6752"/>
                    <a:pt x="8019" y="6752"/>
                  </a:cubicBezTo>
                  <a:lnTo>
                    <a:pt x="8977" y="6752"/>
                  </a:lnTo>
                  <a:lnTo>
                    <a:pt x="7912" y="7817"/>
                  </a:lnTo>
                  <a:cubicBezTo>
                    <a:pt x="7808" y="7921"/>
                    <a:pt x="7808" y="8089"/>
                    <a:pt x="7912" y="8193"/>
                  </a:cubicBezTo>
                  <a:cubicBezTo>
                    <a:pt x="7964" y="8245"/>
                    <a:pt x="8032" y="8271"/>
                    <a:pt x="8100" y="8271"/>
                  </a:cubicBezTo>
                  <a:cubicBezTo>
                    <a:pt x="8168" y="8271"/>
                    <a:pt x="8236" y="8245"/>
                    <a:pt x="8288" y="8193"/>
                  </a:cubicBezTo>
                  <a:lnTo>
                    <a:pt x="12144" y="4337"/>
                  </a:lnTo>
                  <a:cubicBezTo>
                    <a:pt x="12868" y="4761"/>
                    <a:pt x="13491" y="5356"/>
                    <a:pt x="13948" y="6059"/>
                  </a:cubicBezTo>
                  <a:cubicBezTo>
                    <a:pt x="14453" y="6837"/>
                    <a:pt x="14750" y="7738"/>
                    <a:pt x="14806" y="8661"/>
                  </a:cubicBezTo>
                  <a:lnTo>
                    <a:pt x="14806" y="9986"/>
                  </a:lnTo>
                  <a:cubicBezTo>
                    <a:pt x="14806" y="10032"/>
                    <a:pt x="14818" y="10076"/>
                    <a:pt x="14841" y="10116"/>
                  </a:cubicBezTo>
                  <a:lnTo>
                    <a:pt x="16080" y="12312"/>
                  </a:lnTo>
                  <a:cubicBezTo>
                    <a:pt x="16128" y="12396"/>
                    <a:pt x="16134" y="12461"/>
                    <a:pt x="16120" y="12486"/>
                  </a:cubicBezTo>
                  <a:cubicBezTo>
                    <a:pt x="16105" y="12510"/>
                    <a:pt x="16046" y="12536"/>
                    <a:pt x="15948" y="12536"/>
                  </a:cubicBezTo>
                  <a:lnTo>
                    <a:pt x="15072" y="12536"/>
                  </a:lnTo>
                  <a:cubicBezTo>
                    <a:pt x="14926" y="12536"/>
                    <a:pt x="14807" y="12655"/>
                    <a:pt x="14807" y="12802"/>
                  </a:cubicBezTo>
                  <a:lnTo>
                    <a:pt x="14807" y="13433"/>
                  </a:lnTo>
                  <a:lnTo>
                    <a:pt x="13349" y="13433"/>
                  </a:lnTo>
                  <a:cubicBezTo>
                    <a:pt x="13007" y="13433"/>
                    <a:pt x="12728" y="13712"/>
                    <a:pt x="12728" y="14054"/>
                  </a:cubicBezTo>
                  <a:lnTo>
                    <a:pt x="12728" y="16261"/>
                  </a:lnTo>
                  <a:lnTo>
                    <a:pt x="11440" y="16261"/>
                  </a:lnTo>
                  <a:cubicBezTo>
                    <a:pt x="11519" y="15941"/>
                    <a:pt x="11559" y="15612"/>
                    <a:pt x="11559" y="15280"/>
                  </a:cubicBezTo>
                  <a:cubicBezTo>
                    <a:pt x="11559" y="14577"/>
                    <a:pt x="11382" y="13917"/>
                    <a:pt x="11071" y="13338"/>
                  </a:cubicBezTo>
                  <a:cubicBezTo>
                    <a:pt x="11199" y="13160"/>
                    <a:pt x="11275" y="12942"/>
                    <a:pt x="11275" y="12707"/>
                  </a:cubicBezTo>
                  <a:cubicBezTo>
                    <a:pt x="11275" y="12110"/>
                    <a:pt x="10790" y="11625"/>
                    <a:pt x="10194" y="11625"/>
                  </a:cubicBezTo>
                  <a:cubicBezTo>
                    <a:pt x="9984" y="11625"/>
                    <a:pt x="9788" y="11686"/>
                    <a:pt x="9621" y="11790"/>
                  </a:cubicBezTo>
                  <a:cubicBezTo>
                    <a:pt x="9069" y="11444"/>
                    <a:pt x="8427" y="11225"/>
                    <a:pt x="7739" y="11176"/>
                  </a:cubicBezTo>
                  <a:cubicBezTo>
                    <a:pt x="7509" y="10620"/>
                    <a:pt x="7024" y="10197"/>
                    <a:pt x="6429" y="10051"/>
                  </a:cubicBezTo>
                  <a:lnTo>
                    <a:pt x="7083" y="9398"/>
                  </a:lnTo>
                  <a:cubicBezTo>
                    <a:pt x="7187" y="9295"/>
                    <a:pt x="7187" y="9126"/>
                    <a:pt x="7083" y="9023"/>
                  </a:cubicBezTo>
                  <a:cubicBezTo>
                    <a:pt x="7031" y="8970"/>
                    <a:pt x="6963" y="8944"/>
                    <a:pt x="6895" y="8944"/>
                  </a:cubicBezTo>
                  <a:cubicBezTo>
                    <a:pt x="6827" y="8944"/>
                    <a:pt x="6759" y="8970"/>
                    <a:pt x="6706" y="9023"/>
                  </a:cubicBezTo>
                  <a:lnTo>
                    <a:pt x="5714" y="10015"/>
                  </a:lnTo>
                  <a:cubicBezTo>
                    <a:pt x="5414" y="10057"/>
                    <a:pt x="5136" y="10167"/>
                    <a:pt x="4897" y="10332"/>
                  </a:cubicBezTo>
                  <a:cubicBezTo>
                    <a:pt x="4845" y="10149"/>
                    <a:pt x="4804" y="9964"/>
                    <a:pt x="4773" y="9775"/>
                  </a:cubicBezTo>
                  <a:lnTo>
                    <a:pt x="5265" y="9775"/>
                  </a:lnTo>
                  <a:cubicBezTo>
                    <a:pt x="5412" y="9775"/>
                    <a:pt x="5531" y="9656"/>
                    <a:pt x="5531" y="9509"/>
                  </a:cubicBezTo>
                  <a:cubicBezTo>
                    <a:pt x="5531" y="9362"/>
                    <a:pt x="5412" y="9243"/>
                    <a:pt x="5265" y="9243"/>
                  </a:cubicBezTo>
                  <a:lnTo>
                    <a:pt x="4557" y="9243"/>
                  </a:lnTo>
                  <a:cubicBezTo>
                    <a:pt x="4247" y="9004"/>
                    <a:pt x="4065" y="8634"/>
                    <a:pt x="4065" y="8241"/>
                  </a:cubicBezTo>
                  <a:cubicBezTo>
                    <a:pt x="4065" y="7782"/>
                    <a:pt x="4309" y="7366"/>
                    <a:pt x="4705" y="7141"/>
                  </a:cubicBezTo>
                  <a:lnTo>
                    <a:pt x="5354" y="7141"/>
                  </a:lnTo>
                  <a:lnTo>
                    <a:pt x="5354" y="8086"/>
                  </a:lnTo>
                  <a:cubicBezTo>
                    <a:pt x="5354" y="8232"/>
                    <a:pt x="5473" y="8351"/>
                    <a:pt x="5620" y="8351"/>
                  </a:cubicBezTo>
                  <a:cubicBezTo>
                    <a:pt x="5767" y="8351"/>
                    <a:pt x="5886" y="8232"/>
                    <a:pt x="5886" y="8086"/>
                  </a:cubicBezTo>
                  <a:lnTo>
                    <a:pt x="5886" y="7141"/>
                  </a:lnTo>
                  <a:lnTo>
                    <a:pt x="6598" y="7141"/>
                  </a:lnTo>
                  <a:cubicBezTo>
                    <a:pt x="6744" y="7141"/>
                    <a:pt x="6864" y="7021"/>
                    <a:pt x="6864" y="6875"/>
                  </a:cubicBezTo>
                  <a:cubicBezTo>
                    <a:pt x="6864" y="6728"/>
                    <a:pt x="6744" y="6610"/>
                    <a:pt x="6598" y="6610"/>
                  </a:cubicBezTo>
                  <a:lnTo>
                    <a:pt x="4787" y="6610"/>
                  </a:lnTo>
                  <a:cubicBezTo>
                    <a:pt x="4693" y="6428"/>
                    <a:pt x="4642" y="6228"/>
                    <a:pt x="4642" y="6020"/>
                  </a:cubicBezTo>
                  <a:cubicBezTo>
                    <a:pt x="4642" y="5321"/>
                    <a:pt x="5210" y="4753"/>
                    <a:pt x="5909" y="4753"/>
                  </a:cubicBezTo>
                  <a:cubicBezTo>
                    <a:pt x="5987" y="4753"/>
                    <a:pt x="6064" y="4761"/>
                    <a:pt x="6140" y="4775"/>
                  </a:cubicBezTo>
                  <a:lnTo>
                    <a:pt x="6140" y="5687"/>
                  </a:lnTo>
                  <a:cubicBezTo>
                    <a:pt x="6140" y="5834"/>
                    <a:pt x="6259" y="5953"/>
                    <a:pt x="6406" y="5953"/>
                  </a:cubicBezTo>
                  <a:cubicBezTo>
                    <a:pt x="6552" y="5953"/>
                    <a:pt x="6672" y="5834"/>
                    <a:pt x="6672" y="5687"/>
                  </a:cubicBezTo>
                  <a:lnTo>
                    <a:pt x="6672" y="5420"/>
                  </a:lnTo>
                  <a:lnTo>
                    <a:pt x="8108" y="5420"/>
                  </a:lnTo>
                  <a:cubicBezTo>
                    <a:pt x="8255" y="5420"/>
                    <a:pt x="8374" y="5301"/>
                    <a:pt x="8374" y="5154"/>
                  </a:cubicBezTo>
                  <a:cubicBezTo>
                    <a:pt x="8374" y="5007"/>
                    <a:pt x="8255" y="4888"/>
                    <a:pt x="8108" y="4888"/>
                  </a:cubicBezTo>
                  <a:lnTo>
                    <a:pt x="6672" y="4888"/>
                  </a:lnTo>
                  <a:lnTo>
                    <a:pt x="6672" y="4615"/>
                  </a:lnTo>
                  <a:cubicBezTo>
                    <a:pt x="6851" y="4112"/>
                    <a:pt x="7326" y="3776"/>
                    <a:pt x="7864" y="3776"/>
                  </a:cubicBezTo>
                  <a:cubicBezTo>
                    <a:pt x="8042" y="3776"/>
                    <a:pt x="8216" y="3813"/>
                    <a:pt x="8379" y="3886"/>
                  </a:cubicBezTo>
                  <a:cubicBezTo>
                    <a:pt x="8414" y="3901"/>
                    <a:pt x="8451" y="3909"/>
                    <a:pt x="8487" y="3909"/>
                  </a:cubicBezTo>
                  <a:cubicBezTo>
                    <a:pt x="8566" y="3909"/>
                    <a:pt x="8643" y="3873"/>
                    <a:pt x="8695" y="3809"/>
                  </a:cubicBezTo>
                  <a:cubicBezTo>
                    <a:pt x="8881" y="3577"/>
                    <a:pt x="9136" y="3421"/>
                    <a:pt x="9419" y="3360"/>
                  </a:cubicBezTo>
                  <a:lnTo>
                    <a:pt x="9419" y="4428"/>
                  </a:lnTo>
                  <a:cubicBezTo>
                    <a:pt x="9419" y="4575"/>
                    <a:pt x="9538" y="4694"/>
                    <a:pt x="9685" y="4694"/>
                  </a:cubicBezTo>
                  <a:cubicBezTo>
                    <a:pt x="9832" y="4694"/>
                    <a:pt x="9951" y="4575"/>
                    <a:pt x="9951" y="4428"/>
                  </a:cubicBezTo>
                  <a:lnTo>
                    <a:pt x="9951" y="3359"/>
                  </a:lnTo>
                  <a:close/>
                  <a:moveTo>
                    <a:pt x="14807" y="13965"/>
                  </a:moveTo>
                  <a:lnTo>
                    <a:pt x="14807" y="15460"/>
                  </a:lnTo>
                  <a:cubicBezTo>
                    <a:pt x="14807" y="15902"/>
                    <a:pt x="14452" y="16261"/>
                    <a:pt x="14017" y="16261"/>
                  </a:cubicBezTo>
                  <a:lnTo>
                    <a:pt x="13260" y="16261"/>
                  </a:lnTo>
                  <a:lnTo>
                    <a:pt x="13260" y="14054"/>
                  </a:lnTo>
                  <a:cubicBezTo>
                    <a:pt x="13260" y="14005"/>
                    <a:pt x="13301" y="13965"/>
                    <a:pt x="13349" y="13965"/>
                  </a:cubicBezTo>
                  <a:close/>
                  <a:moveTo>
                    <a:pt x="4487" y="1"/>
                  </a:moveTo>
                  <a:cubicBezTo>
                    <a:pt x="3961" y="1"/>
                    <a:pt x="3533" y="429"/>
                    <a:pt x="3533" y="955"/>
                  </a:cubicBezTo>
                  <a:cubicBezTo>
                    <a:pt x="3533" y="1397"/>
                    <a:pt x="3835" y="1770"/>
                    <a:pt x="4243" y="1877"/>
                  </a:cubicBezTo>
                  <a:lnTo>
                    <a:pt x="4243" y="2488"/>
                  </a:lnTo>
                  <a:cubicBezTo>
                    <a:pt x="4243" y="2733"/>
                    <a:pt x="4442" y="2932"/>
                    <a:pt x="4687" y="2932"/>
                  </a:cubicBezTo>
                  <a:lnTo>
                    <a:pt x="7220" y="2932"/>
                  </a:lnTo>
                  <a:lnTo>
                    <a:pt x="7220" y="3362"/>
                  </a:lnTo>
                  <a:cubicBezTo>
                    <a:pt x="6902" y="3483"/>
                    <a:pt x="6623" y="3694"/>
                    <a:pt x="6420" y="3969"/>
                  </a:cubicBezTo>
                  <a:lnTo>
                    <a:pt x="3331" y="3969"/>
                  </a:lnTo>
                  <a:lnTo>
                    <a:pt x="3331" y="3801"/>
                  </a:lnTo>
                  <a:cubicBezTo>
                    <a:pt x="3331" y="3595"/>
                    <a:pt x="3164" y="3428"/>
                    <a:pt x="2959" y="3428"/>
                  </a:cubicBezTo>
                  <a:lnTo>
                    <a:pt x="2090" y="3428"/>
                  </a:lnTo>
                  <a:cubicBezTo>
                    <a:pt x="1885" y="3428"/>
                    <a:pt x="1718" y="3595"/>
                    <a:pt x="1718" y="3801"/>
                  </a:cubicBezTo>
                  <a:lnTo>
                    <a:pt x="1718" y="4669"/>
                  </a:lnTo>
                  <a:cubicBezTo>
                    <a:pt x="1718" y="4875"/>
                    <a:pt x="1885" y="5041"/>
                    <a:pt x="2090" y="5041"/>
                  </a:cubicBezTo>
                  <a:lnTo>
                    <a:pt x="2959" y="5041"/>
                  </a:lnTo>
                  <a:cubicBezTo>
                    <a:pt x="3164" y="5041"/>
                    <a:pt x="3331" y="4875"/>
                    <a:pt x="3331" y="4669"/>
                  </a:cubicBezTo>
                  <a:lnTo>
                    <a:pt x="3331" y="4501"/>
                  </a:lnTo>
                  <a:lnTo>
                    <a:pt x="4948" y="4501"/>
                  </a:lnTo>
                  <a:cubicBezTo>
                    <a:pt x="4500" y="4785"/>
                    <a:pt x="4186" y="5262"/>
                    <a:pt x="4122" y="5813"/>
                  </a:cubicBezTo>
                  <a:lnTo>
                    <a:pt x="3066" y="5813"/>
                  </a:lnTo>
                  <a:cubicBezTo>
                    <a:pt x="2919" y="5813"/>
                    <a:pt x="2801" y="5932"/>
                    <a:pt x="2801" y="6079"/>
                  </a:cubicBezTo>
                  <a:cubicBezTo>
                    <a:pt x="2801" y="6226"/>
                    <a:pt x="2920" y="6345"/>
                    <a:pt x="3066" y="6345"/>
                  </a:cubicBezTo>
                  <a:lnTo>
                    <a:pt x="4140" y="6345"/>
                  </a:lnTo>
                  <a:cubicBezTo>
                    <a:pt x="4167" y="6496"/>
                    <a:pt x="4214" y="6643"/>
                    <a:pt x="4279" y="6782"/>
                  </a:cubicBezTo>
                  <a:cubicBezTo>
                    <a:pt x="3976" y="7000"/>
                    <a:pt x="3753" y="7303"/>
                    <a:pt x="3632" y="7650"/>
                  </a:cubicBezTo>
                  <a:lnTo>
                    <a:pt x="2790" y="7650"/>
                  </a:lnTo>
                  <a:lnTo>
                    <a:pt x="2790" y="7481"/>
                  </a:lnTo>
                  <a:cubicBezTo>
                    <a:pt x="2790" y="7276"/>
                    <a:pt x="2624" y="7109"/>
                    <a:pt x="2419" y="7109"/>
                  </a:cubicBezTo>
                  <a:lnTo>
                    <a:pt x="1550" y="7109"/>
                  </a:lnTo>
                  <a:cubicBezTo>
                    <a:pt x="1345" y="7109"/>
                    <a:pt x="1177" y="7276"/>
                    <a:pt x="1177" y="7481"/>
                  </a:cubicBezTo>
                  <a:lnTo>
                    <a:pt x="1177" y="8350"/>
                  </a:lnTo>
                  <a:cubicBezTo>
                    <a:pt x="1177" y="8555"/>
                    <a:pt x="1345" y="8723"/>
                    <a:pt x="1550" y="8723"/>
                  </a:cubicBezTo>
                  <a:lnTo>
                    <a:pt x="2419" y="8723"/>
                  </a:lnTo>
                  <a:cubicBezTo>
                    <a:pt x="2624" y="8723"/>
                    <a:pt x="2790" y="8555"/>
                    <a:pt x="2790" y="8350"/>
                  </a:cubicBezTo>
                  <a:lnTo>
                    <a:pt x="2790" y="8182"/>
                  </a:lnTo>
                  <a:lnTo>
                    <a:pt x="3534" y="8182"/>
                  </a:lnTo>
                  <a:cubicBezTo>
                    <a:pt x="3534" y="8201"/>
                    <a:pt x="3533" y="8222"/>
                    <a:pt x="3533" y="8241"/>
                  </a:cubicBezTo>
                  <a:cubicBezTo>
                    <a:pt x="3533" y="8778"/>
                    <a:pt x="3772" y="9282"/>
                    <a:pt x="4180" y="9622"/>
                  </a:cubicBezTo>
                  <a:cubicBezTo>
                    <a:pt x="4191" y="9647"/>
                    <a:pt x="4206" y="9669"/>
                    <a:pt x="4224" y="9689"/>
                  </a:cubicBezTo>
                  <a:cubicBezTo>
                    <a:pt x="4237" y="9793"/>
                    <a:pt x="4253" y="9895"/>
                    <a:pt x="4272" y="9997"/>
                  </a:cubicBezTo>
                  <a:lnTo>
                    <a:pt x="1872" y="9997"/>
                  </a:lnTo>
                  <a:cubicBezTo>
                    <a:pt x="1757" y="9600"/>
                    <a:pt x="1389" y="9309"/>
                    <a:pt x="955" y="9309"/>
                  </a:cubicBezTo>
                  <a:cubicBezTo>
                    <a:pt x="429" y="9309"/>
                    <a:pt x="1" y="9737"/>
                    <a:pt x="1" y="10263"/>
                  </a:cubicBezTo>
                  <a:cubicBezTo>
                    <a:pt x="1" y="10790"/>
                    <a:pt x="429" y="11218"/>
                    <a:pt x="955" y="11218"/>
                  </a:cubicBezTo>
                  <a:cubicBezTo>
                    <a:pt x="1389" y="11218"/>
                    <a:pt x="1757" y="10926"/>
                    <a:pt x="1872" y="10529"/>
                  </a:cubicBezTo>
                  <a:lnTo>
                    <a:pt x="4400" y="10529"/>
                  </a:lnTo>
                  <a:cubicBezTo>
                    <a:pt x="4421" y="10599"/>
                    <a:pt x="4444" y="10668"/>
                    <a:pt x="4467" y="10737"/>
                  </a:cubicBezTo>
                  <a:cubicBezTo>
                    <a:pt x="4216" y="11061"/>
                    <a:pt x="4066" y="11466"/>
                    <a:pt x="4066" y="11907"/>
                  </a:cubicBezTo>
                  <a:cubicBezTo>
                    <a:pt x="4066" y="12956"/>
                    <a:pt x="4917" y="13810"/>
                    <a:pt x="5964" y="13816"/>
                  </a:cubicBezTo>
                  <a:cubicBezTo>
                    <a:pt x="6040" y="13871"/>
                    <a:pt x="6117" y="13924"/>
                    <a:pt x="6195" y="13976"/>
                  </a:cubicBezTo>
                  <a:cubicBezTo>
                    <a:pt x="6533" y="14194"/>
                    <a:pt x="6891" y="14377"/>
                    <a:pt x="7264" y="14523"/>
                  </a:cubicBezTo>
                  <a:lnTo>
                    <a:pt x="7264" y="17708"/>
                  </a:lnTo>
                  <a:cubicBezTo>
                    <a:pt x="7264" y="17952"/>
                    <a:pt x="7463" y="18150"/>
                    <a:pt x="7708" y="18150"/>
                  </a:cubicBezTo>
                  <a:lnTo>
                    <a:pt x="9765" y="18150"/>
                  </a:lnTo>
                  <a:cubicBezTo>
                    <a:pt x="9913" y="18150"/>
                    <a:pt x="10031" y="18031"/>
                    <a:pt x="10031" y="17884"/>
                  </a:cubicBezTo>
                  <a:cubicBezTo>
                    <a:pt x="10031" y="17738"/>
                    <a:pt x="9912" y="17618"/>
                    <a:pt x="9765" y="17618"/>
                  </a:cubicBezTo>
                  <a:lnTo>
                    <a:pt x="7796" y="17618"/>
                  </a:lnTo>
                  <a:lnTo>
                    <a:pt x="7796" y="14701"/>
                  </a:lnTo>
                  <a:cubicBezTo>
                    <a:pt x="8130" y="14796"/>
                    <a:pt x="8472" y="14862"/>
                    <a:pt x="8819" y="14897"/>
                  </a:cubicBezTo>
                  <a:lnTo>
                    <a:pt x="8819" y="15461"/>
                  </a:lnTo>
                  <a:cubicBezTo>
                    <a:pt x="8819" y="16195"/>
                    <a:pt x="9417" y="16793"/>
                    <a:pt x="10151" y="16793"/>
                  </a:cubicBezTo>
                  <a:lnTo>
                    <a:pt x="12195" y="16793"/>
                  </a:lnTo>
                  <a:lnTo>
                    <a:pt x="12195" y="17618"/>
                  </a:lnTo>
                  <a:lnTo>
                    <a:pt x="11609" y="17618"/>
                  </a:lnTo>
                  <a:cubicBezTo>
                    <a:pt x="11462" y="17618"/>
                    <a:pt x="11343" y="17738"/>
                    <a:pt x="11343" y="17884"/>
                  </a:cubicBezTo>
                  <a:cubicBezTo>
                    <a:pt x="11343" y="18031"/>
                    <a:pt x="11462" y="18150"/>
                    <a:pt x="11609" y="18150"/>
                  </a:cubicBezTo>
                  <a:lnTo>
                    <a:pt x="12285" y="18150"/>
                  </a:lnTo>
                  <a:cubicBezTo>
                    <a:pt x="12529" y="18150"/>
                    <a:pt x="12727" y="17951"/>
                    <a:pt x="12727" y="17708"/>
                  </a:cubicBezTo>
                  <a:lnTo>
                    <a:pt x="12727" y="16793"/>
                  </a:lnTo>
                  <a:lnTo>
                    <a:pt x="14017" y="16793"/>
                  </a:lnTo>
                  <a:cubicBezTo>
                    <a:pt x="14745" y="16793"/>
                    <a:pt x="15338" y="16195"/>
                    <a:pt x="15338" y="15461"/>
                  </a:cubicBezTo>
                  <a:lnTo>
                    <a:pt x="15338" y="13068"/>
                  </a:lnTo>
                  <a:lnTo>
                    <a:pt x="15948" y="13068"/>
                  </a:lnTo>
                  <a:cubicBezTo>
                    <a:pt x="16232" y="13068"/>
                    <a:pt x="16462" y="12954"/>
                    <a:pt x="16579" y="12754"/>
                  </a:cubicBezTo>
                  <a:cubicBezTo>
                    <a:pt x="16696" y="12555"/>
                    <a:pt x="16682" y="12298"/>
                    <a:pt x="16543" y="12050"/>
                  </a:cubicBezTo>
                  <a:lnTo>
                    <a:pt x="15338" y="9916"/>
                  </a:lnTo>
                  <a:lnTo>
                    <a:pt x="15338" y="8661"/>
                  </a:lnTo>
                  <a:cubicBezTo>
                    <a:pt x="15338" y="8651"/>
                    <a:pt x="15338" y="8642"/>
                    <a:pt x="15337" y="8632"/>
                  </a:cubicBezTo>
                  <a:cubicBezTo>
                    <a:pt x="15276" y="7614"/>
                    <a:pt x="14950" y="6624"/>
                    <a:pt x="14395" y="5770"/>
                  </a:cubicBezTo>
                  <a:cubicBezTo>
                    <a:pt x="13886" y="4986"/>
                    <a:pt x="13190" y="4326"/>
                    <a:pt x="12382" y="3859"/>
                  </a:cubicBezTo>
                  <a:cubicBezTo>
                    <a:pt x="12308" y="3816"/>
                    <a:pt x="12223" y="3793"/>
                    <a:pt x="12138" y="3793"/>
                  </a:cubicBezTo>
                  <a:cubicBezTo>
                    <a:pt x="12008" y="3793"/>
                    <a:pt x="11885" y="3844"/>
                    <a:pt x="11793" y="3936"/>
                  </a:cubicBezTo>
                  <a:lnTo>
                    <a:pt x="11666" y="4062"/>
                  </a:lnTo>
                  <a:cubicBezTo>
                    <a:pt x="11566" y="4019"/>
                    <a:pt x="11463" y="3979"/>
                    <a:pt x="11361" y="3942"/>
                  </a:cubicBezTo>
                  <a:cubicBezTo>
                    <a:pt x="11093" y="3253"/>
                    <a:pt x="10437" y="2799"/>
                    <a:pt x="9685" y="2799"/>
                  </a:cubicBezTo>
                  <a:cubicBezTo>
                    <a:pt x="9201" y="2799"/>
                    <a:pt x="8748" y="2990"/>
                    <a:pt x="8411" y="3329"/>
                  </a:cubicBezTo>
                  <a:cubicBezTo>
                    <a:pt x="8235" y="3273"/>
                    <a:pt x="8051" y="3244"/>
                    <a:pt x="7864" y="3244"/>
                  </a:cubicBezTo>
                  <a:cubicBezTo>
                    <a:pt x="7827" y="3244"/>
                    <a:pt x="7789" y="3245"/>
                    <a:pt x="7752" y="3247"/>
                  </a:cubicBezTo>
                  <a:lnTo>
                    <a:pt x="7752" y="2843"/>
                  </a:lnTo>
                  <a:cubicBezTo>
                    <a:pt x="7752" y="2598"/>
                    <a:pt x="7554" y="2400"/>
                    <a:pt x="7309" y="2400"/>
                  </a:cubicBezTo>
                  <a:lnTo>
                    <a:pt x="4775" y="2400"/>
                  </a:lnTo>
                  <a:lnTo>
                    <a:pt x="4775" y="1865"/>
                  </a:lnTo>
                  <a:cubicBezTo>
                    <a:pt x="5161" y="1743"/>
                    <a:pt x="5441" y="1382"/>
                    <a:pt x="5441" y="955"/>
                  </a:cubicBezTo>
                  <a:cubicBezTo>
                    <a:pt x="5441" y="429"/>
                    <a:pt x="5013" y="1"/>
                    <a:pt x="44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9">
              <a:extLst>
                <a:ext uri="{FF2B5EF4-FFF2-40B4-BE49-F238E27FC236}">
                  <a16:creationId xmlns:a16="http://schemas.microsoft.com/office/drawing/2014/main" id="{A64C3A7C-B3C9-AE85-B13A-461FD4426272}"/>
                </a:ext>
              </a:extLst>
            </p:cNvPr>
            <p:cNvSpPr/>
            <p:nvPr/>
          </p:nvSpPr>
          <p:spPr>
            <a:xfrm>
              <a:off x="2083584" y="3504447"/>
              <a:ext cx="70381" cy="70348"/>
            </a:xfrm>
            <a:custGeom>
              <a:avLst/>
              <a:gdLst/>
              <a:ahLst/>
              <a:cxnLst/>
              <a:rect l="l" t="t" r="r" b="b"/>
              <a:pathLst>
                <a:path w="2122" h="2121" extrusionOk="0">
                  <a:moveTo>
                    <a:pt x="1060" y="532"/>
                  </a:moveTo>
                  <a:cubicBezTo>
                    <a:pt x="1352" y="532"/>
                    <a:pt x="1589" y="769"/>
                    <a:pt x="1589" y="1061"/>
                  </a:cubicBezTo>
                  <a:cubicBezTo>
                    <a:pt x="1589" y="1352"/>
                    <a:pt x="1352" y="1588"/>
                    <a:pt x="1060" y="1588"/>
                  </a:cubicBezTo>
                  <a:cubicBezTo>
                    <a:pt x="770" y="1588"/>
                    <a:pt x="533" y="1352"/>
                    <a:pt x="533" y="1061"/>
                  </a:cubicBezTo>
                  <a:cubicBezTo>
                    <a:pt x="533" y="769"/>
                    <a:pt x="770" y="532"/>
                    <a:pt x="1060" y="532"/>
                  </a:cubicBezTo>
                  <a:close/>
                  <a:moveTo>
                    <a:pt x="1060" y="0"/>
                  </a:moveTo>
                  <a:cubicBezTo>
                    <a:pt x="476" y="0"/>
                    <a:pt x="1" y="475"/>
                    <a:pt x="1" y="1061"/>
                  </a:cubicBezTo>
                  <a:cubicBezTo>
                    <a:pt x="1" y="1645"/>
                    <a:pt x="476" y="2120"/>
                    <a:pt x="1060" y="2120"/>
                  </a:cubicBezTo>
                  <a:cubicBezTo>
                    <a:pt x="1646" y="2120"/>
                    <a:pt x="2121" y="1645"/>
                    <a:pt x="2121" y="1061"/>
                  </a:cubicBezTo>
                  <a:cubicBezTo>
                    <a:pt x="2121" y="475"/>
                    <a:pt x="1646" y="0"/>
                    <a:pt x="10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39">
              <a:extLst>
                <a:ext uri="{FF2B5EF4-FFF2-40B4-BE49-F238E27FC236}">
                  <a16:creationId xmlns:a16="http://schemas.microsoft.com/office/drawing/2014/main" id="{2B893155-85C2-CE59-BF84-708FDFF8AE66}"/>
                </a:ext>
              </a:extLst>
            </p:cNvPr>
            <p:cNvSpPr/>
            <p:nvPr/>
          </p:nvSpPr>
          <p:spPr>
            <a:xfrm>
              <a:off x="1888890" y="3314662"/>
              <a:ext cx="83449" cy="63350"/>
            </a:xfrm>
            <a:custGeom>
              <a:avLst/>
              <a:gdLst/>
              <a:ahLst/>
              <a:cxnLst/>
              <a:rect l="l" t="t" r="r" b="b"/>
              <a:pathLst>
                <a:path w="2516" h="1910" extrusionOk="0">
                  <a:moveTo>
                    <a:pt x="955" y="532"/>
                  </a:moveTo>
                  <a:cubicBezTo>
                    <a:pt x="1189" y="532"/>
                    <a:pt x="1378" y="722"/>
                    <a:pt x="1378" y="955"/>
                  </a:cubicBezTo>
                  <a:cubicBezTo>
                    <a:pt x="1378" y="1188"/>
                    <a:pt x="1189" y="1378"/>
                    <a:pt x="955" y="1378"/>
                  </a:cubicBezTo>
                  <a:cubicBezTo>
                    <a:pt x="722" y="1378"/>
                    <a:pt x="533" y="1188"/>
                    <a:pt x="533" y="955"/>
                  </a:cubicBezTo>
                  <a:cubicBezTo>
                    <a:pt x="533" y="722"/>
                    <a:pt x="722" y="532"/>
                    <a:pt x="955" y="532"/>
                  </a:cubicBezTo>
                  <a:close/>
                  <a:moveTo>
                    <a:pt x="955" y="0"/>
                  </a:moveTo>
                  <a:cubicBezTo>
                    <a:pt x="429" y="0"/>
                    <a:pt x="1" y="428"/>
                    <a:pt x="1" y="955"/>
                  </a:cubicBezTo>
                  <a:cubicBezTo>
                    <a:pt x="1" y="1482"/>
                    <a:pt x="429" y="1910"/>
                    <a:pt x="955" y="1910"/>
                  </a:cubicBezTo>
                  <a:cubicBezTo>
                    <a:pt x="1389" y="1910"/>
                    <a:pt x="1757" y="1618"/>
                    <a:pt x="1872" y="1221"/>
                  </a:cubicBezTo>
                  <a:lnTo>
                    <a:pt x="2249" y="1221"/>
                  </a:lnTo>
                  <a:cubicBezTo>
                    <a:pt x="2395" y="1221"/>
                    <a:pt x="2514" y="1102"/>
                    <a:pt x="2514" y="955"/>
                  </a:cubicBezTo>
                  <a:cubicBezTo>
                    <a:pt x="2515" y="808"/>
                    <a:pt x="2396" y="689"/>
                    <a:pt x="2249" y="689"/>
                  </a:cubicBezTo>
                  <a:lnTo>
                    <a:pt x="1872" y="689"/>
                  </a:lnTo>
                  <a:cubicBezTo>
                    <a:pt x="1757" y="292"/>
                    <a:pt x="1389" y="0"/>
                    <a:pt x="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39">
              <a:extLst>
                <a:ext uri="{FF2B5EF4-FFF2-40B4-BE49-F238E27FC236}">
                  <a16:creationId xmlns:a16="http://schemas.microsoft.com/office/drawing/2014/main" id="{A370312F-4807-DD99-58D4-FDD98113CE54}"/>
                </a:ext>
              </a:extLst>
            </p:cNvPr>
            <p:cNvSpPr/>
            <p:nvPr/>
          </p:nvSpPr>
          <p:spPr>
            <a:xfrm>
              <a:off x="2293368" y="3432705"/>
              <a:ext cx="100896" cy="53035"/>
            </a:xfrm>
            <a:custGeom>
              <a:avLst/>
              <a:gdLst/>
              <a:ahLst/>
              <a:cxnLst/>
              <a:rect l="l" t="t" r="r" b="b"/>
              <a:pathLst>
                <a:path w="3042" h="1599" extrusionOk="0">
                  <a:moveTo>
                    <a:pt x="2511" y="532"/>
                  </a:moveTo>
                  <a:lnTo>
                    <a:pt x="2511" y="1067"/>
                  </a:lnTo>
                  <a:lnTo>
                    <a:pt x="531" y="1067"/>
                  </a:lnTo>
                  <a:lnTo>
                    <a:pt x="531" y="532"/>
                  </a:lnTo>
                  <a:close/>
                  <a:moveTo>
                    <a:pt x="443" y="1"/>
                  </a:moveTo>
                  <a:cubicBezTo>
                    <a:pt x="199" y="1"/>
                    <a:pt x="1" y="199"/>
                    <a:pt x="1" y="443"/>
                  </a:cubicBezTo>
                  <a:lnTo>
                    <a:pt x="1" y="1155"/>
                  </a:lnTo>
                  <a:cubicBezTo>
                    <a:pt x="1" y="1399"/>
                    <a:pt x="199" y="1598"/>
                    <a:pt x="443" y="1598"/>
                  </a:cubicBezTo>
                  <a:lnTo>
                    <a:pt x="2599" y="1598"/>
                  </a:lnTo>
                  <a:cubicBezTo>
                    <a:pt x="2844" y="1598"/>
                    <a:pt x="3042" y="1399"/>
                    <a:pt x="3042" y="1155"/>
                  </a:cubicBezTo>
                  <a:lnTo>
                    <a:pt x="3042" y="443"/>
                  </a:lnTo>
                  <a:cubicBezTo>
                    <a:pt x="3042" y="199"/>
                    <a:pt x="2844" y="1"/>
                    <a:pt x="25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 name="Google Shape;1372;p39">
            <a:extLst>
              <a:ext uri="{FF2B5EF4-FFF2-40B4-BE49-F238E27FC236}">
                <a16:creationId xmlns:a16="http://schemas.microsoft.com/office/drawing/2014/main" id="{ECBE26E4-BB62-3B15-76C1-50056B0C7331}"/>
              </a:ext>
            </a:extLst>
          </p:cNvPr>
          <p:cNvGrpSpPr/>
          <p:nvPr/>
        </p:nvGrpSpPr>
        <p:grpSpPr>
          <a:xfrm>
            <a:off x="8219800" y="2094550"/>
            <a:ext cx="76825" cy="76800"/>
            <a:chOff x="3104875" y="1099400"/>
            <a:chExt cx="76825" cy="76800"/>
          </a:xfrm>
        </p:grpSpPr>
        <p:sp>
          <p:nvSpPr>
            <p:cNvPr id="1373" name="Google Shape;1373;p39">
              <a:extLst>
                <a:ext uri="{FF2B5EF4-FFF2-40B4-BE49-F238E27FC236}">
                  <a16:creationId xmlns:a16="http://schemas.microsoft.com/office/drawing/2014/main" id="{85C81619-4993-9229-867E-A97B1DC62B53}"/>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39">
              <a:extLst>
                <a:ext uri="{FF2B5EF4-FFF2-40B4-BE49-F238E27FC236}">
                  <a16:creationId xmlns:a16="http://schemas.microsoft.com/office/drawing/2014/main" id="{49165424-779B-71C9-463A-0DD8A413AE1D}"/>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 name="Google Shape;1375;p39">
            <a:extLst>
              <a:ext uri="{FF2B5EF4-FFF2-40B4-BE49-F238E27FC236}">
                <a16:creationId xmlns:a16="http://schemas.microsoft.com/office/drawing/2014/main" id="{2DEB74F1-334B-1055-4B23-33EE7B9EF979}"/>
              </a:ext>
            </a:extLst>
          </p:cNvPr>
          <p:cNvGrpSpPr/>
          <p:nvPr/>
        </p:nvGrpSpPr>
        <p:grpSpPr>
          <a:xfrm rot="1891135">
            <a:off x="6905057" y="609190"/>
            <a:ext cx="76828" cy="76803"/>
            <a:chOff x="3104875" y="1099400"/>
            <a:chExt cx="76825" cy="76800"/>
          </a:xfrm>
        </p:grpSpPr>
        <p:sp>
          <p:nvSpPr>
            <p:cNvPr id="1376" name="Google Shape;1376;p39">
              <a:extLst>
                <a:ext uri="{FF2B5EF4-FFF2-40B4-BE49-F238E27FC236}">
                  <a16:creationId xmlns:a16="http://schemas.microsoft.com/office/drawing/2014/main" id="{776FB295-5C12-2AD3-C567-AADE14BE99EC}"/>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39">
              <a:extLst>
                <a:ext uri="{FF2B5EF4-FFF2-40B4-BE49-F238E27FC236}">
                  <a16:creationId xmlns:a16="http://schemas.microsoft.com/office/drawing/2014/main" id="{6A2D1656-5C46-98AB-D0BC-D365E4E0ADE3}"/>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 name="Google Shape;1378;p39">
            <a:extLst>
              <a:ext uri="{FF2B5EF4-FFF2-40B4-BE49-F238E27FC236}">
                <a16:creationId xmlns:a16="http://schemas.microsoft.com/office/drawing/2014/main" id="{1792CFFF-1D56-67F6-175A-D88ECFFBA3D5}"/>
              </a:ext>
            </a:extLst>
          </p:cNvPr>
          <p:cNvGrpSpPr/>
          <p:nvPr/>
        </p:nvGrpSpPr>
        <p:grpSpPr>
          <a:xfrm>
            <a:off x="3152500" y="1391963"/>
            <a:ext cx="76825" cy="76800"/>
            <a:chOff x="3104875" y="1099400"/>
            <a:chExt cx="76825" cy="76800"/>
          </a:xfrm>
        </p:grpSpPr>
        <p:sp>
          <p:nvSpPr>
            <p:cNvPr id="1379" name="Google Shape;1379;p39">
              <a:extLst>
                <a:ext uri="{FF2B5EF4-FFF2-40B4-BE49-F238E27FC236}">
                  <a16:creationId xmlns:a16="http://schemas.microsoft.com/office/drawing/2014/main" id="{B37C9ACD-30ED-B4D0-194E-9F2E5BA7353C}"/>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39">
              <a:extLst>
                <a:ext uri="{FF2B5EF4-FFF2-40B4-BE49-F238E27FC236}">
                  <a16:creationId xmlns:a16="http://schemas.microsoft.com/office/drawing/2014/main" id="{2F655D4B-C313-D6E1-0A2C-A259B6B7D49A}"/>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758329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91"/>
        <p:cNvGrpSpPr/>
        <p:nvPr/>
      </p:nvGrpSpPr>
      <p:grpSpPr>
        <a:xfrm>
          <a:off x="0" y="0"/>
          <a:ext cx="0" cy="0"/>
          <a:chOff x="0" y="0"/>
          <a:chExt cx="0" cy="0"/>
        </a:xfrm>
      </p:grpSpPr>
      <p:sp>
        <p:nvSpPr>
          <p:cNvPr id="1692" name="Google Shape;1692;p50"/>
          <p:cNvSpPr txBox="1">
            <a:spLocks noGrp="1"/>
          </p:cNvSpPr>
          <p:nvPr>
            <p:ph type="subTitle" idx="1"/>
          </p:nvPr>
        </p:nvSpPr>
        <p:spPr>
          <a:xfrm>
            <a:off x="713225" y="3812476"/>
            <a:ext cx="2373600" cy="679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dirty="0" err="1">
                <a:solidFill>
                  <a:schemeClr val="tx1"/>
                </a:solidFill>
                <a:latin typeface="Montserrat" panose="00000500000000000000" pitchFamily="2" charset="-18"/>
              </a:rPr>
              <a:t>Solver</a:t>
            </a:r>
            <a:r>
              <a:rPr lang="pl-PL" dirty="0">
                <a:solidFill>
                  <a:schemeClr val="tx1"/>
                </a:solidFill>
                <a:latin typeface="Montserrat" panose="00000500000000000000" pitchFamily="2" charset="-18"/>
              </a:rPr>
              <a:t>: </a:t>
            </a:r>
            <a:r>
              <a:rPr lang="pl-PL" dirty="0">
                <a:solidFill>
                  <a:schemeClr val="tx1"/>
                </a:solidFill>
                <a:effectLst/>
                <a:latin typeface="Montserrat" panose="00000500000000000000" pitchFamily="2" charset="-18"/>
              </a:rPr>
              <a:t>’</a:t>
            </a:r>
            <a:r>
              <a:rPr lang="pl-PL" dirty="0" err="1">
                <a:solidFill>
                  <a:schemeClr val="tx1"/>
                </a:solidFill>
                <a:effectLst/>
                <a:latin typeface="Montserrat" panose="00000500000000000000" pitchFamily="2" charset="-18"/>
              </a:rPr>
              <a:t>lbfgs</a:t>
            </a:r>
            <a:r>
              <a:rPr lang="pl-PL" dirty="0">
                <a:solidFill>
                  <a:schemeClr val="tx1"/>
                </a:solidFill>
                <a:effectLst/>
                <a:latin typeface="Montserrat" panose="00000500000000000000" pitchFamily="2" charset="-18"/>
              </a:rPr>
              <a:t>’</a:t>
            </a:r>
          </a:p>
          <a:p>
            <a:pPr marL="0" lvl="0" indent="0" algn="ctr" rtl="0">
              <a:spcBef>
                <a:spcPts val="0"/>
              </a:spcBef>
              <a:spcAft>
                <a:spcPts val="0"/>
              </a:spcAft>
              <a:buNone/>
            </a:pPr>
            <a:r>
              <a:rPr lang="pl-PL" dirty="0">
                <a:solidFill>
                  <a:schemeClr val="tx1"/>
                </a:solidFill>
                <a:latin typeface="Montserrat" panose="00000500000000000000" pitchFamily="2" charset="-18"/>
              </a:rPr>
              <a:t>C = 0.1</a:t>
            </a:r>
          </a:p>
          <a:p>
            <a:pPr marL="0" lvl="0" indent="0" algn="ctr" rtl="0">
              <a:spcBef>
                <a:spcPts val="0"/>
              </a:spcBef>
              <a:spcAft>
                <a:spcPts val="0"/>
              </a:spcAft>
              <a:buNone/>
            </a:pPr>
            <a:r>
              <a:rPr lang="pl-PL" dirty="0">
                <a:solidFill>
                  <a:schemeClr val="tx1"/>
                </a:solidFill>
                <a:latin typeface="Montserrat" panose="00000500000000000000" pitchFamily="2" charset="-18"/>
              </a:rPr>
              <a:t>Class </a:t>
            </a:r>
            <a:r>
              <a:rPr lang="pl-PL" dirty="0" err="1">
                <a:solidFill>
                  <a:schemeClr val="tx1"/>
                </a:solidFill>
                <a:latin typeface="Montserrat" panose="00000500000000000000" pitchFamily="2" charset="-18"/>
              </a:rPr>
              <a:t>Weight</a:t>
            </a:r>
            <a:r>
              <a:rPr lang="pl-PL" dirty="0">
                <a:solidFill>
                  <a:schemeClr val="tx1"/>
                </a:solidFill>
                <a:latin typeface="Montserrat" panose="00000500000000000000" pitchFamily="2" charset="-18"/>
              </a:rPr>
              <a:t>: </a:t>
            </a:r>
            <a:r>
              <a:rPr lang="pl-PL" sz="1400" dirty="0">
                <a:solidFill>
                  <a:schemeClr val="tx1"/>
                </a:solidFill>
              </a:rPr>
              <a:t>'</a:t>
            </a:r>
            <a:r>
              <a:rPr lang="pl-PL" dirty="0" err="1">
                <a:solidFill>
                  <a:schemeClr val="tx1"/>
                </a:solidFill>
                <a:latin typeface="Montserrat" panose="00000500000000000000" pitchFamily="2" charset="-18"/>
              </a:rPr>
              <a:t>Balanced</a:t>
            </a:r>
            <a:r>
              <a:rPr lang="pl-PL" dirty="0">
                <a:solidFill>
                  <a:schemeClr val="tx1"/>
                </a:solidFill>
                <a:latin typeface="Montserrat" panose="00000500000000000000" pitchFamily="2" charset="-18"/>
              </a:rPr>
              <a:t>’</a:t>
            </a:r>
            <a:endParaRPr dirty="0">
              <a:solidFill>
                <a:schemeClr val="tx1"/>
              </a:solidFill>
              <a:latin typeface="Montserrat" panose="00000500000000000000" pitchFamily="2" charset="-18"/>
            </a:endParaRPr>
          </a:p>
        </p:txBody>
      </p:sp>
      <p:sp>
        <p:nvSpPr>
          <p:cNvPr id="1693" name="Google Shape;1693;p50"/>
          <p:cNvSpPr txBox="1">
            <a:spLocks noGrp="1"/>
          </p:cNvSpPr>
          <p:nvPr>
            <p:ph type="subTitle" idx="2"/>
          </p:nvPr>
        </p:nvSpPr>
        <p:spPr>
          <a:xfrm>
            <a:off x="713225" y="3411134"/>
            <a:ext cx="23736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pl-PL" sz="1600" dirty="0" err="1"/>
              <a:t>Logistic</a:t>
            </a:r>
            <a:r>
              <a:rPr lang="pl-PL" sz="1600" dirty="0"/>
              <a:t> </a:t>
            </a:r>
            <a:r>
              <a:rPr lang="pl-PL" sz="1600" dirty="0" err="1"/>
              <a:t>Regression</a:t>
            </a:r>
            <a:endParaRPr sz="1600" dirty="0"/>
          </a:p>
        </p:txBody>
      </p:sp>
      <p:sp>
        <p:nvSpPr>
          <p:cNvPr id="1694" name="Google Shape;1694;p50"/>
          <p:cNvSpPr txBox="1">
            <a:spLocks noGrp="1"/>
          </p:cNvSpPr>
          <p:nvPr>
            <p:ph type="subTitle" idx="4"/>
          </p:nvPr>
        </p:nvSpPr>
        <p:spPr>
          <a:xfrm>
            <a:off x="3381787" y="3812476"/>
            <a:ext cx="2373600" cy="679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tx1"/>
                </a:solidFill>
                <a:latin typeface="Montserrat" panose="00000500000000000000" pitchFamily="2" charset="-18"/>
              </a:rPr>
              <a:t>Solver: </a:t>
            </a:r>
            <a:r>
              <a:rPr lang="en-US" dirty="0">
                <a:solidFill>
                  <a:schemeClr val="tx1"/>
                </a:solidFill>
                <a:effectLst/>
                <a:latin typeface="Montserrat" panose="00000500000000000000" pitchFamily="2" charset="-18"/>
              </a:rPr>
              <a:t>’l</a:t>
            </a:r>
            <a:r>
              <a:rPr lang="pl-PL" dirty="0" err="1">
                <a:solidFill>
                  <a:schemeClr val="tx1"/>
                </a:solidFill>
                <a:effectLst/>
                <a:latin typeface="Montserrat" panose="00000500000000000000" pitchFamily="2" charset="-18"/>
              </a:rPr>
              <a:t>inear</a:t>
            </a:r>
            <a:r>
              <a:rPr lang="en-US" dirty="0">
                <a:solidFill>
                  <a:schemeClr val="tx1"/>
                </a:solidFill>
                <a:effectLst/>
                <a:latin typeface="Montserrat" panose="00000500000000000000" pitchFamily="2" charset="-18"/>
              </a:rPr>
              <a:t>’</a:t>
            </a:r>
          </a:p>
          <a:p>
            <a:pPr marL="0" lvl="0" indent="0" algn="ctr" rtl="0">
              <a:spcBef>
                <a:spcPts val="0"/>
              </a:spcBef>
              <a:spcAft>
                <a:spcPts val="0"/>
              </a:spcAft>
              <a:buNone/>
            </a:pPr>
            <a:r>
              <a:rPr lang="en-US" dirty="0">
                <a:solidFill>
                  <a:schemeClr val="tx1"/>
                </a:solidFill>
                <a:latin typeface="Montserrat" panose="00000500000000000000" pitchFamily="2" charset="-18"/>
              </a:rPr>
              <a:t>C = 0.</a:t>
            </a:r>
            <a:r>
              <a:rPr lang="pl-PL" dirty="0">
                <a:solidFill>
                  <a:schemeClr val="tx1"/>
                </a:solidFill>
                <a:latin typeface="Montserrat" panose="00000500000000000000" pitchFamily="2" charset="-18"/>
              </a:rPr>
              <a:t>2</a:t>
            </a:r>
            <a:endParaRPr lang="en-US" dirty="0">
              <a:solidFill>
                <a:schemeClr val="tx1"/>
              </a:solidFill>
              <a:latin typeface="Montserrat" panose="00000500000000000000" pitchFamily="2" charset="-18"/>
            </a:endParaRPr>
          </a:p>
          <a:p>
            <a:pPr marL="0" lvl="0" indent="0" algn="ctr" rtl="0">
              <a:spcBef>
                <a:spcPts val="0"/>
              </a:spcBef>
              <a:spcAft>
                <a:spcPts val="0"/>
              </a:spcAft>
              <a:buNone/>
            </a:pPr>
            <a:r>
              <a:rPr lang="en-US" dirty="0">
                <a:solidFill>
                  <a:schemeClr val="tx1"/>
                </a:solidFill>
                <a:latin typeface="Montserrat" panose="00000500000000000000" pitchFamily="2" charset="-18"/>
              </a:rPr>
              <a:t>Class Weight: </a:t>
            </a:r>
            <a:r>
              <a:rPr lang="en-US" sz="1400" dirty="0">
                <a:solidFill>
                  <a:schemeClr val="tx1"/>
                </a:solidFill>
              </a:rPr>
              <a:t>'</a:t>
            </a:r>
            <a:r>
              <a:rPr lang="en-US" dirty="0">
                <a:solidFill>
                  <a:schemeClr val="tx1"/>
                </a:solidFill>
                <a:latin typeface="Montserrat" panose="00000500000000000000" pitchFamily="2" charset="-18"/>
              </a:rPr>
              <a:t>Balanced’</a:t>
            </a:r>
          </a:p>
        </p:txBody>
      </p:sp>
      <p:sp>
        <p:nvSpPr>
          <p:cNvPr id="1695" name="Google Shape;1695;p50"/>
          <p:cNvSpPr txBox="1">
            <a:spLocks noGrp="1"/>
          </p:cNvSpPr>
          <p:nvPr>
            <p:ph type="subTitle" idx="5"/>
          </p:nvPr>
        </p:nvSpPr>
        <p:spPr>
          <a:xfrm>
            <a:off x="3381785" y="3411134"/>
            <a:ext cx="23736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pl-PL" dirty="0"/>
              <a:t>SVM</a:t>
            </a:r>
            <a:endParaRPr dirty="0"/>
          </a:p>
        </p:txBody>
      </p:sp>
      <p:sp>
        <p:nvSpPr>
          <p:cNvPr id="1696" name="Google Shape;1696;p50"/>
          <p:cNvSpPr txBox="1">
            <a:spLocks noGrp="1"/>
          </p:cNvSpPr>
          <p:nvPr>
            <p:ph type="subTitle" idx="7"/>
          </p:nvPr>
        </p:nvSpPr>
        <p:spPr>
          <a:xfrm>
            <a:off x="6050349" y="3812476"/>
            <a:ext cx="2373600" cy="103306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sz="1100" dirty="0" err="1"/>
              <a:t>Classifier</a:t>
            </a:r>
            <a:r>
              <a:rPr lang="pl-PL" sz="1100" dirty="0"/>
              <a:t> </a:t>
            </a:r>
            <a:r>
              <a:rPr lang="pl-PL" sz="1100" dirty="0" err="1"/>
              <a:t>Algorithm</a:t>
            </a:r>
            <a:r>
              <a:rPr lang="pl-PL" sz="1100" dirty="0"/>
              <a:t>: 'auto', </a:t>
            </a:r>
            <a:r>
              <a:rPr lang="pl-PL" sz="1100" dirty="0" err="1"/>
              <a:t>Classifier</a:t>
            </a:r>
            <a:r>
              <a:rPr lang="pl-PL" sz="1100" dirty="0"/>
              <a:t> </a:t>
            </a:r>
            <a:r>
              <a:rPr lang="pl-PL" sz="1100" dirty="0" err="1"/>
              <a:t>Metric</a:t>
            </a:r>
            <a:r>
              <a:rPr lang="pl-PL" sz="1100" dirty="0"/>
              <a:t>: '</a:t>
            </a:r>
            <a:r>
              <a:rPr lang="pl-PL" sz="1100" dirty="0" err="1"/>
              <a:t>minkowski</a:t>
            </a:r>
            <a:r>
              <a:rPr lang="pl-PL" sz="1100" dirty="0"/>
              <a:t>', </a:t>
            </a:r>
            <a:r>
              <a:rPr lang="pl-PL" sz="1100" dirty="0" err="1"/>
              <a:t>Classifier</a:t>
            </a:r>
            <a:r>
              <a:rPr lang="pl-PL" sz="1100" dirty="0"/>
              <a:t> n </a:t>
            </a:r>
            <a:r>
              <a:rPr lang="pl-PL" sz="1100" dirty="0" err="1"/>
              <a:t>Neighbors</a:t>
            </a:r>
            <a:r>
              <a:rPr lang="pl-PL" sz="1100" dirty="0"/>
              <a:t>: 19, </a:t>
            </a:r>
            <a:r>
              <a:rPr lang="pl-PL" sz="1100" dirty="0" err="1"/>
              <a:t>Classifier</a:t>
            </a:r>
            <a:r>
              <a:rPr lang="pl-PL" sz="1100" dirty="0"/>
              <a:t> p: 1, </a:t>
            </a:r>
          </a:p>
          <a:p>
            <a:pPr marL="0" lvl="0" indent="0" algn="ctr" rtl="0">
              <a:spcBef>
                <a:spcPts val="0"/>
              </a:spcBef>
              <a:spcAft>
                <a:spcPts val="0"/>
              </a:spcAft>
              <a:buNone/>
            </a:pPr>
            <a:r>
              <a:rPr lang="pl-PL" sz="1100" dirty="0" err="1"/>
              <a:t>Classifier</a:t>
            </a:r>
            <a:r>
              <a:rPr lang="pl-PL" sz="1100" dirty="0"/>
              <a:t> </a:t>
            </a:r>
            <a:r>
              <a:rPr lang="pl-PL" sz="1100" dirty="0" err="1"/>
              <a:t>Weights</a:t>
            </a:r>
            <a:r>
              <a:rPr lang="pl-PL" sz="1100" dirty="0"/>
              <a:t>': 'uniform'</a:t>
            </a:r>
            <a:endParaRPr sz="1100" dirty="0"/>
          </a:p>
        </p:txBody>
      </p:sp>
      <p:sp>
        <p:nvSpPr>
          <p:cNvPr id="1697" name="Google Shape;1697;p50"/>
          <p:cNvSpPr txBox="1">
            <a:spLocks noGrp="1"/>
          </p:cNvSpPr>
          <p:nvPr>
            <p:ph type="subTitle" idx="8"/>
          </p:nvPr>
        </p:nvSpPr>
        <p:spPr>
          <a:xfrm>
            <a:off x="6050346" y="3411134"/>
            <a:ext cx="23736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pl-PL" dirty="0"/>
              <a:t>KNN</a:t>
            </a:r>
            <a:endParaRPr dirty="0"/>
          </a:p>
        </p:txBody>
      </p:sp>
      <p:sp>
        <p:nvSpPr>
          <p:cNvPr id="1698" name="Google Shape;1698;p50"/>
          <p:cNvSpPr txBox="1">
            <a:spLocks noGrp="1"/>
          </p:cNvSpPr>
          <p:nvPr>
            <p:ph type="title" idx="9"/>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sz="2800" dirty="0"/>
              <a:t>Best Model </a:t>
            </a:r>
            <a:r>
              <a:rPr lang="pl-PL" sz="2800" dirty="0" err="1"/>
              <a:t>Results</a:t>
            </a:r>
            <a:r>
              <a:rPr lang="pl-PL" sz="2800" dirty="0"/>
              <a:t> on </a:t>
            </a:r>
            <a:r>
              <a:rPr lang="pl-PL" sz="2800" dirty="0" err="1"/>
              <a:t>Validation</a:t>
            </a:r>
            <a:r>
              <a:rPr lang="pl-PL" sz="2800" dirty="0"/>
              <a:t> Set</a:t>
            </a:r>
            <a:endParaRPr sz="2800" dirty="0"/>
          </a:p>
        </p:txBody>
      </p:sp>
      <p:sp>
        <p:nvSpPr>
          <p:cNvPr id="1699" name="Google Shape;1699;p50"/>
          <p:cNvSpPr/>
          <p:nvPr/>
        </p:nvSpPr>
        <p:spPr>
          <a:xfrm>
            <a:off x="1291175" y="2075924"/>
            <a:ext cx="1217700" cy="1217700"/>
          </a:xfrm>
          <a:prstGeom prst="donut">
            <a:avLst>
              <a:gd name="adj" fmla="val 0"/>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0"/>
          <p:cNvSpPr/>
          <p:nvPr/>
        </p:nvSpPr>
        <p:spPr>
          <a:xfrm>
            <a:off x="1269875" y="2054624"/>
            <a:ext cx="1260300" cy="1260300"/>
          </a:xfrm>
          <a:prstGeom prst="blockArc">
            <a:avLst>
              <a:gd name="adj1" fmla="val 16157516"/>
              <a:gd name="adj2" fmla="val 12791730"/>
              <a:gd name="adj3" fmla="val 4081"/>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0"/>
          <p:cNvSpPr/>
          <p:nvPr/>
        </p:nvSpPr>
        <p:spPr>
          <a:xfrm>
            <a:off x="3959735" y="2075924"/>
            <a:ext cx="1217700" cy="1217700"/>
          </a:xfrm>
          <a:prstGeom prst="donut">
            <a:avLst>
              <a:gd name="adj" fmla="val 0"/>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0"/>
          <p:cNvSpPr/>
          <p:nvPr/>
        </p:nvSpPr>
        <p:spPr>
          <a:xfrm>
            <a:off x="3938435" y="2054624"/>
            <a:ext cx="1260300" cy="1260300"/>
          </a:xfrm>
          <a:prstGeom prst="blockArc">
            <a:avLst>
              <a:gd name="adj1" fmla="val 16157516"/>
              <a:gd name="adj2" fmla="val 12014899"/>
              <a:gd name="adj3" fmla="val 4673"/>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0"/>
          <p:cNvSpPr/>
          <p:nvPr/>
        </p:nvSpPr>
        <p:spPr>
          <a:xfrm>
            <a:off x="6628296" y="2075924"/>
            <a:ext cx="1217700" cy="1217700"/>
          </a:xfrm>
          <a:prstGeom prst="donut">
            <a:avLst>
              <a:gd name="adj" fmla="val 0"/>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0"/>
          <p:cNvSpPr/>
          <p:nvPr/>
        </p:nvSpPr>
        <p:spPr>
          <a:xfrm>
            <a:off x="6606996" y="2054624"/>
            <a:ext cx="1260300" cy="1260300"/>
          </a:xfrm>
          <a:prstGeom prst="blockArc">
            <a:avLst>
              <a:gd name="adj1" fmla="val 16157516"/>
              <a:gd name="adj2" fmla="val 8933477"/>
              <a:gd name="adj3" fmla="val 4728"/>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0"/>
          <p:cNvSpPr txBox="1">
            <a:spLocks noGrp="1"/>
          </p:cNvSpPr>
          <p:nvPr>
            <p:ph type="title"/>
          </p:nvPr>
        </p:nvSpPr>
        <p:spPr>
          <a:xfrm>
            <a:off x="1298003" y="2456174"/>
            <a:ext cx="1210871"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l-PL" sz="2000" dirty="0"/>
              <a:t>0,7996</a:t>
            </a:r>
            <a:endParaRPr sz="2000" dirty="0"/>
          </a:p>
        </p:txBody>
      </p:sp>
      <p:sp>
        <p:nvSpPr>
          <p:cNvPr id="1706" name="Google Shape;1706;p50"/>
          <p:cNvSpPr txBox="1">
            <a:spLocks noGrp="1"/>
          </p:cNvSpPr>
          <p:nvPr>
            <p:ph type="title" idx="3"/>
          </p:nvPr>
        </p:nvSpPr>
        <p:spPr>
          <a:xfrm>
            <a:off x="3869735" y="2456174"/>
            <a:ext cx="13977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l-PL" sz="2000" dirty="0"/>
              <a:t>0,7882</a:t>
            </a:r>
            <a:endParaRPr sz="2000" dirty="0"/>
          </a:p>
        </p:txBody>
      </p:sp>
      <p:sp>
        <p:nvSpPr>
          <p:cNvPr id="1707" name="Google Shape;1707;p50"/>
          <p:cNvSpPr txBox="1">
            <a:spLocks noGrp="1"/>
          </p:cNvSpPr>
          <p:nvPr>
            <p:ph type="title" idx="6"/>
          </p:nvPr>
        </p:nvSpPr>
        <p:spPr>
          <a:xfrm>
            <a:off x="6538296" y="2456174"/>
            <a:ext cx="13977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l-PL" sz="2000" dirty="0"/>
              <a:t>0,6930</a:t>
            </a:r>
            <a:endParaRPr sz="2000" dirty="0"/>
          </a:p>
        </p:txBody>
      </p:sp>
      <p:sp>
        <p:nvSpPr>
          <p:cNvPr id="1708" name="Google Shape;1708;p50"/>
          <p:cNvSpPr/>
          <p:nvPr/>
        </p:nvSpPr>
        <p:spPr>
          <a:xfrm rot="5400000">
            <a:off x="1592075" y="1364286"/>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0"/>
          <p:cNvSpPr/>
          <p:nvPr/>
        </p:nvSpPr>
        <p:spPr>
          <a:xfrm rot="5400000">
            <a:off x="4260635" y="1364286"/>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0"/>
          <p:cNvSpPr/>
          <p:nvPr/>
        </p:nvSpPr>
        <p:spPr>
          <a:xfrm rot="5400000">
            <a:off x="6929196" y="1364286"/>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1" name="Google Shape;1711;p50"/>
          <p:cNvGrpSpPr/>
          <p:nvPr/>
        </p:nvGrpSpPr>
        <p:grpSpPr>
          <a:xfrm>
            <a:off x="4408566" y="1471266"/>
            <a:ext cx="320039" cy="320041"/>
            <a:chOff x="1421638" y="4125629"/>
            <a:chExt cx="374709" cy="374010"/>
          </a:xfrm>
        </p:grpSpPr>
        <p:sp>
          <p:nvSpPr>
            <p:cNvPr id="1712" name="Google Shape;1712;p50"/>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0"/>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4" name="Google Shape;1714;p50"/>
          <p:cNvGrpSpPr/>
          <p:nvPr/>
        </p:nvGrpSpPr>
        <p:grpSpPr>
          <a:xfrm>
            <a:off x="7077129" y="1471256"/>
            <a:ext cx="320033" cy="320060"/>
            <a:chOff x="775325" y="4143525"/>
            <a:chExt cx="468776" cy="468884"/>
          </a:xfrm>
        </p:grpSpPr>
        <p:sp>
          <p:nvSpPr>
            <p:cNvPr id="1715" name="Google Shape;1715;p50"/>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0"/>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0"/>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0"/>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9" name="Google Shape;1719;p50"/>
          <p:cNvGrpSpPr/>
          <p:nvPr/>
        </p:nvGrpSpPr>
        <p:grpSpPr>
          <a:xfrm>
            <a:off x="1729351" y="1471278"/>
            <a:ext cx="341347" cy="320016"/>
            <a:chOff x="7474098" y="2308360"/>
            <a:chExt cx="602023" cy="562023"/>
          </a:xfrm>
        </p:grpSpPr>
        <p:sp>
          <p:nvSpPr>
            <p:cNvPr id="1720" name="Google Shape;1720;p50"/>
            <p:cNvSpPr/>
            <p:nvPr/>
          </p:nvSpPr>
          <p:spPr>
            <a:xfrm>
              <a:off x="7474098" y="2308360"/>
              <a:ext cx="602023" cy="562023"/>
            </a:xfrm>
            <a:custGeom>
              <a:avLst/>
              <a:gdLst/>
              <a:ahLst/>
              <a:cxnLst/>
              <a:rect l="l" t="t" r="r" b="b"/>
              <a:pathLst>
                <a:path w="18151" h="16945" extrusionOk="0">
                  <a:moveTo>
                    <a:pt x="10142" y="533"/>
                  </a:moveTo>
                  <a:cubicBezTo>
                    <a:pt x="10882" y="533"/>
                    <a:pt x="11485" y="1134"/>
                    <a:pt x="11485" y="1875"/>
                  </a:cubicBezTo>
                  <a:lnTo>
                    <a:pt x="11485" y="2304"/>
                  </a:lnTo>
                  <a:cubicBezTo>
                    <a:pt x="11037" y="2269"/>
                    <a:pt x="10542" y="2251"/>
                    <a:pt x="9989" y="2251"/>
                  </a:cubicBezTo>
                  <a:lnTo>
                    <a:pt x="9927" y="2251"/>
                  </a:lnTo>
                  <a:cubicBezTo>
                    <a:pt x="8630" y="2251"/>
                    <a:pt x="6989" y="2328"/>
                    <a:pt x="5806" y="2927"/>
                  </a:cubicBezTo>
                  <a:cubicBezTo>
                    <a:pt x="5453" y="3106"/>
                    <a:pt x="5152" y="3322"/>
                    <a:pt x="4904" y="3578"/>
                  </a:cubicBezTo>
                  <a:lnTo>
                    <a:pt x="4904" y="2968"/>
                  </a:lnTo>
                  <a:cubicBezTo>
                    <a:pt x="4904" y="2749"/>
                    <a:pt x="4744" y="2568"/>
                    <a:pt x="4535" y="2532"/>
                  </a:cubicBezTo>
                  <a:lnTo>
                    <a:pt x="4535" y="1875"/>
                  </a:lnTo>
                  <a:cubicBezTo>
                    <a:pt x="4535" y="1135"/>
                    <a:pt x="5138" y="533"/>
                    <a:pt x="5879" y="533"/>
                  </a:cubicBezTo>
                  <a:close/>
                  <a:moveTo>
                    <a:pt x="12819" y="1228"/>
                  </a:moveTo>
                  <a:cubicBezTo>
                    <a:pt x="14231" y="1228"/>
                    <a:pt x="15380" y="2376"/>
                    <a:pt x="15380" y="3786"/>
                  </a:cubicBezTo>
                  <a:lnTo>
                    <a:pt x="15380" y="4052"/>
                  </a:lnTo>
                  <a:cubicBezTo>
                    <a:pt x="15225" y="3806"/>
                    <a:pt x="15036" y="3585"/>
                    <a:pt x="14815" y="3393"/>
                  </a:cubicBezTo>
                  <a:cubicBezTo>
                    <a:pt x="14764" y="3350"/>
                    <a:pt x="14702" y="3329"/>
                    <a:pt x="14641" y="3329"/>
                  </a:cubicBezTo>
                  <a:cubicBezTo>
                    <a:pt x="14566" y="3329"/>
                    <a:pt x="14492" y="3360"/>
                    <a:pt x="14439" y="3421"/>
                  </a:cubicBezTo>
                  <a:cubicBezTo>
                    <a:pt x="14343" y="3532"/>
                    <a:pt x="14356" y="3700"/>
                    <a:pt x="14467" y="3796"/>
                  </a:cubicBezTo>
                  <a:cubicBezTo>
                    <a:pt x="15082" y="4326"/>
                    <a:pt x="15380" y="5098"/>
                    <a:pt x="15380" y="6151"/>
                  </a:cubicBezTo>
                  <a:lnTo>
                    <a:pt x="15380" y="6806"/>
                  </a:lnTo>
                  <a:lnTo>
                    <a:pt x="4535" y="6806"/>
                  </a:lnTo>
                  <a:lnTo>
                    <a:pt x="4535" y="6308"/>
                  </a:lnTo>
                  <a:cubicBezTo>
                    <a:pt x="4743" y="6272"/>
                    <a:pt x="4904" y="6090"/>
                    <a:pt x="4904" y="5872"/>
                  </a:cubicBezTo>
                  <a:lnTo>
                    <a:pt x="4904" y="4467"/>
                  </a:lnTo>
                  <a:cubicBezTo>
                    <a:pt x="5152" y="4012"/>
                    <a:pt x="5530" y="3662"/>
                    <a:pt x="6046" y="3401"/>
                  </a:cubicBezTo>
                  <a:cubicBezTo>
                    <a:pt x="6890" y="2973"/>
                    <a:pt x="8086" y="2783"/>
                    <a:pt x="9926" y="2783"/>
                  </a:cubicBezTo>
                  <a:lnTo>
                    <a:pt x="9989" y="2783"/>
                  </a:lnTo>
                  <a:cubicBezTo>
                    <a:pt x="11349" y="2783"/>
                    <a:pt x="12342" y="2887"/>
                    <a:pt x="13113" y="3110"/>
                  </a:cubicBezTo>
                  <a:cubicBezTo>
                    <a:pt x="13138" y="3117"/>
                    <a:pt x="13162" y="3120"/>
                    <a:pt x="13186" y="3120"/>
                  </a:cubicBezTo>
                  <a:cubicBezTo>
                    <a:pt x="13302" y="3120"/>
                    <a:pt x="13409" y="3044"/>
                    <a:pt x="13442" y="2928"/>
                  </a:cubicBezTo>
                  <a:cubicBezTo>
                    <a:pt x="13484" y="2786"/>
                    <a:pt x="13402" y="2640"/>
                    <a:pt x="13261" y="2598"/>
                  </a:cubicBezTo>
                  <a:cubicBezTo>
                    <a:pt x="12895" y="2493"/>
                    <a:pt x="12485" y="2413"/>
                    <a:pt x="12017" y="2355"/>
                  </a:cubicBezTo>
                  <a:lnTo>
                    <a:pt x="12017" y="1875"/>
                  </a:lnTo>
                  <a:cubicBezTo>
                    <a:pt x="12017" y="1703"/>
                    <a:pt x="11993" y="1538"/>
                    <a:pt x="11950" y="1380"/>
                  </a:cubicBezTo>
                  <a:cubicBezTo>
                    <a:pt x="12221" y="1282"/>
                    <a:pt x="12514" y="1228"/>
                    <a:pt x="12819" y="1228"/>
                  </a:cubicBezTo>
                  <a:close/>
                  <a:moveTo>
                    <a:pt x="16579" y="7338"/>
                  </a:moveTo>
                  <a:cubicBezTo>
                    <a:pt x="16627" y="7338"/>
                    <a:pt x="16667" y="7378"/>
                    <a:pt x="16667" y="7426"/>
                  </a:cubicBezTo>
                  <a:lnTo>
                    <a:pt x="16667" y="7675"/>
                  </a:lnTo>
                  <a:cubicBezTo>
                    <a:pt x="16667" y="7723"/>
                    <a:pt x="16627" y="7763"/>
                    <a:pt x="16579" y="7763"/>
                  </a:cubicBezTo>
                  <a:lnTo>
                    <a:pt x="3338" y="7763"/>
                  </a:lnTo>
                  <a:cubicBezTo>
                    <a:pt x="3289" y="7763"/>
                    <a:pt x="3249" y="7723"/>
                    <a:pt x="3249" y="7675"/>
                  </a:cubicBezTo>
                  <a:lnTo>
                    <a:pt x="3249" y="7426"/>
                  </a:lnTo>
                  <a:cubicBezTo>
                    <a:pt x="3249" y="7378"/>
                    <a:pt x="3289" y="7338"/>
                    <a:pt x="3338" y="7338"/>
                  </a:cubicBezTo>
                  <a:close/>
                  <a:moveTo>
                    <a:pt x="10109" y="8295"/>
                  </a:moveTo>
                  <a:cubicBezTo>
                    <a:pt x="10115" y="8325"/>
                    <a:pt x="10123" y="8353"/>
                    <a:pt x="10133" y="8383"/>
                  </a:cubicBezTo>
                  <a:lnTo>
                    <a:pt x="10409" y="9263"/>
                  </a:lnTo>
                  <a:lnTo>
                    <a:pt x="9507" y="9263"/>
                  </a:lnTo>
                  <a:lnTo>
                    <a:pt x="9784" y="8383"/>
                  </a:lnTo>
                  <a:cubicBezTo>
                    <a:pt x="9793" y="8353"/>
                    <a:pt x="9800" y="8325"/>
                    <a:pt x="9806" y="8295"/>
                  </a:cubicBezTo>
                  <a:close/>
                  <a:moveTo>
                    <a:pt x="10575" y="9795"/>
                  </a:moveTo>
                  <a:lnTo>
                    <a:pt x="10667" y="10088"/>
                  </a:lnTo>
                  <a:lnTo>
                    <a:pt x="9249" y="10088"/>
                  </a:lnTo>
                  <a:lnTo>
                    <a:pt x="9341" y="9795"/>
                  </a:lnTo>
                  <a:close/>
                  <a:moveTo>
                    <a:pt x="4820" y="9243"/>
                  </a:moveTo>
                  <a:lnTo>
                    <a:pt x="4820" y="10252"/>
                  </a:lnTo>
                  <a:lnTo>
                    <a:pt x="3399" y="10252"/>
                  </a:lnTo>
                  <a:cubicBezTo>
                    <a:pt x="3318" y="10252"/>
                    <a:pt x="3249" y="10183"/>
                    <a:pt x="3249" y="10101"/>
                  </a:cubicBezTo>
                  <a:lnTo>
                    <a:pt x="3249" y="9393"/>
                  </a:lnTo>
                  <a:cubicBezTo>
                    <a:pt x="3249" y="9311"/>
                    <a:pt x="3318" y="9243"/>
                    <a:pt x="3399" y="9243"/>
                  </a:cubicBezTo>
                  <a:close/>
                  <a:moveTo>
                    <a:pt x="6731" y="9243"/>
                  </a:moveTo>
                  <a:cubicBezTo>
                    <a:pt x="6812" y="9243"/>
                    <a:pt x="6881" y="9311"/>
                    <a:pt x="6881" y="9393"/>
                  </a:cubicBezTo>
                  <a:lnTo>
                    <a:pt x="6881" y="10101"/>
                  </a:lnTo>
                  <a:cubicBezTo>
                    <a:pt x="6881" y="10183"/>
                    <a:pt x="6812" y="10252"/>
                    <a:pt x="6731" y="10252"/>
                  </a:cubicBezTo>
                  <a:lnTo>
                    <a:pt x="5352" y="10252"/>
                  </a:lnTo>
                  <a:lnTo>
                    <a:pt x="5352" y="9243"/>
                  </a:lnTo>
                  <a:close/>
                  <a:moveTo>
                    <a:pt x="3145" y="8318"/>
                  </a:moveTo>
                  <a:cubicBezTo>
                    <a:pt x="3145" y="8325"/>
                    <a:pt x="3145" y="8330"/>
                    <a:pt x="3145" y="8336"/>
                  </a:cubicBezTo>
                  <a:lnTo>
                    <a:pt x="3145" y="8761"/>
                  </a:lnTo>
                  <a:cubicBezTo>
                    <a:pt x="2894" y="8862"/>
                    <a:pt x="2718" y="9107"/>
                    <a:pt x="2718" y="9392"/>
                  </a:cubicBezTo>
                  <a:lnTo>
                    <a:pt x="2718" y="10101"/>
                  </a:lnTo>
                  <a:cubicBezTo>
                    <a:pt x="2718" y="10386"/>
                    <a:pt x="2894" y="10632"/>
                    <a:pt x="3145" y="10733"/>
                  </a:cubicBezTo>
                  <a:lnTo>
                    <a:pt x="3145" y="10957"/>
                  </a:lnTo>
                  <a:cubicBezTo>
                    <a:pt x="3145" y="11097"/>
                    <a:pt x="3174" y="11231"/>
                    <a:pt x="3229" y="11351"/>
                  </a:cubicBezTo>
                  <a:cubicBezTo>
                    <a:pt x="2681" y="11105"/>
                    <a:pt x="2298" y="10554"/>
                    <a:pt x="2298" y="9914"/>
                  </a:cubicBezTo>
                  <a:lnTo>
                    <a:pt x="2298" y="9715"/>
                  </a:lnTo>
                  <a:cubicBezTo>
                    <a:pt x="2298" y="9109"/>
                    <a:pt x="2642" y="8582"/>
                    <a:pt x="3145" y="8318"/>
                  </a:cubicBezTo>
                  <a:close/>
                  <a:moveTo>
                    <a:pt x="16771" y="8318"/>
                  </a:moveTo>
                  <a:lnTo>
                    <a:pt x="16771" y="8318"/>
                  </a:lnTo>
                  <a:cubicBezTo>
                    <a:pt x="17274" y="8582"/>
                    <a:pt x="17619" y="9109"/>
                    <a:pt x="17619" y="9715"/>
                  </a:cubicBezTo>
                  <a:lnTo>
                    <a:pt x="17619" y="9915"/>
                  </a:lnTo>
                  <a:cubicBezTo>
                    <a:pt x="17619" y="10554"/>
                    <a:pt x="17236" y="11105"/>
                    <a:pt x="16687" y="11352"/>
                  </a:cubicBezTo>
                  <a:cubicBezTo>
                    <a:pt x="16742" y="11231"/>
                    <a:pt x="16772" y="11098"/>
                    <a:pt x="16772" y="10957"/>
                  </a:cubicBezTo>
                  <a:lnTo>
                    <a:pt x="16772" y="10080"/>
                  </a:lnTo>
                  <a:lnTo>
                    <a:pt x="16875" y="10080"/>
                  </a:lnTo>
                  <a:cubicBezTo>
                    <a:pt x="17022" y="10080"/>
                    <a:pt x="17141" y="9961"/>
                    <a:pt x="17141" y="9814"/>
                  </a:cubicBezTo>
                  <a:cubicBezTo>
                    <a:pt x="17141" y="9668"/>
                    <a:pt x="17022" y="9550"/>
                    <a:pt x="16875" y="9550"/>
                  </a:cubicBezTo>
                  <a:lnTo>
                    <a:pt x="16772" y="9550"/>
                  </a:lnTo>
                  <a:lnTo>
                    <a:pt x="16772" y="8336"/>
                  </a:lnTo>
                  <a:cubicBezTo>
                    <a:pt x="16772" y="8330"/>
                    <a:pt x="16771" y="8325"/>
                    <a:pt x="16771" y="8318"/>
                  </a:cubicBezTo>
                  <a:close/>
                  <a:moveTo>
                    <a:pt x="16238" y="8295"/>
                  </a:moveTo>
                  <a:cubicBezTo>
                    <a:pt x="16239" y="8308"/>
                    <a:pt x="16240" y="8322"/>
                    <a:pt x="16240" y="8336"/>
                  </a:cubicBezTo>
                  <a:lnTo>
                    <a:pt x="16240" y="10957"/>
                  </a:lnTo>
                  <a:cubicBezTo>
                    <a:pt x="16240" y="11202"/>
                    <a:pt x="16042" y="11400"/>
                    <a:pt x="15796" y="11400"/>
                  </a:cubicBezTo>
                  <a:lnTo>
                    <a:pt x="12149" y="11400"/>
                  </a:lnTo>
                  <a:cubicBezTo>
                    <a:pt x="11876" y="11400"/>
                    <a:pt x="11564" y="11171"/>
                    <a:pt x="11482" y="10910"/>
                  </a:cubicBezTo>
                  <a:lnTo>
                    <a:pt x="10663" y="8295"/>
                  </a:lnTo>
                  <a:close/>
                  <a:moveTo>
                    <a:pt x="9254" y="8295"/>
                  </a:moveTo>
                  <a:lnTo>
                    <a:pt x="8434" y="10910"/>
                  </a:lnTo>
                  <a:cubicBezTo>
                    <a:pt x="8352" y="11171"/>
                    <a:pt x="8040" y="11400"/>
                    <a:pt x="7767" y="11400"/>
                  </a:cubicBezTo>
                  <a:lnTo>
                    <a:pt x="7374" y="11400"/>
                  </a:lnTo>
                  <a:cubicBezTo>
                    <a:pt x="7227" y="11400"/>
                    <a:pt x="7108" y="11519"/>
                    <a:pt x="7108" y="11666"/>
                  </a:cubicBezTo>
                  <a:cubicBezTo>
                    <a:pt x="7108" y="11812"/>
                    <a:pt x="7227" y="11932"/>
                    <a:pt x="7374" y="11932"/>
                  </a:cubicBezTo>
                  <a:lnTo>
                    <a:pt x="7767" y="11932"/>
                  </a:lnTo>
                  <a:cubicBezTo>
                    <a:pt x="8273" y="11932"/>
                    <a:pt x="8790" y="11553"/>
                    <a:pt x="8942" y="11069"/>
                  </a:cubicBezTo>
                  <a:lnTo>
                    <a:pt x="9082" y="10619"/>
                  </a:lnTo>
                  <a:lnTo>
                    <a:pt x="9363" y="10619"/>
                  </a:lnTo>
                  <a:lnTo>
                    <a:pt x="9363" y="12113"/>
                  </a:lnTo>
                  <a:cubicBezTo>
                    <a:pt x="9363" y="12455"/>
                    <a:pt x="9641" y="12733"/>
                    <a:pt x="9983" y="12733"/>
                  </a:cubicBezTo>
                  <a:lnTo>
                    <a:pt x="10836" y="12733"/>
                  </a:lnTo>
                  <a:cubicBezTo>
                    <a:pt x="10983" y="12733"/>
                    <a:pt x="11102" y="12614"/>
                    <a:pt x="11102" y="12468"/>
                  </a:cubicBezTo>
                  <a:cubicBezTo>
                    <a:pt x="11102" y="12321"/>
                    <a:pt x="10983" y="12202"/>
                    <a:pt x="10836" y="12202"/>
                  </a:cubicBezTo>
                  <a:lnTo>
                    <a:pt x="9983" y="12202"/>
                  </a:lnTo>
                  <a:cubicBezTo>
                    <a:pt x="9935" y="12202"/>
                    <a:pt x="9894" y="12162"/>
                    <a:pt x="9894" y="12113"/>
                  </a:cubicBezTo>
                  <a:lnTo>
                    <a:pt x="9894" y="10619"/>
                  </a:lnTo>
                  <a:lnTo>
                    <a:pt x="10834" y="10619"/>
                  </a:lnTo>
                  <a:lnTo>
                    <a:pt x="10975" y="11069"/>
                  </a:lnTo>
                  <a:cubicBezTo>
                    <a:pt x="11127" y="11553"/>
                    <a:pt x="11642" y="11932"/>
                    <a:pt x="12149" y="11932"/>
                  </a:cubicBezTo>
                  <a:lnTo>
                    <a:pt x="15304" y="11932"/>
                  </a:lnTo>
                  <a:cubicBezTo>
                    <a:pt x="14872" y="14472"/>
                    <a:pt x="12653" y="16412"/>
                    <a:pt x="9989" y="16412"/>
                  </a:cubicBezTo>
                  <a:lnTo>
                    <a:pt x="9927" y="16412"/>
                  </a:lnTo>
                  <a:cubicBezTo>
                    <a:pt x="7263" y="16412"/>
                    <a:pt x="5044" y="14472"/>
                    <a:pt x="4612" y="11932"/>
                  </a:cubicBezTo>
                  <a:lnTo>
                    <a:pt x="5707" y="11932"/>
                  </a:lnTo>
                  <a:cubicBezTo>
                    <a:pt x="5854" y="11932"/>
                    <a:pt x="5973" y="11812"/>
                    <a:pt x="5973" y="11666"/>
                  </a:cubicBezTo>
                  <a:cubicBezTo>
                    <a:pt x="5973" y="11519"/>
                    <a:pt x="5854" y="11400"/>
                    <a:pt x="5707" y="11400"/>
                  </a:cubicBezTo>
                  <a:lnTo>
                    <a:pt x="4119" y="11400"/>
                  </a:lnTo>
                  <a:cubicBezTo>
                    <a:pt x="3876" y="11400"/>
                    <a:pt x="3677" y="11202"/>
                    <a:pt x="3677" y="10957"/>
                  </a:cubicBezTo>
                  <a:lnTo>
                    <a:pt x="3677" y="10784"/>
                  </a:lnTo>
                  <a:lnTo>
                    <a:pt x="6731" y="10784"/>
                  </a:lnTo>
                  <a:cubicBezTo>
                    <a:pt x="7107" y="10784"/>
                    <a:pt x="7413" y="10478"/>
                    <a:pt x="7413" y="10101"/>
                  </a:cubicBezTo>
                  <a:lnTo>
                    <a:pt x="7413" y="9393"/>
                  </a:lnTo>
                  <a:cubicBezTo>
                    <a:pt x="7413" y="9017"/>
                    <a:pt x="7107" y="8711"/>
                    <a:pt x="6731" y="8711"/>
                  </a:cubicBezTo>
                  <a:lnTo>
                    <a:pt x="3677" y="8711"/>
                  </a:lnTo>
                  <a:lnTo>
                    <a:pt x="3677" y="8336"/>
                  </a:lnTo>
                  <a:cubicBezTo>
                    <a:pt x="3677" y="8323"/>
                    <a:pt x="3678" y="8308"/>
                    <a:pt x="3679" y="8295"/>
                  </a:cubicBezTo>
                  <a:close/>
                  <a:moveTo>
                    <a:pt x="5879" y="1"/>
                  </a:moveTo>
                  <a:cubicBezTo>
                    <a:pt x="4845" y="1"/>
                    <a:pt x="4004" y="842"/>
                    <a:pt x="4004" y="1875"/>
                  </a:cubicBezTo>
                  <a:lnTo>
                    <a:pt x="4004" y="2525"/>
                  </a:lnTo>
                  <a:lnTo>
                    <a:pt x="3014" y="2525"/>
                  </a:lnTo>
                  <a:cubicBezTo>
                    <a:pt x="2867" y="2525"/>
                    <a:pt x="2748" y="2644"/>
                    <a:pt x="2748" y="2790"/>
                  </a:cubicBezTo>
                  <a:cubicBezTo>
                    <a:pt x="2748" y="2937"/>
                    <a:pt x="2867" y="3056"/>
                    <a:pt x="3014" y="3056"/>
                  </a:cubicBezTo>
                  <a:lnTo>
                    <a:pt x="4372" y="3056"/>
                  </a:lnTo>
                  <a:lnTo>
                    <a:pt x="4372" y="5783"/>
                  </a:lnTo>
                  <a:lnTo>
                    <a:pt x="2964" y="5783"/>
                  </a:lnTo>
                  <a:cubicBezTo>
                    <a:pt x="2777" y="5783"/>
                    <a:pt x="2568" y="5896"/>
                    <a:pt x="2467" y="6053"/>
                  </a:cubicBezTo>
                  <a:lnTo>
                    <a:pt x="2067" y="6672"/>
                  </a:lnTo>
                  <a:lnTo>
                    <a:pt x="1666" y="6053"/>
                  </a:lnTo>
                  <a:cubicBezTo>
                    <a:pt x="1565" y="5896"/>
                    <a:pt x="1356" y="5783"/>
                    <a:pt x="1169" y="5783"/>
                  </a:cubicBezTo>
                  <a:lnTo>
                    <a:pt x="533" y="5783"/>
                  </a:lnTo>
                  <a:lnTo>
                    <a:pt x="533" y="3056"/>
                  </a:lnTo>
                  <a:lnTo>
                    <a:pt x="1419" y="3056"/>
                  </a:lnTo>
                  <a:cubicBezTo>
                    <a:pt x="1566" y="3056"/>
                    <a:pt x="1685" y="2937"/>
                    <a:pt x="1685" y="2790"/>
                  </a:cubicBezTo>
                  <a:cubicBezTo>
                    <a:pt x="1685" y="2644"/>
                    <a:pt x="1566" y="2525"/>
                    <a:pt x="1419" y="2525"/>
                  </a:cubicBezTo>
                  <a:lnTo>
                    <a:pt x="443" y="2525"/>
                  </a:lnTo>
                  <a:cubicBezTo>
                    <a:pt x="199" y="2525"/>
                    <a:pt x="1" y="2724"/>
                    <a:pt x="1" y="2968"/>
                  </a:cubicBezTo>
                  <a:lnTo>
                    <a:pt x="1" y="5872"/>
                  </a:lnTo>
                  <a:cubicBezTo>
                    <a:pt x="1" y="6116"/>
                    <a:pt x="199" y="6315"/>
                    <a:pt x="443" y="6315"/>
                  </a:cubicBezTo>
                  <a:lnTo>
                    <a:pt x="1166" y="6314"/>
                  </a:lnTo>
                  <a:cubicBezTo>
                    <a:pt x="1181" y="6316"/>
                    <a:pt x="1211" y="6334"/>
                    <a:pt x="1220" y="6342"/>
                  </a:cubicBezTo>
                  <a:lnTo>
                    <a:pt x="1747" y="7157"/>
                  </a:lnTo>
                  <a:cubicBezTo>
                    <a:pt x="1822" y="7273"/>
                    <a:pt x="1938" y="7340"/>
                    <a:pt x="2067" y="7340"/>
                  </a:cubicBezTo>
                  <a:cubicBezTo>
                    <a:pt x="2194" y="7340"/>
                    <a:pt x="2311" y="7273"/>
                    <a:pt x="2386" y="7157"/>
                  </a:cubicBezTo>
                  <a:lnTo>
                    <a:pt x="2912" y="6345"/>
                  </a:lnTo>
                  <a:cubicBezTo>
                    <a:pt x="2921" y="6333"/>
                    <a:pt x="2952" y="6316"/>
                    <a:pt x="2964" y="6314"/>
                  </a:cubicBezTo>
                  <a:lnTo>
                    <a:pt x="4004" y="6314"/>
                  </a:lnTo>
                  <a:lnTo>
                    <a:pt x="4004" y="6806"/>
                  </a:lnTo>
                  <a:lnTo>
                    <a:pt x="3338" y="6806"/>
                  </a:lnTo>
                  <a:cubicBezTo>
                    <a:pt x="2996" y="6806"/>
                    <a:pt x="2718" y="7084"/>
                    <a:pt x="2718" y="7426"/>
                  </a:cubicBezTo>
                  <a:lnTo>
                    <a:pt x="2718" y="7675"/>
                  </a:lnTo>
                  <a:cubicBezTo>
                    <a:pt x="2718" y="7763"/>
                    <a:pt x="2736" y="7846"/>
                    <a:pt x="2769" y="7922"/>
                  </a:cubicBezTo>
                  <a:cubicBezTo>
                    <a:pt x="2168" y="8294"/>
                    <a:pt x="1767" y="8958"/>
                    <a:pt x="1767" y="9715"/>
                  </a:cubicBezTo>
                  <a:lnTo>
                    <a:pt x="1767" y="9914"/>
                  </a:lnTo>
                  <a:cubicBezTo>
                    <a:pt x="1767" y="11077"/>
                    <a:pt x="2712" y="12023"/>
                    <a:pt x="3877" y="12023"/>
                  </a:cubicBezTo>
                  <a:lnTo>
                    <a:pt x="4088" y="12023"/>
                  </a:lnTo>
                  <a:cubicBezTo>
                    <a:pt x="4565" y="14813"/>
                    <a:pt x="7001" y="16944"/>
                    <a:pt x="9927" y="16944"/>
                  </a:cubicBezTo>
                  <a:lnTo>
                    <a:pt x="9989" y="16944"/>
                  </a:lnTo>
                  <a:cubicBezTo>
                    <a:pt x="12915" y="16944"/>
                    <a:pt x="15353" y="14813"/>
                    <a:pt x="15828" y="12023"/>
                  </a:cubicBezTo>
                  <a:lnTo>
                    <a:pt x="16040" y="12023"/>
                  </a:lnTo>
                  <a:cubicBezTo>
                    <a:pt x="17204" y="12023"/>
                    <a:pt x="18151" y="11077"/>
                    <a:pt x="18151" y="9914"/>
                  </a:cubicBezTo>
                  <a:lnTo>
                    <a:pt x="18151" y="9715"/>
                  </a:lnTo>
                  <a:cubicBezTo>
                    <a:pt x="18151" y="8958"/>
                    <a:pt x="17748" y="8294"/>
                    <a:pt x="17147" y="7922"/>
                  </a:cubicBezTo>
                  <a:cubicBezTo>
                    <a:pt x="17180" y="7846"/>
                    <a:pt x="17199" y="7763"/>
                    <a:pt x="17199" y="7675"/>
                  </a:cubicBezTo>
                  <a:lnTo>
                    <a:pt x="17199" y="7426"/>
                  </a:lnTo>
                  <a:cubicBezTo>
                    <a:pt x="17199" y="7084"/>
                    <a:pt x="16920" y="6806"/>
                    <a:pt x="16579" y="6806"/>
                  </a:cubicBezTo>
                  <a:lnTo>
                    <a:pt x="15912" y="6806"/>
                  </a:lnTo>
                  <a:lnTo>
                    <a:pt x="15912" y="3786"/>
                  </a:lnTo>
                  <a:cubicBezTo>
                    <a:pt x="15912" y="2083"/>
                    <a:pt x="14525" y="697"/>
                    <a:pt x="12820" y="697"/>
                  </a:cubicBezTo>
                  <a:cubicBezTo>
                    <a:pt x="12439" y="697"/>
                    <a:pt x="12074" y="766"/>
                    <a:pt x="11738" y="892"/>
                  </a:cubicBezTo>
                  <a:cubicBezTo>
                    <a:pt x="11407" y="358"/>
                    <a:pt x="10815" y="1"/>
                    <a:pt x="101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0"/>
            <p:cNvSpPr/>
            <p:nvPr/>
          </p:nvSpPr>
          <p:spPr>
            <a:xfrm>
              <a:off x="7886702" y="2595657"/>
              <a:ext cx="101891" cy="17678"/>
            </a:xfrm>
            <a:custGeom>
              <a:avLst/>
              <a:gdLst/>
              <a:ahLst/>
              <a:cxnLst/>
              <a:rect l="l" t="t" r="r" b="b"/>
              <a:pathLst>
                <a:path w="3072" h="533" extrusionOk="0">
                  <a:moveTo>
                    <a:pt x="267" y="0"/>
                  </a:moveTo>
                  <a:cubicBezTo>
                    <a:pt x="120" y="0"/>
                    <a:pt x="1" y="120"/>
                    <a:pt x="1" y="266"/>
                  </a:cubicBezTo>
                  <a:cubicBezTo>
                    <a:pt x="1" y="413"/>
                    <a:pt x="120" y="532"/>
                    <a:pt x="267" y="532"/>
                  </a:cubicBezTo>
                  <a:lnTo>
                    <a:pt x="2807" y="532"/>
                  </a:lnTo>
                  <a:cubicBezTo>
                    <a:pt x="2954" y="532"/>
                    <a:pt x="3072" y="413"/>
                    <a:pt x="3072" y="266"/>
                  </a:cubicBezTo>
                  <a:cubicBezTo>
                    <a:pt x="3072" y="120"/>
                    <a:pt x="2954" y="0"/>
                    <a:pt x="28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0"/>
            <p:cNvSpPr/>
            <p:nvPr/>
          </p:nvSpPr>
          <p:spPr>
            <a:xfrm>
              <a:off x="7886702" y="2622655"/>
              <a:ext cx="101891" cy="17645"/>
            </a:xfrm>
            <a:custGeom>
              <a:avLst/>
              <a:gdLst/>
              <a:ahLst/>
              <a:cxnLst/>
              <a:rect l="l" t="t" r="r" b="b"/>
              <a:pathLst>
                <a:path w="3072" h="532" extrusionOk="0">
                  <a:moveTo>
                    <a:pt x="267" y="1"/>
                  </a:moveTo>
                  <a:cubicBezTo>
                    <a:pt x="120" y="1"/>
                    <a:pt x="1" y="120"/>
                    <a:pt x="1" y="267"/>
                  </a:cubicBezTo>
                  <a:cubicBezTo>
                    <a:pt x="1" y="413"/>
                    <a:pt x="120" y="531"/>
                    <a:pt x="267" y="531"/>
                  </a:cubicBezTo>
                  <a:lnTo>
                    <a:pt x="2807" y="531"/>
                  </a:lnTo>
                  <a:cubicBezTo>
                    <a:pt x="2954" y="531"/>
                    <a:pt x="3072" y="413"/>
                    <a:pt x="3072" y="267"/>
                  </a:cubicBezTo>
                  <a:cubicBezTo>
                    <a:pt x="3072" y="120"/>
                    <a:pt x="2954" y="1"/>
                    <a:pt x="28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0"/>
            <p:cNvSpPr/>
            <p:nvPr/>
          </p:nvSpPr>
          <p:spPr>
            <a:xfrm>
              <a:off x="7919040" y="2649621"/>
              <a:ext cx="69552" cy="17678"/>
            </a:xfrm>
            <a:custGeom>
              <a:avLst/>
              <a:gdLst/>
              <a:ahLst/>
              <a:cxnLst/>
              <a:rect l="l" t="t" r="r" b="b"/>
              <a:pathLst>
                <a:path w="2097" h="533" extrusionOk="0">
                  <a:moveTo>
                    <a:pt x="266" y="1"/>
                  </a:moveTo>
                  <a:cubicBezTo>
                    <a:pt x="118" y="1"/>
                    <a:pt x="0" y="120"/>
                    <a:pt x="0" y="267"/>
                  </a:cubicBezTo>
                  <a:cubicBezTo>
                    <a:pt x="0" y="414"/>
                    <a:pt x="119" y="533"/>
                    <a:pt x="266" y="533"/>
                  </a:cubicBezTo>
                  <a:lnTo>
                    <a:pt x="1832" y="533"/>
                  </a:lnTo>
                  <a:cubicBezTo>
                    <a:pt x="1979" y="533"/>
                    <a:pt x="2097" y="414"/>
                    <a:pt x="2097" y="267"/>
                  </a:cubicBezTo>
                  <a:cubicBezTo>
                    <a:pt x="2097" y="120"/>
                    <a:pt x="1979" y="1"/>
                    <a:pt x="18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0"/>
            <p:cNvSpPr/>
            <p:nvPr/>
          </p:nvSpPr>
          <p:spPr>
            <a:xfrm>
              <a:off x="7664215" y="2622821"/>
              <a:ext cx="27595" cy="17645"/>
            </a:xfrm>
            <a:custGeom>
              <a:avLst/>
              <a:gdLst/>
              <a:ahLst/>
              <a:cxnLst/>
              <a:rect l="l" t="t" r="r" b="b"/>
              <a:pathLst>
                <a:path w="832" h="532" extrusionOk="0">
                  <a:moveTo>
                    <a:pt x="266" y="1"/>
                  </a:moveTo>
                  <a:cubicBezTo>
                    <a:pt x="119" y="1"/>
                    <a:pt x="0" y="120"/>
                    <a:pt x="0" y="266"/>
                  </a:cubicBezTo>
                  <a:cubicBezTo>
                    <a:pt x="0" y="412"/>
                    <a:pt x="119" y="532"/>
                    <a:pt x="266" y="532"/>
                  </a:cubicBezTo>
                  <a:lnTo>
                    <a:pt x="566" y="532"/>
                  </a:lnTo>
                  <a:cubicBezTo>
                    <a:pt x="713" y="532"/>
                    <a:pt x="832" y="412"/>
                    <a:pt x="832" y="266"/>
                  </a:cubicBezTo>
                  <a:cubicBezTo>
                    <a:pt x="832" y="119"/>
                    <a:pt x="713" y="1"/>
                    <a:pt x="5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0"/>
            <p:cNvSpPr/>
            <p:nvPr/>
          </p:nvSpPr>
          <p:spPr>
            <a:xfrm>
              <a:off x="7587929" y="2622821"/>
              <a:ext cx="38740" cy="17645"/>
            </a:xfrm>
            <a:custGeom>
              <a:avLst/>
              <a:gdLst/>
              <a:ahLst/>
              <a:cxnLst/>
              <a:rect l="l" t="t" r="r" b="b"/>
              <a:pathLst>
                <a:path w="1168" h="532" extrusionOk="0">
                  <a:moveTo>
                    <a:pt x="266" y="1"/>
                  </a:moveTo>
                  <a:cubicBezTo>
                    <a:pt x="119" y="1"/>
                    <a:pt x="0" y="120"/>
                    <a:pt x="0" y="266"/>
                  </a:cubicBezTo>
                  <a:cubicBezTo>
                    <a:pt x="0" y="412"/>
                    <a:pt x="119" y="532"/>
                    <a:pt x="266" y="532"/>
                  </a:cubicBezTo>
                  <a:lnTo>
                    <a:pt x="903" y="532"/>
                  </a:lnTo>
                  <a:cubicBezTo>
                    <a:pt x="1050" y="532"/>
                    <a:pt x="1168" y="412"/>
                    <a:pt x="1168" y="266"/>
                  </a:cubicBezTo>
                  <a:cubicBezTo>
                    <a:pt x="1168" y="119"/>
                    <a:pt x="1050" y="1"/>
                    <a:pt x="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0"/>
            <p:cNvSpPr/>
            <p:nvPr/>
          </p:nvSpPr>
          <p:spPr>
            <a:xfrm>
              <a:off x="8017117" y="2504977"/>
              <a:ext cx="56318" cy="56318"/>
            </a:xfrm>
            <a:custGeom>
              <a:avLst/>
              <a:gdLst/>
              <a:ahLst/>
              <a:cxnLst/>
              <a:rect l="l" t="t" r="r" b="b"/>
              <a:pathLst>
                <a:path w="1698" h="1698" extrusionOk="0">
                  <a:moveTo>
                    <a:pt x="266" y="0"/>
                  </a:moveTo>
                  <a:cubicBezTo>
                    <a:pt x="119" y="0"/>
                    <a:pt x="0" y="119"/>
                    <a:pt x="0" y="266"/>
                  </a:cubicBezTo>
                  <a:cubicBezTo>
                    <a:pt x="0" y="413"/>
                    <a:pt x="119" y="532"/>
                    <a:pt x="266" y="532"/>
                  </a:cubicBezTo>
                  <a:lnTo>
                    <a:pt x="1167" y="532"/>
                  </a:lnTo>
                  <a:lnTo>
                    <a:pt x="1167" y="1431"/>
                  </a:lnTo>
                  <a:cubicBezTo>
                    <a:pt x="1167" y="1578"/>
                    <a:pt x="1285" y="1697"/>
                    <a:pt x="1431" y="1697"/>
                  </a:cubicBezTo>
                  <a:cubicBezTo>
                    <a:pt x="1578" y="1697"/>
                    <a:pt x="1697" y="1578"/>
                    <a:pt x="1697" y="1431"/>
                  </a:cubicBezTo>
                  <a:lnTo>
                    <a:pt x="1697" y="444"/>
                  </a:lnTo>
                  <a:cubicBezTo>
                    <a:pt x="1697" y="199"/>
                    <a:pt x="1499" y="0"/>
                    <a:pt x="1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0"/>
            <p:cNvSpPr/>
            <p:nvPr/>
          </p:nvSpPr>
          <p:spPr>
            <a:xfrm>
              <a:off x="7729455" y="2748957"/>
              <a:ext cx="149818" cy="63250"/>
            </a:xfrm>
            <a:custGeom>
              <a:avLst/>
              <a:gdLst/>
              <a:ahLst/>
              <a:cxnLst/>
              <a:rect l="l" t="t" r="r" b="b"/>
              <a:pathLst>
                <a:path w="4517" h="1907" extrusionOk="0">
                  <a:moveTo>
                    <a:pt x="301" y="0"/>
                  </a:moveTo>
                  <a:cubicBezTo>
                    <a:pt x="270" y="0"/>
                    <a:pt x="240" y="5"/>
                    <a:pt x="210" y="16"/>
                  </a:cubicBezTo>
                  <a:cubicBezTo>
                    <a:pt x="72" y="67"/>
                    <a:pt x="0" y="218"/>
                    <a:pt x="51" y="357"/>
                  </a:cubicBezTo>
                  <a:cubicBezTo>
                    <a:pt x="385" y="1283"/>
                    <a:pt x="1273" y="1906"/>
                    <a:pt x="2259" y="1906"/>
                  </a:cubicBezTo>
                  <a:cubicBezTo>
                    <a:pt x="3245" y="1906"/>
                    <a:pt x="4132" y="1283"/>
                    <a:pt x="4468" y="357"/>
                  </a:cubicBezTo>
                  <a:cubicBezTo>
                    <a:pt x="4517" y="218"/>
                    <a:pt x="4446" y="67"/>
                    <a:pt x="4308" y="16"/>
                  </a:cubicBezTo>
                  <a:cubicBezTo>
                    <a:pt x="4278" y="5"/>
                    <a:pt x="4247" y="0"/>
                    <a:pt x="4217" y="0"/>
                  </a:cubicBezTo>
                  <a:cubicBezTo>
                    <a:pt x="4108" y="0"/>
                    <a:pt x="4006" y="68"/>
                    <a:pt x="3968" y="175"/>
                  </a:cubicBezTo>
                  <a:cubicBezTo>
                    <a:pt x="3708" y="893"/>
                    <a:pt x="3022" y="1375"/>
                    <a:pt x="2259" y="1375"/>
                  </a:cubicBezTo>
                  <a:cubicBezTo>
                    <a:pt x="1496" y="1375"/>
                    <a:pt x="809" y="893"/>
                    <a:pt x="551" y="175"/>
                  </a:cubicBezTo>
                  <a:cubicBezTo>
                    <a:pt x="511" y="68"/>
                    <a:pt x="409" y="0"/>
                    <a:pt x="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0"/>
            <p:cNvSpPr/>
            <p:nvPr/>
          </p:nvSpPr>
          <p:spPr>
            <a:xfrm>
              <a:off x="7516254" y="2431611"/>
              <a:ext cx="78308" cy="17678"/>
            </a:xfrm>
            <a:custGeom>
              <a:avLst/>
              <a:gdLst/>
              <a:ahLst/>
              <a:cxnLst/>
              <a:rect l="l" t="t" r="r" b="b"/>
              <a:pathLst>
                <a:path w="2361" h="533" extrusionOk="0">
                  <a:moveTo>
                    <a:pt x="267" y="1"/>
                  </a:moveTo>
                  <a:cubicBezTo>
                    <a:pt x="120" y="1"/>
                    <a:pt x="1" y="120"/>
                    <a:pt x="1" y="267"/>
                  </a:cubicBezTo>
                  <a:cubicBezTo>
                    <a:pt x="1" y="413"/>
                    <a:pt x="120" y="532"/>
                    <a:pt x="267" y="532"/>
                  </a:cubicBezTo>
                  <a:lnTo>
                    <a:pt x="2094" y="532"/>
                  </a:lnTo>
                  <a:cubicBezTo>
                    <a:pt x="2241" y="532"/>
                    <a:pt x="2360" y="413"/>
                    <a:pt x="2360" y="267"/>
                  </a:cubicBezTo>
                  <a:cubicBezTo>
                    <a:pt x="2360" y="120"/>
                    <a:pt x="2241" y="1"/>
                    <a:pt x="20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0"/>
            <p:cNvSpPr/>
            <p:nvPr/>
          </p:nvSpPr>
          <p:spPr>
            <a:xfrm>
              <a:off x="7516254" y="2460599"/>
              <a:ext cx="59867" cy="17678"/>
            </a:xfrm>
            <a:custGeom>
              <a:avLst/>
              <a:gdLst/>
              <a:ahLst/>
              <a:cxnLst/>
              <a:rect l="l" t="t" r="r" b="b"/>
              <a:pathLst>
                <a:path w="1805" h="533" extrusionOk="0">
                  <a:moveTo>
                    <a:pt x="267" y="0"/>
                  </a:moveTo>
                  <a:cubicBezTo>
                    <a:pt x="120" y="0"/>
                    <a:pt x="1" y="119"/>
                    <a:pt x="1" y="266"/>
                  </a:cubicBezTo>
                  <a:cubicBezTo>
                    <a:pt x="1" y="413"/>
                    <a:pt x="120" y="532"/>
                    <a:pt x="267" y="532"/>
                  </a:cubicBezTo>
                  <a:lnTo>
                    <a:pt x="1539" y="532"/>
                  </a:lnTo>
                  <a:cubicBezTo>
                    <a:pt x="1686" y="532"/>
                    <a:pt x="1805" y="413"/>
                    <a:pt x="1805" y="266"/>
                  </a:cubicBezTo>
                  <a:cubicBezTo>
                    <a:pt x="1805" y="119"/>
                    <a:pt x="1686" y="0"/>
                    <a:pt x="1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0" name="Google Shape;1730;p50"/>
          <p:cNvGrpSpPr/>
          <p:nvPr/>
        </p:nvGrpSpPr>
        <p:grpSpPr>
          <a:xfrm>
            <a:off x="923900" y="1437125"/>
            <a:ext cx="76825" cy="76800"/>
            <a:chOff x="3104875" y="1099400"/>
            <a:chExt cx="76825" cy="76800"/>
          </a:xfrm>
        </p:grpSpPr>
        <p:sp>
          <p:nvSpPr>
            <p:cNvPr id="1731" name="Google Shape;1731;p5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 name="Google Shape;1733;p50"/>
          <p:cNvGrpSpPr/>
          <p:nvPr/>
        </p:nvGrpSpPr>
        <p:grpSpPr>
          <a:xfrm>
            <a:off x="5755375" y="3132149"/>
            <a:ext cx="76825" cy="76800"/>
            <a:chOff x="3104875" y="1099400"/>
            <a:chExt cx="76825" cy="76800"/>
          </a:xfrm>
        </p:grpSpPr>
        <p:sp>
          <p:nvSpPr>
            <p:cNvPr id="1734" name="Google Shape;1734;p5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 name="Google Shape;1736;p50"/>
          <p:cNvGrpSpPr/>
          <p:nvPr/>
        </p:nvGrpSpPr>
        <p:grpSpPr>
          <a:xfrm>
            <a:off x="7846000" y="1214600"/>
            <a:ext cx="76825" cy="76800"/>
            <a:chOff x="3104875" y="1099400"/>
            <a:chExt cx="76825" cy="76800"/>
          </a:xfrm>
        </p:grpSpPr>
        <p:sp>
          <p:nvSpPr>
            <p:cNvPr id="1737" name="Google Shape;1737;p5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739" name="Google Shape;1739;p50"/>
          <p:cNvPicPr preferRelativeResize="0"/>
          <p:nvPr/>
        </p:nvPicPr>
        <p:blipFill rotWithShape="1">
          <a:blip r:embed="rId3">
            <a:alphaModFix/>
          </a:blip>
          <a:srcRect l="22009" r="18455"/>
          <a:stretch/>
        </p:blipFill>
        <p:spPr>
          <a:xfrm rot="-3282827">
            <a:off x="170958" y="1067523"/>
            <a:ext cx="652202" cy="616225"/>
          </a:xfrm>
          <a:prstGeom prst="rect">
            <a:avLst/>
          </a:prstGeom>
          <a:noFill/>
          <a:ln>
            <a:noFill/>
          </a:ln>
        </p:spPr>
      </p:pic>
      <p:pic>
        <p:nvPicPr>
          <p:cNvPr id="1740" name="Google Shape;1740;p50"/>
          <p:cNvPicPr preferRelativeResize="0"/>
          <p:nvPr/>
        </p:nvPicPr>
        <p:blipFill rotWithShape="1">
          <a:blip r:embed="rId3">
            <a:alphaModFix/>
          </a:blip>
          <a:srcRect l="22009" r="18455"/>
          <a:stretch/>
        </p:blipFill>
        <p:spPr>
          <a:xfrm rot="5800073">
            <a:off x="5628337" y="1671987"/>
            <a:ext cx="652200" cy="616226"/>
          </a:xfrm>
          <a:prstGeom prst="rect">
            <a:avLst/>
          </a:prstGeom>
          <a:noFill/>
          <a:ln>
            <a:noFill/>
          </a:ln>
        </p:spPr>
      </p:pic>
    </p:spTree>
  </p:cSld>
  <p:clrMapOvr>
    <a:masterClrMapping/>
  </p:clrMapOvr>
</p:sld>
</file>

<file path=ppt/theme/theme1.xml><?xml version="1.0" encoding="utf-8"?>
<a:theme xmlns:a="http://schemas.openxmlformats.org/drawingml/2006/main" name="Artificial Intelligence (AI) Technology Consulting by Slidesgo">
  <a:themeElements>
    <a:clrScheme name="Simple Light">
      <a:dk1>
        <a:srgbClr val="FFFFFF"/>
      </a:dk1>
      <a:lt1>
        <a:srgbClr val="27173A"/>
      </a:lt1>
      <a:dk2>
        <a:srgbClr val="AE77D6"/>
      </a:dk2>
      <a:lt2>
        <a:srgbClr val="5A1387"/>
      </a:lt2>
      <a:accent1>
        <a:srgbClr val="76F3FB"/>
      </a:accent1>
      <a:accent2>
        <a:srgbClr val="729BCB"/>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1870</TotalTime>
  <Words>1830</Words>
  <Application>Microsoft Office PowerPoint</Application>
  <PresentationFormat>Pokaz na ekranie (16:9)</PresentationFormat>
  <Paragraphs>326</Paragraphs>
  <Slides>56</Slides>
  <Notes>56</Notes>
  <HiddenSlides>42</HiddenSlides>
  <MMClips>0</MMClips>
  <ScaleCrop>false</ScaleCrop>
  <HeadingPairs>
    <vt:vector size="6" baseType="variant">
      <vt:variant>
        <vt:lpstr>Używane czcionki</vt:lpstr>
      </vt:variant>
      <vt:variant>
        <vt:i4>13</vt:i4>
      </vt:variant>
      <vt:variant>
        <vt:lpstr>Motyw</vt:lpstr>
      </vt:variant>
      <vt:variant>
        <vt:i4>2</vt:i4>
      </vt:variant>
      <vt:variant>
        <vt:lpstr>Tytuły slajdów</vt:lpstr>
      </vt:variant>
      <vt:variant>
        <vt:i4>56</vt:i4>
      </vt:variant>
    </vt:vector>
  </HeadingPairs>
  <TitlesOfParts>
    <vt:vector size="71" baseType="lpstr">
      <vt:lpstr>Montserrat Light</vt:lpstr>
      <vt:lpstr>Arial</vt:lpstr>
      <vt:lpstr>Roboto Medium</vt:lpstr>
      <vt:lpstr>Montserrat</vt:lpstr>
      <vt:lpstr>Nunito Light</vt:lpstr>
      <vt:lpstr>Wingdings</vt:lpstr>
      <vt:lpstr>Proxima Nova</vt:lpstr>
      <vt:lpstr>Calibri</vt:lpstr>
      <vt:lpstr>Bebas Neue</vt:lpstr>
      <vt:lpstr>Montserrat Black</vt:lpstr>
      <vt:lpstr>Anaheim</vt:lpstr>
      <vt:lpstr>PT Sans</vt:lpstr>
      <vt:lpstr>Amatic SC</vt:lpstr>
      <vt:lpstr>Artificial Intelligence (AI) Technology Consulting by Slidesgo</vt:lpstr>
      <vt:lpstr>Slidesgo Final Pages</vt:lpstr>
      <vt:lpstr>Insurance Classification  Machine Learning 1 - Project</vt:lpstr>
      <vt:lpstr>TABLE OF CONTENTS</vt:lpstr>
      <vt:lpstr>General Information</vt:lpstr>
      <vt:lpstr>Exploratory Data Analysis</vt:lpstr>
      <vt:lpstr>Training Data Division</vt:lpstr>
      <vt:lpstr>Feature Engineering</vt:lpstr>
      <vt:lpstr>Feature Engineering</vt:lpstr>
      <vt:lpstr>Modelling</vt:lpstr>
      <vt:lpstr>Best Model Results on Validation Set</vt:lpstr>
      <vt:lpstr>Why We Chose Logistic Regression</vt:lpstr>
      <vt:lpstr>0,7996</vt:lpstr>
      <vt:lpstr>0,7808</vt:lpstr>
      <vt:lpstr>~0,73 – 0,77</vt:lpstr>
      <vt:lpstr>THANK YOU!</vt:lpstr>
      <vt:lpstr>WHAT ARE WE WORKING ON?</vt:lpstr>
      <vt:lpstr>01</vt:lpstr>
      <vt:lpstr>AWESOME WORDS</vt:lpstr>
      <vt:lpstr>—SOMEONE FAMOUS</vt:lpstr>
      <vt:lpstr>OUR ASPIRATIONS</vt:lpstr>
      <vt:lpstr>MAYOR REQUIREMENTS</vt:lpstr>
      <vt:lpstr>BUDGET</vt:lpstr>
      <vt:lpstr>5,000,000</vt:lpstr>
      <vt:lpstr>9h 55m 23s</vt:lpstr>
      <vt:lpstr>AN IMAGE REINFORCES THE CONCEPT</vt:lpstr>
      <vt:lpstr>A PICTURE IS WORTH A THOUSAND WORDS</vt:lpstr>
      <vt:lpstr>OUR NUMBERS</vt:lpstr>
      <vt:lpstr>PROJECT GOALS</vt:lpstr>
      <vt:lpstr>PREDICTED RESULTS</vt:lpstr>
      <vt:lpstr>AI IN A NUTSHELL</vt:lpstr>
      <vt:lpstr>DESKTOP MOCKUP</vt:lpstr>
      <vt:lpstr>SNEAK PEEK</vt:lpstr>
      <vt:lpstr>SNEAK PEEK</vt:lpstr>
      <vt:lpstr>TYPES OF AIs</vt:lpstr>
      <vt:lpstr>PROJECT STAGES</vt:lpstr>
      <vt:lpstr>TIMELINE</vt:lpstr>
      <vt:lpstr>OUR PARTNERS</vt:lpstr>
      <vt:lpstr>OUR LOCATION</vt:lpstr>
      <vt:lpstr>OUR TEAM</vt:lpstr>
      <vt:lpstr>ICON PACK</vt:lpstr>
      <vt:lpstr>ALTERNATIVE RESOURCES</vt:lpstr>
      <vt:lpstr>RESOURCES</vt:lpstr>
      <vt:lpstr>Fonts &amp; colors used</vt:lpstr>
      <vt:lpstr>Storyset</vt:lpstr>
      <vt:lpstr>Use our editable graphic resources...</vt:lpstr>
      <vt:lpstr>Prezentacja programu PowerPoint</vt:lpstr>
      <vt:lpstr>Prezentacja programu PowerPoint</vt:lpstr>
      <vt:lpstr>Prezentacja programu PowerPoint</vt:lpstr>
      <vt:lpstr>Prezentacja programu PowerPoint</vt:lpstr>
      <vt:lpstr>Prezentacja programu PowerPoint</vt:lpstr>
      <vt:lpstr>...and our sets of editable icons</vt:lpstr>
      <vt:lpstr>Prezentacja programu PowerPoint</vt:lpstr>
      <vt:lpstr>Prezentacja programu PowerPoint</vt:lpstr>
      <vt:lpstr>Prezentacja programu PowerPoint</vt:lpstr>
      <vt:lpstr>Prezentacja programu PowerPoint</vt:lpstr>
      <vt:lpstr>Nature Icons</vt:lpstr>
      <vt:lpstr>SEO &amp; Marketing Icons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Anna Kapera</cp:lastModifiedBy>
  <cp:revision>10</cp:revision>
  <dcterms:modified xsi:type="dcterms:W3CDTF">2025-05-30T09:59:53Z</dcterms:modified>
</cp:coreProperties>
</file>